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3"/>
  </p:normalViewPr>
  <p:slideViewPr>
    <p:cSldViewPr snapToGrid="0" snapToObjects="1">
      <p:cViewPr varScale="1">
        <p:scale>
          <a:sx n="121" d="100"/>
          <a:sy n="121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06F752B-8617-064F-95B0-C81BA682A93E}" type="datetimeFigureOut">
              <a:rPr lang="en-US" smtClean="0"/>
              <a:t>5/31/15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070B058-3085-9F46-860E-E9A5E0254BF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752B-8617-064F-95B0-C81BA682A93E}" type="datetimeFigureOut">
              <a:rPr lang="en-US" smtClean="0"/>
              <a:t>5/31/15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B058-3085-9F46-860E-E9A5E025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752B-8617-064F-95B0-C81BA682A93E}" type="datetimeFigureOut">
              <a:rPr lang="en-US" smtClean="0"/>
              <a:t>5/31/15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B058-3085-9F46-860E-E9A5E025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752B-8617-064F-95B0-C81BA682A93E}" type="datetimeFigureOut">
              <a:rPr lang="en-US" smtClean="0"/>
              <a:t>5/31/15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B058-3085-9F46-860E-E9A5E025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752B-8617-064F-95B0-C81BA682A93E}" type="datetimeFigureOut">
              <a:rPr lang="en-US" smtClean="0"/>
              <a:t>5/31/15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B058-3085-9F46-860E-E9A5E0254BF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752B-8617-064F-95B0-C81BA682A93E}" type="datetimeFigureOut">
              <a:rPr lang="en-US" smtClean="0"/>
              <a:t>5/31/15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B058-3085-9F46-860E-E9A5E025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752B-8617-064F-95B0-C81BA682A93E}" type="datetimeFigureOut">
              <a:rPr lang="en-US" smtClean="0"/>
              <a:t>5/31/15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B058-3085-9F46-860E-E9A5E025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7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752B-8617-064F-95B0-C81BA682A93E}" type="datetimeFigureOut">
              <a:rPr lang="en-US" smtClean="0"/>
              <a:t>5/31/15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B058-3085-9F46-860E-E9A5E025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752B-8617-064F-95B0-C81BA682A93E}" type="datetimeFigureOut">
              <a:rPr lang="en-US" smtClean="0"/>
              <a:t>5/31/15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B058-3085-9F46-860E-E9A5E025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752B-8617-064F-95B0-C81BA682A93E}" type="datetimeFigureOut">
              <a:rPr lang="en-US" smtClean="0"/>
              <a:t>5/31/15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B058-3085-9F46-860E-E9A5E025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752B-8617-064F-95B0-C81BA682A93E}" type="datetimeFigureOut">
              <a:rPr lang="en-US" smtClean="0"/>
              <a:t>5/31/15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B058-3085-9F46-860E-E9A5E025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06F752B-8617-064F-95B0-C81BA682A93E}" type="datetimeFigureOut">
              <a:rPr lang="en-US" smtClean="0"/>
              <a:t>5/31/15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070B058-3085-9F46-860E-E9A5E025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Savoye LET Plain" charset="0"/>
                <a:ea typeface="Savoye LET Plain" charset="0"/>
                <a:cs typeface="Savoye LET Plain" charset="0"/>
              </a:rPr>
              <a:t>Philz</a:t>
            </a:r>
            <a:r>
              <a:rPr lang="en-US" dirty="0" smtClean="0">
                <a:latin typeface="Savoye LET Plain" charset="0"/>
                <a:ea typeface="Savoye LET Plain" charset="0"/>
                <a:cs typeface="Savoye LET Plain" charset="0"/>
              </a:rPr>
              <a:t> Coffee Radio</a:t>
            </a:r>
            <a:endParaRPr lang="en-US" dirty="0">
              <a:latin typeface="Savoye LET Plain" charset="0"/>
              <a:ea typeface="Savoye LET Plain" charset="0"/>
              <a:cs typeface="Savoye LET Plai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Savoye LET Plain" charset="0"/>
                <a:ea typeface="Savoye LET Plain" charset="0"/>
                <a:cs typeface="Savoye LET Plain" charset="0"/>
              </a:rPr>
              <a:t>Malina</a:t>
            </a:r>
            <a:r>
              <a:rPr lang="en-US" sz="2800" dirty="0" smtClean="0">
                <a:latin typeface="Savoye LET Plain" charset="0"/>
                <a:ea typeface="Savoye LET Plain" charset="0"/>
                <a:cs typeface="Savoye LET Plain" charset="0"/>
              </a:rPr>
              <a:t> Jiang, </a:t>
            </a:r>
            <a:r>
              <a:rPr lang="en-US" sz="2800" dirty="0" err="1">
                <a:latin typeface="Savoye LET Plain" charset="0"/>
                <a:ea typeface="Savoye LET Plain" charset="0"/>
                <a:cs typeface="Savoye LET Plain" charset="0"/>
              </a:rPr>
              <a:t>Edric</a:t>
            </a:r>
            <a:r>
              <a:rPr lang="en-US" sz="2800" dirty="0">
                <a:latin typeface="Savoye LET Plain" charset="0"/>
                <a:ea typeface="Savoye LET Plain" charset="0"/>
                <a:cs typeface="Savoye LET Plain" charset="0"/>
              </a:rPr>
              <a:t> </a:t>
            </a:r>
            <a:r>
              <a:rPr lang="en-US" sz="2800" dirty="0" err="1" smtClean="0">
                <a:latin typeface="Savoye LET Plain" charset="0"/>
                <a:ea typeface="Savoye LET Plain" charset="0"/>
                <a:cs typeface="Savoye LET Plain" charset="0"/>
              </a:rPr>
              <a:t>Kyauk</a:t>
            </a:r>
            <a:r>
              <a:rPr lang="en-US" sz="2800" dirty="0" smtClean="0">
                <a:latin typeface="Savoye LET Plain" charset="0"/>
                <a:ea typeface="Savoye LET Plain" charset="0"/>
                <a:cs typeface="Savoye LET Plain" charset="0"/>
              </a:rPr>
              <a:t>, Evan Lin, Colin Man</a:t>
            </a:r>
            <a:endParaRPr lang="en-US" sz="2800" dirty="0">
              <a:latin typeface="Savoye LET Plain" charset="0"/>
              <a:ea typeface="Savoye LET Plain" charset="0"/>
              <a:cs typeface="Savoye LET Pla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</TotalTime>
  <Words>14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Century Schoolbook</vt:lpstr>
      <vt:lpstr>Savoye LET Plain</vt:lpstr>
      <vt:lpstr>Wingdings 2</vt:lpstr>
      <vt:lpstr>Arial</vt:lpstr>
      <vt:lpstr>View</vt:lpstr>
      <vt:lpstr>Philz Coffee Radio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Philz Coffee Radio</dc:title>
  <dc:creator>Colin Man</dc:creator>
  <cp:lastModifiedBy>Colin Man</cp:lastModifiedBy>
  <cp:revision>2</cp:revision>
  <dcterms:created xsi:type="dcterms:W3CDTF">2015-05-31T17:41:25Z</dcterms:created>
  <dcterms:modified xsi:type="dcterms:W3CDTF">2015-05-31T17:44:48Z</dcterms:modified>
</cp:coreProperties>
</file>