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DDDDDD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36" y="-8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6A51-B256-4FBB-9D43-FE209E62380D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73E-A190-4D48-ADBC-CDAB1FB7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2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6A51-B256-4FBB-9D43-FE209E62380D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73E-A190-4D48-ADBC-CDAB1FB7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2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6A51-B256-4FBB-9D43-FE209E62380D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73E-A190-4D48-ADBC-CDAB1FB7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5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6A51-B256-4FBB-9D43-FE209E62380D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73E-A190-4D48-ADBC-CDAB1FB7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6A51-B256-4FBB-9D43-FE209E62380D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73E-A190-4D48-ADBC-CDAB1FB7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6A51-B256-4FBB-9D43-FE209E62380D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73E-A190-4D48-ADBC-CDAB1FB7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6A51-B256-4FBB-9D43-FE209E62380D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73E-A190-4D48-ADBC-CDAB1FB7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6A51-B256-4FBB-9D43-FE209E62380D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73E-A190-4D48-ADBC-CDAB1FB7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6A51-B256-4FBB-9D43-FE209E62380D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73E-A190-4D48-ADBC-CDAB1FB7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4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6A51-B256-4FBB-9D43-FE209E62380D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73E-A190-4D48-ADBC-CDAB1FB7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9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6A51-B256-4FBB-9D43-FE209E62380D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73E-A190-4D48-ADBC-CDAB1FB7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16A51-B256-4FBB-9D43-FE209E62380D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9573E-A190-4D48-ADBC-CDAB1FB7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9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wmf"/><Relationship Id="rId18" Type="http://schemas.openxmlformats.org/officeDocument/2006/relationships/image" Target="../media/image17.wmf"/><Relationship Id="rId26" Type="http://schemas.openxmlformats.org/officeDocument/2006/relationships/image" Target="../media/image25.wmf"/><Relationship Id="rId39" Type="http://schemas.openxmlformats.org/officeDocument/2006/relationships/image" Target="../media/image38.wmf"/><Relationship Id="rId3" Type="http://schemas.openxmlformats.org/officeDocument/2006/relationships/image" Target="../media/image2.wmf"/><Relationship Id="rId21" Type="http://schemas.openxmlformats.org/officeDocument/2006/relationships/image" Target="../media/image20.wmf"/><Relationship Id="rId34" Type="http://schemas.openxmlformats.org/officeDocument/2006/relationships/image" Target="../media/image33.wmf"/><Relationship Id="rId42" Type="http://schemas.openxmlformats.org/officeDocument/2006/relationships/image" Target="../media/image41.wmf"/><Relationship Id="rId47" Type="http://schemas.openxmlformats.org/officeDocument/2006/relationships/image" Target="../media/image46.wmf"/><Relationship Id="rId50" Type="http://schemas.openxmlformats.org/officeDocument/2006/relationships/image" Target="../media/image49.wmf"/><Relationship Id="rId7" Type="http://schemas.openxmlformats.org/officeDocument/2006/relationships/image" Target="../media/image6.wmf"/><Relationship Id="rId12" Type="http://schemas.openxmlformats.org/officeDocument/2006/relationships/image" Target="../media/image11.wmf"/><Relationship Id="rId17" Type="http://schemas.openxmlformats.org/officeDocument/2006/relationships/image" Target="../media/image16.wmf"/><Relationship Id="rId25" Type="http://schemas.openxmlformats.org/officeDocument/2006/relationships/image" Target="../media/image24.wmf"/><Relationship Id="rId33" Type="http://schemas.openxmlformats.org/officeDocument/2006/relationships/image" Target="../media/image32.wmf"/><Relationship Id="rId38" Type="http://schemas.openxmlformats.org/officeDocument/2006/relationships/image" Target="../media/image37.wmf"/><Relationship Id="rId46" Type="http://schemas.openxmlformats.org/officeDocument/2006/relationships/image" Target="../media/image45.wmf"/><Relationship Id="rId2" Type="http://schemas.openxmlformats.org/officeDocument/2006/relationships/image" Target="../media/image1.wmf"/><Relationship Id="rId16" Type="http://schemas.openxmlformats.org/officeDocument/2006/relationships/image" Target="../media/image15.wmf"/><Relationship Id="rId20" Type="http://schemas.openxmlformats.org/officeDocument/2006/relationships/image" Target="../media/image19.wmf"/><Relationship Id="rId29" Type="http://schemas.openxmlformats.org/officeDocument/2006/relationships/image" Target="../media/image28.wmf"/><Relationship Id="rId41" Type="http://schemas.openxmlformats.org/officeDocument/2006/relationships/image" Target="../media/image40.wmf"/><Relationship Id="rId54" Type="http://schemas.openxmlformats.org/officeDocument/2006/relationships/image" Target="../media/image53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11" Type="http://schemas.openxmlformats.org/officeDocument/2006/relationships/image" Target="../media/image10.wmf"/><Relationship Id="rId24" Type="http://schemas.openxmlformats.org/officeDocument/2006/relationships/image" Target="../media/image23.wmf"/><Relationship Id="rId32" Type="http://schemas.openxmlformats.org/officeDocument/2006/relationships/image" Target="../media/image31.wmf"/><Relationship Id="rId37" Type="http://schemas.openxmlformats.org/officeDocument/2006/relationships/image" Target="../media/image36.wmf"/><Relationship Id="rId40" Type="http://schemas.openxmlformats.org/officeDocument/2006/relationships/image" Target="../media/image39.wmf"/><Relationship Id="rId45" Type="http://schemas.openxmlformats.org/officeDocument/2006/relationships/image" Target="../media/image44.wmf"/><Relationship Id="rId53" Type="http://schemas.openxmlformats.org/officeDocument/2006/relationships/image" Target="../media/image52.wmf"/><Relationship Id="rId5" Type="http://schemas.openxmlformats.org/officeDocument/2006/relationships/image" Target="../media/image4.wmf"/><Relationship Id="rId15" Type="http://schemas.openxmlformats.org/officeDocument/2006/relationships/image" Target="../media/image14.wmf"/><Relationship Id="rId23" Type="http://schemas.openxmlformats.org/officeDocument/2006/relationships/image" Target="../media/image22.wmf"/><Relationship Id="rId28" Type="http://schemas.openxmlformats.org/officeDocument/2006/relationships/image" Target="../media/image27.wmf"/><Relationship Id="rId36" Type="http://schemas.openxmlformats.org/officeDocument/2006/relationships/image" Target="../media/image35.wmf"/><Relationship Id="rId49" Type="http://schemas.openxmlformats.org/officeDocument/2006/relationships/image" Target="../media/image48.wmf"/><Relationship Id="rId10" Type="http://schemas.openxmlformats.org/officeDocument/2006/relationships/image" Target="../media/image9.wmf"/><Relationship Id="rId19" Type="http://schemas.openxmlformats.org/officeDocument/2006/relationships/image" Target="../media/image18.wmf"/><Relationship Id="rId31" Type="http://schemas.openxmlformats.org/officeDocument/2006/relationships/image" Target="../media/image30.wmf"/><Relationship Id="rId44" Type="http://schemas.openxmlformats.org/officeDocument/2006/relationships/image" Target="../media/image43.wmf"/><Relationship Id="rId52" Type="http://schemas.openxmlformats.org/officeDocument/2006/relationships/image" Target="../media/image51.wmf"/><Relationship Id="rId4" Type="http://schemas.openxmlformats.org/officeDocument/2006/relationships/image" Target="../media/image3.png"/><Relationship Id="rId9" Type="http://schemas.openxmlformats.org/officeDocument/2006/relationships/image" Target="../media/image8.wmf"/><Relationship Id="rId14" Type="http://schemas.openxmlformats.org/officeDocument/2006/relationships/image" Target="../media/image13.wmf"/><Relationship Id="rId22" Type="http://schemas.openxmlformats.org/officeDocument/2006/relationships/image" Target="../media/image21.wmf"/><Relationship Id="rId27" Type="http://schemas.openxmlformats.org/officeDocument/2006/relationships/image" Target="../media/image26.wmf"/><Relationship Id="rId30" Type="http://schemas.openxmlformats.org/officeDocument/2006/relationships/image" Target="../media/image29.wmf"/><Relationship Id="rId35" Type="http://schemas.openxmlformats.org/officeDocument/2006/relationships/image" Target="../media/image34.wmf"/><Relationship Id="rId43" Type="http://schemas.openxmlformats.org/officeDocument/2006/relationships/image" Target="../media/image42.wmf"/><Relationship Id="rId48" Type="http://schemas.openxmlformats.org/officeDocument/2006/relationships/image" Target="../media/image47.wmf"/><Relationship Id="rId8" Type="http://schemas.openxmlformats.org/officeDocument/2006/relationships/image" Target="../media/image7.wmf"/><Relationship Id="rId51" Type="http://schemas.openxmlformats.org/officeDocument/2006/relationships/image" Target="../media/image5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743200" y="762001"/>
            <a:ext cx="493018" cy="1066800"/>
            <a:chOff x="2743200" y="762000"/>
            <a:chExt cx="1447800" cy="3009901"/>
          </a:xfrm>
        </p:grpSpPr>
        <p:sp>
          <p:nvSpPr>
            <p:cNvPr id="8" name="Chevron 7"/>
            <p:cNvSpPr/>
            <p:nvPr/>
          </p:nvSpPr>
          <p:spPr>
            <a:xfrm rot="17187394">
              <a:off x="1981200" y="2286000"/>
              <a:ext cx="2362200" cy="609600"/>
            </a:xfrm>
            <a:prstGeom prst="chevron">
              <a:avLst/>
            </a:prstGeom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Chevron 8"/>
            <p:cNvSpPr/>
            <p:nvPr/>
          </p:nvSpPr>
          <p:spPr>
            <a:xfrm rot="4412606" flipH="1">
              <a:off x="2646206" y="2286001"/>
              <a:ext cx="2362200" cy="609600"/>
            </a:xfrm>
            <a:prstGeom prst="chevron">
              <a:avLst/>
            </a:prstGeom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2743200" y="762000"/>
              <a:ext cx="1447800" cy="1447800"/>
            </a:xfrm>
            <a:prstGeom prst="star10">
              <a:avLst/>
            </a:prstGeom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52745" y="774256"/>
            <a:ext cx="493018" cy="1066800"/>
            <a:chOff x="3452745" y="774256"/>
            <a:chExt cx="493018" cy="1066800"/>
          </a:xfrm>
        </p:grpSpPr>
        <p:sp>
          <p:nvSpPr>
            <p:cNvPr id="13" name="Chevron 12"/>
            <p:cNvSpPr/>
            <p:nvPr/>
          </p:nvSpPr>
          <p:spPr>
            <a:xfrm rot="17187394">
              <a:off x="3176843" y="1318645"/>
              <a:ext cx="837235" cy="207587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 rot="4412606" flipH="1">
              <a:off x="3403297" y="1318645"/>
              <a:ext cx="837235" cy="207587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10-Point Star 14"/>
            <p:cNvSpPr/>
            <p:nvPr/>
          </p:nvSpPr>
          <p:spPr>
            <a:xfrm>
              <a:off x="3452745" y="774256"/>
              <a:ext cx="493018" cy="513144"/>
            </a:xfrm>
            <a:prstGeom prst="star10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62290" y="786511"/>
            <a:ext cx="493018" cy="1066800"/>
            <a:chOff x="4162290" y="786511"/>
            <a:chExt cx="493018" cy="1066800"/>
          </a:xfrm>
        </p:grpSpPr>
        <p:sp>
          <p:nvSpPr>
            <p:cNvPr id="17" name="Chevron 16"/>
            <p:cNvSpPr/>
            <p:nvPr/>
          </p:nvSpPr>
          <p:spPr>
            <a:xfrm rot="17187394">
              <a:off x="3886388" y="1330900"/>
              <a:ext cx="837235" cy="207587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 rot="4412606" flipH="1">
              <a:off x="4112842" y="1330900"/>
              <a:ext cx="837235" cy="207587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10-Point Star 18"/>
            <p:cNvSpPr/>
            <p:nvPr/>
          </p:nvSpPr>
          <p:spPr>
            <a:xfrm>
              <a:off x="4162290" y="786511"/>
              <a:ext cx="493018" cy="513144"/>
            </a:xfrm>
            <a:prstGeom prst="star10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71835" y="798766"/>
            <a:ext cx="493018" cy="1066800"/>
            <a:chOff x="4871835" y="798766"/>
            <a:chExt cx="493018" cy="1066800"/>
          </a:xfrm>
        </p:grpSpPr>
        <p:sp>
          <p:nvSpPr>
            <p:cNvPr id="21" name="Chevron 20"/>
            <p:cNvSpPr/>
            <p:nvPr/>
          </p:nvSpPr>
          <p:spPr>
            <a:xfrm rot="17187394">
              <a:off x="4595933" y="1343155"/>
              <a:ext cx="837235" cy="207587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hevron 21"/>
            <p:cNvSpPr/>
            <p:nvPr/>
          </p:nvSpPr>
          <p:spPr>
            <a:xfrm rot="4412606" flipH="1">
              <a:off x="4822387" y="1343155"/>
              <a:ext cx="837235" cy="207587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10-Point Star 22"/>
            <p:cNvSpPr/>
            <p:nvPr/>
          </p:nvSpPr>
          <p:spPr>
            <a:xfrm>
              <a:off x="4871835" y="798766"/>
              <a:ext cx="493018" cy="513144"/>
            </a:xfrm>
            <a:prstGeom prst="star10">
              <a:avLst/>
            </a:prstGeom>
            <a:solidFill>
              <a:srgbClr val="FFCC00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62600" y="786511"/>
            <a:ext cx="493018" cy="1066800"/>
            <a:chOff x="5562600" y="786511"/>
            <a:chExt cx="493018" cy="1066800"/>
          </a:xfrm>
        </p:grpSpPr>
        <p:sp>
          <p:nvSpPr>
            <p:cNvPr id="25" name="Chevron 24"/>
            <p:cNvSpPr/>
            <p:nvPr/>
          </p:nvSpPr>
          <p:spPr>
            <a:xfrm rot="17187394">
              <a:off x="5286698" y="1330900"/>
              <a:ext cx="837235" cy="207587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Chevron 25"/>
            <p:cNvSpPr/>
            <p:nvPr/>
          </p:nvSpPr>
          <p:spPr>
            <a:xfrm rot="4412606" flipH="1">
              <a:off x="5513152" y="1330900"/>
              <a:ext cx="837235" cy="207587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10-Point Star 26"/>
            <p:cNvSpPr/>
            <p:nvPr/>
          </p:nvSpPr>
          <p:spPr>
            <a:xfrm>
              <a:off x="5562600" y="786511"/>
              <a:ext cx="493018" cy="513144"/>
            </a:xfrm>
            <a:prstGeom prst="star10">
              <a:avLst/>
            </a:prstGeom>
            <a:solidFill>
              <a:srgbClr val="E6E6E6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C:\Users\Eric\AppData\Local\Microsoft\Windows\Temporary Internet Files\Content.IE5\JIZLJW4E\MC90035614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878002"/>
            <a:ext cx="198465" cy="30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gram Files (x86)\Microsoft Office\MEDIA\CAGCAT10\j029382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52" y="1341103"/>
            <a:ext cx="377825" cy="39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ric\AppData\Local\Microsoft\Windows\Temporary Internet Files\Content.IE5\IJ7LO4IL\MC900434825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838" y="1916925"/>
            <a:ext cx="3524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Eric\AppData\Local\Microsoft\Windows\Temporary Internet Files\Content.IE5\7IJ6SCTA\MC900027418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886" y="2543562"/>
            <a:ext cx="401034" cy="33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Eric\AppData\Local\Microsoft\Windows\Temporary Internet Files\Content.IE5\HMIZP38Q\MC900027408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22" y="2845254"/>
            <a:ext cx="405925" cy="36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Eric\AppData\Local\Microsoft\Windows\Temporary Internet Files\Content.IE5\A8TPGU98\MC900027410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278" y="3021771"/>
            <a:ext cx="306982" cy="38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Eric\AppData\Local\Microsoft\Windows\Temporary Internet Files\Content.IE5\ZUQTYZ0P\MC900027391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316" y="3157204"/>
            <a:ext cx="378086" cy="25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Eric\AppData\Local\Microsoft\Windows\Temporary Internet Files\Content.IE5\24N2Z6IV\MC900027382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664" y="3980480"/>
            <a:ext cx="372818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Eric\AppData\Local\Microsoft\Windows\Temporary Internet Files\Content.IE5\XC2CG5EY\MC900027379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88" y="3283044"/>
            <a:ext cx="140379" cy="37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Eric\AppData\Local\Microsoft\Windows\Temporary Internet Files\Content.IE5\VVUG9U4E\MC900027392[1]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944" y="2862851"/>
            <a:ext cx="377825" cy="29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Eric\AppData\Local\Microsoft\Windows\Temporary Internet Files\Content.IE5\7IJ6SCTA\MC900027378[1]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42" y="3047384"/>
            <a:ext cx="340985" cy="29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Eric\AppData\Local\Microsoft\Windows\Temporary Internet Files\Content.IE5\VVUG9U4E\MC900027390[1].wm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559" y="2379369"/>
            <a:ext cx="290051" cy="49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C:\Users\Eric\AppData\Local\Microsoft\Windows\Temporary Internet Files\Content.IE5\5Y500UV5\MC900027400[1]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900" y="2536591"/>
            <a:ext cx="163100" cy="38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Eric\AppData\Local\Microsoft\Windows\Temporary Internet Files\Content.IE5\8EPB843K\MC900027416[1].wm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129" y="2536591"/>
            <a:ext cx="176213" cy="34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Eric\AppData\Local\Microsoft\Windows\Temporary Internet Files\Content.IE5\VVUG9U4E\MC900027403[1].wmf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525" y="2627405"/>
            <a:ext cx="368752" cy="3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9" descr="C:\Users\Eric\AppData\Local\Microsoft\Windows\Temporary Internet Files\Content.IE5\ZUQTYZ0P\MC900027409[1].wmf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612" y="2860024"/>
            <a:ext cx="400334" cy="2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C:\Users\Eric\AppData\Local\Microsoft\Windows\Temporary Internet Files\Content.IE5\JIZLJW4E\MC900027417[1].wmf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612" y="3224391"/>
            <a:ext cx="371790" cy="23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Eric\AppData\Local\Microsoft\Windows\Temporary Internet Files\Content.IE5\CMIP1U8K\MC900027419[1].wmf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710" y="3119104"/>
            <a:ext cx="344797" cy="35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Eric\AppData\Local\Microsoft\Windows\Temporary Internet Files\Content.IE5\8VS5HCUX\MC900027383[1].wmf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80" y="2594134"/>
            <a:ext cx="241249" cy="42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Eric\AppData\Local\Microsoft\Windows\Temporary Internet Files\Content.IE5\24N2Z6IV\MC900027399[1].wmf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434" y="3190187"/>
            <a:ext cx="192670" cy="37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Eric\AppData\Local\Microsoft\Windows\Temporary Internet Files\Content.IE5\48A6VLJ1\MC900027397[1].wmf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162" y="2615379"/>
            <a:ext cx="307201" cy="22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Eric\AppData\Local\Microsoft\Windows\Temporary Internet Files\Content.IE5\IJ7LO4IL\MC900027374[1].wmf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254" y="3544227"/>
            <a:ext cx="293009" cy="38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Eric\AppData\Local\Microsoft\Windows\Temporary Internet Files\Content.IE5\5Y500UV5\MC900027402[1].wmf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263" y="3562475"/>
            <a:ext cx="289770" cy="37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Eric\AppData\Local\Microsoft\Windows\Temporary Internet Files\Content.IE5\48A6VLJ1\MC900027376[1].wmf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723" y="3361347"/>
            <a:ext cx="269359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Eric\AppData\Local\Microsoft\Windows\Temporary Internet Files\Content.IE5\XC2CG5EY\MC900027405[1].wmf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548" y="2528171"/>
            <a:ext cx="365760" cy="28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Eric\AppData\Local\Microsoft\Windows\Temporary Internet Files\Content.IE5\1TASYO9E\MC900027412[1].wmf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271" y="2826515"/>
            <a:ext cx="365760" cy="28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Eric\AppData\Local\Microsoft\Windows\Temporary Internet Files\Content.IE5\24N2Z6IV\MC900027421[1].wmf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367" y="2853805"/>
            <a:ext cx="365760" cy="3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C:\Users\Eric\AppData\Local\Microsoft\Windows\Temporary Internet Files\Content.IE5\8VS5HCUX\MC900027377[1].wmf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046" y="3222749"/>
            <a:ext cx="365760" cy="31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:\Users\Eric\AppData\Local\Microsoft\Windows\Temporary Internet Files\Content.IE5\24N2Z6IV\MC900027387[1].wmf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78" y="3240063"/>
            <a:ext cx="365760" cy="24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:\Users\Eric\AppData\Local\Microsoft\Windows\Temporary Internet Files\Content.IE5\8VS5HCUX\MC900027398[1].wmf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155" y="3073848"/>
            <a:ext cx="365760" cy="23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:\Users\Eric\AppData\Local\Microsoft\Windows\Temporary Internet Files\Content.IE5\CMIP1U8K\MC900027407[1].wmf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091" y="3463036"/>
            <a:ext cx="365760" cy="25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C:\Users\Eric\AppData\Local\Microsoft\Windows\Temporary Internet Files\Content.IE5\5Y500UV5\MC900027414[1].wmf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189" y="3759183"/>
            <a:ext cx="32722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:\Users\Eric\AppData\Local\Microsoft\Windows\Temporary Internet Files\Content.IE5\IJ7LO4IL\MC900027394[1].wmf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031" y="2528171"/>
            <a:ext cx="2711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Eric\AppData\Local\Microsoft\Windows\Temporary Internet Files\Content.IE5\8VS5HCUX\MC900027393[1].wmf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093" y="2574627"/>
            <a:ext cx="307043" cy="37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Users\Eric\AppData\Local\Microsoft\Windows\Temporary Internet Files\Content.IE5\IJ7LO4IL\MC900027420[1].wmf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191" y="2578623"/>
            <a:ext cx="310743" cy="39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:\Users\Eric\AppData\Local\Microsoft\Windows\Temporary Internet Files\Content.IE5\JJVX7E5E\MC900027373[1].wmf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42" y="2268835"/>
            <a:ext cx="408598" cy="30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Eric\AppData\Local\Microsoft\Windows\Temporary Internet Files\Content.IE5\48A6VLJ1\MC900027415[1].wmf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491" y="3133461"/>
            <a:ext cx="244565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:\Users\Eric\AppData\Local\Microsoft\Windows\Temporary Internet Files\Content.IE5\VVUG9U4E\MC900027386[1].wmf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326" y="2864961"/>
            <a:ext cx="365760" cy="30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:\Users\Eric\AppData\Local\Microsoft\Windows\Temporary Internet Files\Content.IE5\JIZLJW4E\MC900027396[1].wmf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611" y="3162204"/>
            <a:ext cx="320763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C:\Users\Eric\AppData\Local\Microsoft\Windows\Temporary Internet Files\Content.IE5\O36IA2UJ\MC900027375[1].wmf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289" y="3458526"/>
            <a:ext cx="355055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C:\Users\Eric\AppData\Local\Microsoft\Windows\Temporary Internet Files\Content.IE5\JIZLJW4E\MC900027389[1].wmf"/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419" y="3824286"/>
            <a:ext cx="33857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C:\Users\Eric\AppData\Local\Microsoft\Windows\Temporary Internet Files\Content.IE5\8VS5HCUX\MC900027384[1].wmf"/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111" y="2939094"/>
            <a:ext cx="17652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C:\Users\Eric\AppData\Local\Microsoft\Windows\Temporary Internet Files\Content.IE5\ZUQTYZ0P\MC900027413[1].wmf"/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166" y="3416804"/>
            <a:ext cx="365760" cy="14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37" descr="C:\Users\Eric\AppData\Local\Microsoft\Windows\Temporary Internet Files\Content.IE5\8VS5HCUX\MC900027388[1].wmf"/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840" y="3217161"/>
            <a:ext cx="365760" cy="2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C:\Users\Eric\AppData\Local\Microsoft\Windows\Temporary Internet Files\Content.IE5\CMIP1U8K\MC900027395[1].wmf"/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03" y="3648074"/>
            <a:ext cx="189917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C:\Users\Eric\AppData\Local\Microsoft\Windows\Temporary Internet Files\Content.IE5\BQMQP0JL\MC900027372[1].wmf"/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534" y="3647973"/>
            <a:ext cx="20603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C:\Users\Eric\AppData\Local\Microsoft\Windows\Temporary Internet Files\Content.IE5\A8TPGU98\MC900027385[1].wmf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682" y="2945034"/>
            <a:ext cx="20739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41" descr="C:\Users\Eric\AppData\Local\Microsoft\Windows\Temporary Internet Files\Content.IE5\24N2Z6IV\MC900027406[1].wmf"/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36" y="2933234"/>
            <a:ext cx="283893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C:\Users\Eric\AppData\Local\Microsoft\Windows\Temporary Internet Files\Content.IE5\JIZLJW4E\MC900027404[1].wmf"/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559" y="3489140"/>
            <a:ext cx="365760" cy="19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C:\Users\Eric\AppData\Local\Microsoft\Windows\Temporary Internet Files\Content.IE5\CMIP1U8K\MC900027411[1].wmf"/>
          <p:cNvPicPr>
            <a:picLocks noChangeAspect="1" noChangeArrowheads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638" y="3593048"/>
            <a:ext cx="38518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C:\Users\Eric\AppData\Local\Microsoft\Windows\Temporary Internet Files\Content.IE5\48A6VLJ1\MC900027381[1].wmf"/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054" y="3759183"/>
            <a:ext cx="271664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45" descr="C:\Users\Eric\AppData\Local\Microsoft\Windows\Temporary Internet Files\Content.IE5\BQMQP0JL\MC900027380[1].wmf"/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534" y="4007185"/>
            <a:ext cx="365760" cy="27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C:\Users\Eric\AppData\Local\Microsoft\Windows\Temporary Internet Files\Content.IE5\132VPZED\dglxasset[1].aspx"/>
          <p:cNvPicPr>
            <a:picLocks noChangeAspect="1" noChangeArrowheads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421" y="3171057"/>
            <a:ext cx="143627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85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EricBe</dc:creator>
  <cp:lastModifiedBy>EricBe</cp:lastModifiedBy>
  <cp:revision>13</cp:revision>
  <dcterms:created xsi:type="dcterms:W3CDTF">2014-01-09T19:50:43Z</dcterms:created>
  <dcterms:modified xsi:type="dcterms:W3CDTF">2014-01-17T18:29:45Z</dcterms:modified>
</cp:coreProperties>
</file>