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35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281"/>
  </p:normalViewPr>
  <p:slideViewPr>
    <p:cSldViewPr snapToGrid="0" snapToObjects="1">
      <p:cViewPr varScale="1">
        <p:scale>
          <a:sx n="121" d="100"/>
          <a:sy n="121" d="100"/>
        </p:scale>
        <p:origin x="200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23062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44599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27828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48A87A34-81AB-432B-8DAE-1953F412C126}" type="datetimeFigureOut">
              <a:rPr lang="en-US" smtClean="0"/>
              <a:pPr/>
              <a:t>3/22/22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67275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88445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83496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3/22/22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78044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3/22/22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56610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3/22/22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815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01536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3/22/22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63546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823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59" r:id="rId1"/>
    <p:sldLayoutId id="2147484360" r:id="rId2"/>
    <p:sldLayoutId id="2147484361" r:id="rId3"/>
    <p:sldLayoutId id="2147484362" r:id="rId4"/>
    <p:sldLayoutId id="2147484363" r:id="rId5"/>
    <p:sldLayoutId id="2147484364" r:id="rId6"/>
    <p:sldLayoutId id="2147484365" r:id="rId7"/>
    <p:sldLayoutId id="2147484366" r:id="rId8"/>
    <p:sldLayoutId id="2147484367" r:id="rId9"/>
    <p:sldLayoutId id="2147484368" r:id="rId10"/>
    <p:sldLayoutId id="214748436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C4B81-62DE-7D48-A7D5-AFE39BB242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7DC240-4EBD-BF41-A7A4-B0FDF64165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Colin McMorrow</a:t>
            </a:r>
          </a:p>
        </p:txBody>
      </p:sp>
    </p:spTree>
    <p:extLst>
      <p:ext uri="{BB962C8B-B14F-4D97-AF65-F5344CB8AC3E}">
        <p14:creationId xmlns:p14="http://schemas.microsoft.com/office/powerpoint/2010/main" val="3676830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3B051-D8D5-1F40-94E8-3C30BFFBA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5F792-5894-F04B-B961-4DBA5A88E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755228"/>
            <a:ext cx="9603275" cy="371111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An emerging player in the sunglass market is looking to explore advertising options to expand their exposure and boost sales in New York City.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dirty="0"/>
              <a:t>Goals:</a:t>
            </a:r>
          </a:p>
          <a:p>
            <a:r>
              <a:rPr lang="en-US" sz="1800" dirty="0"/>
              <a:t>Gain understanding of peoples’ movements around the city</a:t>
            </a:r>
          </a:p>
          <a:p>
            <a:r>
              <a:rPr lang="en-US" sz="1800" dirty="0"/>
              <a:t>Identify points of interest</a:t>
            </a:r>
          </a:p>
          <a:p>
            <a:r>
              <a:rPr lang="en-US" sz="1800" dirty="0"/>
              <a:t>Develop best marketing strategies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227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8BE9C-F07C-4C40-B2FA-2CAA804E4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36F3D-BCDC-FB49-9116-5D90ECBEA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849820"/>
            <a:ext cx="9603275" cy="348943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Design</a:t>
            </a:r>
          </a:p>
          <a:p>
            <a:r>
              <a:rPr lang="en-US" sz="1600" i="1" dirty="0"/>
              <a:t>Data source</a:t>
            </a:r>
            <a:r>
              <a:rPr lang="en-US" sz="1600" dirty="0"/>
              <a:t>:  subway turnstile entry/exit data from the New York MTA</a:t>
            </a:r>
          </a:p>
          <a:p>
            <a:r>
              <a:rPr lang="en-US" sz="1600" dirty="0"/>
              <a:t>Locate highest traffic areas during the summer months (June-August)</a:t>
            </a:r>
          </a:p>
          <a:p>
            <a:pPr lvl="1"/>
            <a:r>
              <a:rPr lang="en-US" sz="1400" dirty="0"/>
              <a:t>Summer 2019</a:t>
            </a:r>
          </a:p>
          <a:p>
            <a:r>
              <a:rPr lang="en-US" sz="1600" dirty="0"/>
              <a:t>Compute precise traffic info based on weekday and time of day </a:t>
            </a:r>
          </a:p>
          <a:p>
            <a:r>
              <a:rPr lang="en-US" sz="1600" dirty="0"/>
              <a:t>Clearly visualize points of interest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8A0C8FB-7134-3E40-BFFD-5D0331544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6232" y="1160431"/>
            <a:ext cx="1254625" cy="1378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9644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974DC-C0D5-3440-9270-66100D4E5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Time Series for Single Station (May 25 – Aug 23, 2019)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DE1D5E-7614-714F-9364-F764ADDB39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8878" y="2002559"/>
            <a:ext cx="8786058" cy="3584575"/>
          </a:xfrm>
        </p:spPr>
      </p:pic>
    </p:spTree>
    <p:extLst>
      <p:ext uri="{BB962C8B-B14F-4D97-AF65-F5344CB8AC3E}">
        <p14:creationId xmlns:p14="http://schemas.microsoft.com/office/powerpoint/2010/main" val="1954033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C2B68-F9E9-9648-9A16-3018378FC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Weekly Ridership Overlay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4E1A6F-3716-964B-83CA-FD9C7F139B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7208" y="1739926"/>
            <a:ext cx="5829397" cy="3898563"/>
          </a:xfrm>
        </p:spPr>
      </p:pic>
    </p:spTree>
    <p:extLst>
      <p:ext uri="{BB962C8B-B14F-4D97-AF65-F5344CB8AC3E}">
        <p14:creationId xmlns:p14="http://schemas.microsoft.com/office/powerpoint/2010/main" val="2050341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FD0AF-352D-8A40-BDCE-D42393279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Median Entries per Day of Week, 4-Hour Intervals </a:t>
            </a:r>
            <a:br>
              <a:rPr lang="en-US" sz="2800" dirty="0"/>
            </a:br>
            <a:r>
              <a:rPr lang="en-US" sz="2400" dirty="0"/>
              <a:t>Major Commuting Hubs</a:t>
            </a:r>
            <a:endParaRPr lang="en-US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14BD02-F36E-C741-B1C1-9CF9CB4A47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23572" y="2147259"/>
            <a:ext cx="3944856" cy="262990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6501AD-F1AD-224A-900F-AE1E1BBAAE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3160" y="2147259"/>
            <a:ext cx="3944857" cy="26299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BC36EA3-EF13-5647-A8EE-6701616FE9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83" y="2147260"/>
            <a:ext cx="3944855" cy="2629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27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7EF55-3767-D644-BCF2-B51D839EF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Median Entries per Day of Week, 4-Hour Intervals</a:t>
            </a:r>
            <a:br>
              <a:rPr lang="en-US" sz="2800" dirty="0"/>
            </a:br>
            <a:r>
              <a:rPr lang="en-US" sz="2400" dirty="0"/>
              <a:t>Tourist/Shopping Hubs</a:t>
            </a:r>
            <a:endParaRPr lang="en-US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3A7794-1D72-2745-B2F0-DC3F829B83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2002559"/>
            <a:ext cx="5189254" cy="345950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E3A614-AAE8-2C49-8D95-0C1F2CA491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496" y="2006260"/>
            <a:ext cx="5189255" cy="3459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935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A4B5A-FF6B-754A-AC7A-9CC84994C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9AC0F-A36E-0444-9097-7FE7A9341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744718"/>
            <a:ext cx="9603275" cy="3721628"/>
          </a:xfrm>
        </p:spPr>
        <p:txBody>
          <a:bodyPr/>
          <a:lstStyle/>
          <a:p>
            <a:r>
              <a:rPr lang="en-US" dirty="0"/>
              <a:t>Large commuting sites in and out of the city would reach the largest viewership</a:t>
            </a:r>
          </a:p>
          <a:p>
            <a:pPr lvl="1"/>
            <a:r>
              <a:rPr lang="en-US" dirty="0"/>
              <a:t>Ideal locations for static content, billboard ads</a:t>
            </a:r>
          </a:p>
          <a:p>
            <a:pPr lvl="1"/>
            <a:r>
              <a:rPr lang="en-US" dirty="0"/>
              <a:t>Highest traffic volume between 8-12am and 4-8pm on weekdays</a:t>
            </a:r>
          </a:p>
          <a:p>
            <a:r>
              <a:rPr lang="en-US" dirty="0"/>
              <a:t>Times Square / 34</a:t>
            </a:r>
            <a:r>
              <a:rPr lang="en-US" baseline="30000" dirty="0"/>
              <a:t>th</a:t>
            </a:r>
            <a:r>
              <a:rPr lang="en-US" dirty="0"/>
              <a:t> St. locations ideal for more targeted advertising</a:t>
            </a:r>
          </a:p>
          <a:p>
            <a:pPr lvl="1"/>
            <a:r>
              <a:rPr lang="en-US" dirty="0"/>
              <a:t>Tourist/shopping centers</a:t>
            </a:r>
          </a:p>
          <a:p>
            <a:pPr lvl="1"/>
            <a:r>
              <a:rPr lang="en-US" dirty="0"/>
              <a:t>Still very high traffic numbers in evening</a:t>
            </a:r>
          </a:p>
          <a:p>
            <a:pPr lvl="1"/>
            <a:r>
              <a:rPr lang="en-US" dirty="0"/>
              <a:t>May get more attention from non-commuters</a:t>
            </a:r>
          </a:p>
        </p:txBody>
      </p:sp>
    </p:spTree>
    <p:extLst>
      <p:ext uri="{BB962C8B-B14F-4D97-AF65-F5344CB8AC3E}">
        <p14:creationId xmlns:p14="http://schemas.microsoft.com/office/powerpoint/2010/main" val="2363326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61EB8-9D34-9F48-A779-18E4131C2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Investigations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2223F-7905-A649-A66A-F8E233D18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2207171"/>
            <a:ext cx="9603275" cy="3259173"/>
          </a:xfrm>
        </p:spPr>
        <p:txBody>
          <a:bodyPr/>
          <a:lstStyle/>
          <a:p>
            <a:r>
              <a:rPr lang="en-US" dirty="0"/>
              <a:t>Analyze and leverage turnstile exit data as well</a:t>
            </a:r>
          </a:p>
          <a:p>
            <a:r>
              <a:rPr lang="en-US" dirty="0"/>
              <a:t>Explore median income residential data to identify locals that would fit sunglass price range</a:t>
            </a:r>
          </a:p>
          <a:p>
            <a:r>
              <a:rPr lang="en-US" dirty="0"/>
              <a:t>Explore tourism data to find peak dates in the year</a:t>
            </a:r>
          </a:p>
        </p:txBody>
      </p:sp>
    </p:spTree>
    <p:extLst>
      <p:ext uri="{BB962C8B-B14F-4D97-AF65-F5344CB8AC3E}">
        <p14:creationId xmlns:p14="http://schemas.microsoft.com/office/powerpoint/2010/main" val="171437714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{4ABE1B3B-F421-DD47-BBA6-7442C61D7444}tf10001119</Template>
  <TotalTime>766</TotalTime>
  <Words>234</Words>
  <Application>Microsoft Macintosh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Century Gothic</vt:lpstr>
      <vt:lpstr>Gallery</vt:lpstr>
      <vt:lpstr>MTA Analysis</vt:lpstr>
      <vt:lpstr>Objective</vt:lpstr>
      <vt:lpstr>Project Scope</vt:lpstr>
      <vt:lpstr>Time Series for Single Station (May 25 – Aug 23, 2019)</vt:lpstr>
      <vt:lpstr>Weekly Ridership Overlay</vt:lpstr>
      <vt:lpstr>Median Entries per Day of Week, 4-Hour Intervals  Major Commuting Hubs</vt:lpstr>
      <vt:lpstr>Median Entries per Day of Week, 4-Hour Intervals Tourist/Shopping Hubs</vt:lpstr>
      <vt:lpstr>Conclusions</vt:lpstr>
      <vt:lpstr>Future Investigations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MTA Analysis</dc:title>
  <dc:creator>Colin McMorrow</dc:creator>
  <cp:lastModifiedBy>Colin McMorrow</cp:lastModifiedBy>
  <cp:revision>3</cp:revision>
  <dcterms:created xsi:type="dcterms:W3CDTF">2022-03-23T04:40:45Z</dcterms:created>
  <dcterms:modified xsi:type="dcterms:W3CDTF">2022-03-23T17:26:55Z</dcterms:modified>
</cp:coreProperties>
</file>