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17"/>
  </p:notesMasterIdLst>
  <p:handoutMasterIdLst>
    <p:handoutMasterId r:id="rId18"/>
  </p:handoutMasterIdLst>
  <p:sldIdLst>
    <p:sldId id="257" r:id="rId3"/>
    <p:sldId id="268" r:id="rId4"/>
    <p:sldId id="272" r:id="rId5"/>
    <p:sldId id="273" r:id="rId6"/>
    <p:sldId id="274" r:id="rId7"/>
    <p:sldId id="278" r:id="rId8"/>
    <p:sldId id="275" r:id="rId9"/>
    <p:sldId id="277" r:id="rId10"/>
    <p:sldId id="276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3" d="100"/>
          <a:sy n="63" d="100"/>
        </p:scale>
        <p:origin x="14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5/7/2015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5/7/2015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9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7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7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2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0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3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8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89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turlec.com/Distance_Sensors.s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inoflynn/eced320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oflynn@dal.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ECED3901</a:t>
            </a:r>
            <a:br>
              <a:rPr lang="en-US" dirty="0" smtClean="0"/>
            </a:br>
            <a:r>
              <a:rPr lang="en-US" dirty="0" smtClean="0"/>
              <a:t>Design Methods 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#1: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590" y="6396335"/>
            <a:ext cx="78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Colin O’Flynn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Tools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16832"/>
            <a:ext cx="5040560" cy="4269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802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Source: DFRobot.com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4527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Tools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35" y="1844824"/>
            <a:ext cx="4133850" cy="4438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802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Source: aliexpress.com 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76525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Tools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76872"/>
            <a:ext cx="4176464" cy="293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8023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Source: </a:t>
            </a:r>
            <a:r>
              <a:rPr lang="en-CA" sz="1200" dirty="0">
                <a:hlinkClick r:id="rId3"/>
              </a:rPr>
              <a:t>www.futurlec.com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629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Your 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Labs will teach you about various aspects of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See previous contests for inspiration, talk to participants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References about the microcontroller board, see ECED3204 Labs:</a:t>
            </a:r>
          </a:p>
          <a:p>
            <a:pPr marL="0" indent="0">
              <a:buNone/>
            </a:pPr>
            <a:r>
              <a:rPr lang="en-CA" dirty="0" smtClean="0"/>
              <a:t>    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github.com/colinoflynn/eced3204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4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1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262" y="1899105"/>
            <a:ext cx="4698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/>
              <a:t>https://dalhousie.blackboard.com/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" y="2522514"/>
            <a:ext cx="9122615" cy="351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 For private matters only, contact me via email: </a:t>
            </a:r>
            <a:r>
              <a:rPr lang="en-CA" sz="2800" dirty="0">
                <a:hlinkClick r:id="rId2"/>
              </a:rPr>
              <a:t>coflynn@dal.ca</a:t>
            </a:r>
            <a:r>
              <a:rPr lang="en-CA" sz="2800" dirty="0"/>
              <a:t> </a:t>
            </a: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/>
              <a:t> Use online forum for </a:t>
            </a:r>
            <a:r>
              <a:rPr lang="en-CA" sz="2800" dirty="0" smtClean="0"/>
              <a:t>questions</a:t>
            </a:r>
            <a:r>
              <a:rPr lang="en-CA" sz="2800" dirty="0"/>
              <a:t>, as classmates can also help (who will be faster in responding than myself</a:t>
            </a:r>
            <a:r>
              <a:rPr lang="en-CA" sz="2800" dirty="0" smtClean="0"/>
              <a:t>), or if it’s a question on assignment/deadlines other students can see my answer.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Office Hours: Thursdays, Room C105, 10:30am-11:30am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124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2013 Contest Video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4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Contest Theme This Year…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08471" y="2132856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i="1" dirty="0" smtClean="0"/>
              <a:t>Italian Plumbers!</a:t>
            </a:r>
            <a:endParaRPr lang="en-CA" sz="8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 smtClean="0"/>
              <a:t>*Any resemblance to fictional or real-life characters is purely coincidental.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1068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5538" y="-652142"/>
            <a:ext cx="6708949" cy="8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Scoring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Coin = 1 point </a:t>
            </a:r>
            <a:r>
              <a:rPr lang="en-CA" dirty="0" smtClean="0"/>
              <a:t>(point assigned to whichever side it lies on, NOT who collected it)</a:t>
            </a:r>
            <a:endParaRPr lang="en-C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Knock over wall = -2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 advanced coin = 6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 flag = 2 points + round[(120 – </a:t>
            </a:r>
            <a:r>
              <a:rPr lang="en-CA" dirty="0" err="1" smtClean="0"/>
              <a:t>Tleft</a:t>
            </a:r>
            <a:r>
              <a:rPr lang="en-CA" dirty="0" smtClean="0"/>
              <a:t>)*0.05]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Maximum points = 19+6+8</a:t>
            </a:r>
          </a:p>
        </p:txBody>
      </p:sp>
    </p:spTree>
    <p:extLst>
      <p:ext uri="{BB962C8B-B14F-4D97-AF65-F5344CB8AC3E}">
        <p14:creationId xmlns:p14="http://schemas.microsoft.com/office/powerpoint/2010/main" val="15761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215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  ECED3901 Design Methods II</vt:lpstr>
      <vt:lpstr>Objective of this Course</vt:lpstr>
      <vt:lpstr>Who Am I?</vt:lpstr>
      <vt:lpstr>Getting Help</vt:lpstr>
      <vt:lpstr>Getting Help</vt:lpstr>
      <vt:lpstr>Example – 2013 Contest Video</vt:lpstr>
      <vt:lpstr>Contest Theme This Year…</vt:lpstr>
      <vt:lpstr>PowerPoint Presentation</vt:lpstr>
      <vt:lpstr>Scoring System</vt:lpstr>
      <vt:lpstr>Your Tools</vt:lpstr>
      <vt:lpstr>Your Tools</vt:lpstr>
      <vt:lpstr>Your Tools</vt:lpstr>
      <vt:lpstr>Your 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2015-05-03T16:49:23Z</dcterms:created>
  <dcterms:modified xsi:type="dcterms:W3CDTF">2015-05-07T20:14:01Z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