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7DCE-601D-4D80-B1B2-D201F09FC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80D9F-86EA-4307-9DEB-B6E115FF1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94BA-6395-4904-9540-599D7306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FF3-CD84-406E-A70D-6B8368BE901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E999-215F-4680-A2EA-7698FA01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C786-B083-4A35-984D-6679ADC8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5FC-BAF2-4B6F-B2B4-82D284CCB0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8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C09A-14F6-4C3C-B641-F4899E05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5C938-F8DE-47E6-BCA0-EF2B34DD2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9E11-9A20-490E-A1A1-E7EAC2F0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FF3-CD84-406E-A70D-6B8368BE901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7417-9185-4426-814F-DF3D5BE3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AE29-7F60-4ADB-9966-0BF6E262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5FC-BAF2-4B6F-B2B4-82D284CCB0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61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E8249-0B8F-4AB1-A38E-CE9DFC060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FD20A-DFB9-4E51-9D34-9E9BD16CC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A047-264E-46CC-AA3D-F9D490E2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FF3-CD84-406E-A70D-6B8368BE901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0769-8ED3-4F7F-A719-CD1EA4E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710B8-F57F-498B-983C-3BEDB5EC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5FC-BAF2-4B6F-B2B4-82D284CCB0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42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DEFF-7788-40F8-924F-5A264782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365A-E16B-43AD-B435-B6411DCDE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8D462-9E4D-411B-BEE8-F87CAFCC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FF3-CD84-406E-A70D-6B8368BE901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AE63-604E-4802-8E17-4E5C938E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6A04E-11F1-432F-826C-8906CBC4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5FC-BAF2-4B6F-B2B4-82D284CCB0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18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AB9F-98C0-4DB3-A520-BA1DF903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C458F-2226-4F74-8A5F-06206284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86586-4220-4D7E-99B5-A8EEABB3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FF3-CD84-406E-A70D-6B8368BE901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AAE0-7E27-48EB-AE43-74AB8B46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D018-D51B-42DF-9C3D-B6867B97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5FC-BAF2-4B6F-B2B4-82D284CCB0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71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2D2C-E44E-4754-A47C-189F4CE9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D8AF-A0E3-403A-8B48-4EA8CEE59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0AEBC-25AA-487C-90C1-017BE0683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D7190-3A54-489B-812F-1523277C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FF3-CD84-406E-A70D-6B8368BE901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D785-52EF-4D37-8B07-8B907782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B8610-FB6F-47BE-B82B-C97C861C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5FC-BAF2-4B6F-B2B4-82D284CCB0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6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CB5B-4C17-4C86-9AF1-19B0E3A8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B4CD3-F2CD-4B29-9B75-939E3BBD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10985-FA5F-4D15-92E1-AFF154FAF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1ADD2-E51F-4202-B628-C532B1109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1D92-F126-488A-B08A-2038B7844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6C153-2A94-4167-BB24-168A63D2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FF3-CD84-406E-A70D-6B8368BE901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BA104-FA74-4455-BA4A-2028EBDC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18D63-9C60-4237-93FE-FE8CDBBF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5FC-BAF2-4B6F-B2B4-82D284CCB0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5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7CA1-4C84-45CA-866F-05391945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6959C-D5D7-4642-9FF9-100B8C89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FF3-CD84-406E-A70D-6B8368BE901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19A9-C548-42F7-9F87-3E62617F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84E60-4E89-4195-AC75-7DF91CB0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5FC-BAF2-4B6F-B2B4-82D284CCB0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2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7531C-5FB1-4C59-8A79-61354093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FF3-CD84-406E-A70D-6B8368BE901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2A2DA-A8EC-4245-92DC-CBEA54E3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3EB06-4C3B-4C8B-A52B-647C9CAE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5FC-BAF2-4B6F-B2B4-82D284CCB0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9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2FA1-84BA-4DEB-BA73-6F01C57F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1071-488B-4ADE-B427-9E31D822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CECF4-49B0-428B-A798-04ED5D28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317BC-C42A-4438-8125-46D7D0BB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FF3-CD84-406E-A70D-6B8368BE901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FFDF8-AB8E-49F6-90B6-1C757B6B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DA1B-5333-4342-A3BF-39DC975B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5FC-BAF2-4B6F-B2B4-82D284CCB0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99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843C-846E-4300-89AC-5E6BA0E5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69625-86FB-4100-9229-B36993FC5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346F2-350E-44E4-8EE8-4A2A31F8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0A817-D51C-46CE-8E92-64FDC7AF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FF3-CD84-406E-A70D-6B8368BE901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46F63-EBC8-4474-AA49-836D9861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91E65-8EF9-4D92-8A79-64615A55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65FC-BAF2-4B6F-B2B4-82D284CCB0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64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CEA89-B913-4371-9B82-DCA75BC1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2C8B9-F785-4D9C-B39E-DB091A51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6552-874A-4D00-9BF1-5E99A316E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F6FF3-CD84-406E-A70D-6B8368BE901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EE117-F855-4B82-899E-F44C7BFD8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3E656-3E02-4329-B419-E8DEC69CE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65FC-BAF2-4B6F-B2B4-82D284CCB0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7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inoflynn/eced4406/releases/download/0.0/ghidra_9.1.2_PUBLIC_WITHJRE.z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waetech/chipwhisperer/blob/develop/hardware/victims/firmware/basic-passwdcheck/basic-passwdcheck.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F1B-9761-44A3-959E-1A5E96C1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Setup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2CC75-7426-4325-AD0C-90AECDA81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Colin O’Flynn</a:t>
            </a:r>
          </a:p>
          <a:p>
            <a:endParaRPr lang="en-US" dirty="0"/>
          </a:p>
          <a:p>
            <a:r>
              <a:rPr lang="en-US" dirty="0"/>
              <a:t>ECED4406 – Dalhousie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206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8405-87B7-4DDB-A8C0-74420716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#3: Import file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FE4741-CF95-407D-BCAD-FCF48246B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194" y="1825625"/>
            <a:ext cx="3371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2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4619-0EC3-4196-8CFB-DEB75B76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35C407-EAF9-49CD-BCCB-F7FF49415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473" y="1610034"/>
            <a:ext cx="6806147" cy="51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2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7028-54E2-4BAD-BB6B-65E9F447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715D8B-445F-40B6-A2CD-D858CFA78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549" y="2190935"/>
            <a:ext cx="7097115" cy="372479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BBAFD6-B66E-4A75-8713-AA92AB8A45BF}"/>
              </a:ext>
            </a:extLst>
          </p:cNvPr>
          <p:cNvCxnSpPr/>
          <p:nvPr/>
        </p:nvCxnSpPr>
        <p:spPr>
          <a:xfrm flipH="1">
            <a:off x="7374673" y="3062868"/>
            <a:ext cx="1851103" cy="46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4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D838-BC6B-48B4-9B90-DE8EBCC4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1E68FC-7EDA-4EC0-AD91-EE24E03E9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320" y="1870230"/>
            <a:ext cx="6203319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A85894-18D7-4A79-9718-703CA0F3CA19}"/>
              </a:ext>
            </a:extLst>
          </p:cNvPr>
          <p:cNvCxnSpPr/>
          <p:nvPr/>
        </p:nvCxnSpPr>
        <p:spPr>
          <a:xfrm flipH="1">
            <a:off x="5248507" y="4438185"/>
            <a:ext cx="2802673" cy="10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F994E-CE0C-430D-8852-B95EE30DC29E}"/>
              </a:ext>
            </a:extLst>
          </p:cNvPr>
          <p:cNvCxnSpPr>
            <a:cxnSpLocks/>
          </p:cNvCxnSpPr>
          <p:nvPr/>
        </p:nvCxnSpPr>
        <p:spPr>
          <a:xfrm flipH="1" flipV="1">
            <a:off x="6371063" y="3144645"/>
            <a:ext cx="1598342" cy="17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A350D5-D460-4DB5-AE18-6264B990B712}"/>
              </a:ext>
            </a:extLst>
          </p:cNvPr>
          <p:cNvSpPr txBox="1"/>
          <p:nvPr/>
        </p:nvSpPr>
        <p:spPr>
          <a:xfrm>
            <a:off x="8147824" y="3144645"/>
            <a:ext cx="269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Select ‘little endian’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B8133-83E5-4A14-987B-90B7460D9900}"/>
              </a:ext>
            </a:extLst>
          </p:cNvPr>
          <p:cNvSpPr txBox="1"/>
          <p:nvPr/>
        </p:nvSpPr>
        <p:spPr>
          <a:xfrm>
            <a:off x="8147824" y="4253519"/>
            <a:ext cx="269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Type ‘cortex’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180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2E36-F386-4E01-AF58-C82C646F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3547C5-0BC5-4117-9049-A9530747B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100" y="2162712"/>
            <a:ext cx="7163800" cy="36771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97F01C-B808-4B5E-BC67-017EE21812B5}"/>
              </a:ext>
            </a:extLst>
          </p:cNvPr>
          <p:cNvCxnSpPr/>
          <p:nvPr/>
        </p:nvCxnSpPr>
        <p:spPr>
          <a:xfrm flipH="1" flipV="1">
            <a:off x="5716859" y="5709424"/>
            <a:ext cx="929268" cy="67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6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F3F9-7B79-4568-9084-C2C2AE30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51AE6A-0187-411F-B922-9321A0FFF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742"/>
            <a:ext cx="5767482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C0E8B1-2D4B-43E0-AAE5-2A6881D87C49}"/>
              </a:ext>
            </a:extLst>
          </p:cNvPr>
          <p:cNvCxnSpPr/>
          <p:nvPr/>
        </p:nvCxnSpPr>
        <p:spPr>
          <a:xfrm flipH="1">
            <a:off x="2824976" y="3129776"/>
            <a:ext cx="5486400" cy="19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6CDC70-B9F1-4C54-A420-B40B395CEA9A}"/>
              </a:ext>
            </a:extLst>
          </p:cNvPr>
          <p:cNvSpPr txBox="1"/>
          <p:nvPr/>
        </p:nvSpPr>
        <p:spPr>
          <a:xfrm>
            <a:off x="8408019" y="2945110"/>
            <a:ext cx="269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click on this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216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CFE-BDBF-4651-A3F5-6A00CBC7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D8D525-FB68-415C-B67F-52BEBFBF9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52" y="2996266"/>
            <a:ext cx="8030696" cy="20100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4A5A56-D1CA-4A4A-BADE-C36A9D04D648}"/>
              </a:ext>
            </a:extLst>
          </p:cNvPr>
          <p:cNvCxnSpPr/>
          <p:nvPr/>
        </p:nvCxnSpPr>
        <p:spPr>
          <a:xfrm flipH="1" flipV="1">
            <a:off x="5679688" y="4661210"/>
            <a:ext cx="185853" cy="86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3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1B9D-BC6C-4D1C-B522-A568E915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E2EDC0-C3E4-402D-864E-D15BE178F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69" y="1825625"/>
            <a:ext cx="8665862" cy="43513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19E39E-CB60-4593-AAED-63684A3EF98B}"/>
              </a:ext>
            </a:extLst>
          </p:cNvPr>
          <p:cNvCxnSpPr>
            <a:cxnSpLocks/>
          </p:cNvCxnSpPr>
          <p:nvPr/>
        </p:nvCxnSpPr>
        <p:spPr>
          <a:xfrm flipH="1" flipV="1">
            <a:off x="5776332" y="6016393"/>
            <a:ext cx="639335" cy="59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3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AE18-E05A-4E07-A9E6-866163DF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– file is now opened!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8F053-99E6-489A-AE01-21F7E8342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136" y="1690687"/>
            <a:ext cx="8596162" cy="506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68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15DF-CAD6-4D12-A76F-0A6F8ACE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365125"/>
            <a:ext cx="11844454" cy="1325563"/>
          </a:xfrm>
        </p:spPr>
        <p:txBody>
          <a:bodyPr/>
          <a:lstStyle/>
          <a:p>
            <a:r>
              <a:rPr lang="en-US" dirty="0"/>
              <a:t>Explore disassembly on left </a:t>
            </a:r>
            <a:r>
              <a:rPr lang="en-US" dirty="0">
                <a:sym typeface="Wingdings" panose="05000000000000000000" pitchFamily="2" charset="2"/>
              </a:rPr>
              <a:t> Decompiled on right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AEE5D8-6782-4EBE-B8CF-7D2AD2DAE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574" y="1690688"/>
            <a:ext cx="8625276" cy="50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4FEE-2D4E-4821-B21E-D504B353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#1: Install </a:t>
            </a:r>
            <a:r>
              <a:rPr lang="en-US" dirty="0" err="1"/>
              <a:t>Ghidra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40F3-8735-49A1-82B9-7B669810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runs on Windows/Mac/Linux</a:t>
            </a:r>
          </a:p>
          <a:p>
            <a:pPr lvl="1"/>
            <a:r>
              <a:rPr lang="en-US" dirty="0"/>
              <a:t>I’ve only run on Windows – see installation instructions for other platforms.</a:t>
            </a:r>
          </a:p>
          <a:p>
            <a:pPr lvl="1"/>
            <a:endParaRPr lang="en-US" dirty="0"/>
          </a:p>
          <a:p>
            <a:r>
              <a:rPr lang="en-US" dirty="0"/>
              <a:t>On Windows – download the following which includes the Java runtime built-in: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https://github.com/colinoflynn/eced4406/releases/download/0.0/ghidra_9.1.2_PUBLIC_WITHJRE.zip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045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B953-1AEB-40DA-B990-B57A3C8B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source code??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042B-C9AC-4796-B424-C2125DCB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Main file is: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https://github.com/newaetech/chipwhisperer/blob/develop/hardware/victims/firmware/basic-passwdcheck/basic-passwdcheck.c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..but also includes all the supporting code you “don’t see”, such as:</a:t>
            </a:r>
          </a:p>
          <a:p>
            <a:r>
              <a:rPr lang="en-CA" dirty="0"/>
              <a:t>Low-layer hardware drivers  (source elsewhere in link above).</a:t>
            </a:r>
          </a:p>
          <a:p>
            <a:r>
              <a:rPr lang="en-CA" dirty="0"/>
              <a:t>Libraries linked in from compiler (source </a:t>
            </a:r>
            <a:r>
              <a:rPr lang="en-CA" i="1" dirty="0"/>
              <a:t>not</a:t>
            </a:r>
            <a:r>
              <a:rPr lang="en-CA" dirty="0"/>
              <a:t> in links above).</a:t>
            </a:r>
          </a:p>
        </p:txBody>
      </p:sp>
    </p:spTree>
    <p:extLst>
      <p:ext uri="{BB962C8B-B14F-4D97-AF65-F5344CB8AC3E}">
        <p14:creationId xmlns:p14="http://schemas.microsoft.com/office/powerpoint/2010/main" val="397645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374B-B86A-43F1-B26B-ADE0D1BC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54C5-C60D-44A4-8A32-A2CA21474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designed to confirm you can install &amp; run </a:t>
            </a:r>
            <a:r>
              <a:rPr lang="en-US" dirty="0" err="1"/>
              <a:t>Ghidra</a:t>
            </a:r>
            <a:r>
              <a:rPr lang="en-US" dirty="0"/>
              <a:t>.</a:t>
            </a:r>
          </a:p>
          <a:p>
            <a:r>
              <a:rPr lang="en-US" dirty="0"/>
              <a:t>We opened a basic Arm Cortex-M binary.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Next – explore some features of </a:t>
            </a:r>
            <a:r>
              <a:rPr lang="en-US" dirty="0" err="1"/>
              <a:t>Ghidra</a:t>
            </a:r>
            <a:r>
              <a:rPr lang="en-US" dirty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78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4F14-2D7B-4C9E-8731-FFEB9D02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Ghidra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4FD4-EF2D-4C07-81AD-9303D60F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nice resources out there, such as:</a:t>
            </a:r>
          </a:p>
          <a:p>
            <a:pPr lvl="1"/>
            <a:r>
              <a:rPr lang="en-US" dirty="0" err="1"/>
              <a:t>Ghidra</a:t>
            </a:r>
            <a:r>
              <a:rPr lang="en-US" dirty="0"/>
              <a:t> Ninja (Twitter / YouTube)</a:t>
            </a:r>
          </a:p>
          <a:p>
            <a:pPr lvl="1"/>
            <a:r>
              <a:rPr lang="en-US" dirty="0" err="1"/>
              <a:t>Hackaday</a:t>
            </a:r>
            <a:r>
              <a:rPr lang="en-US" dirty="0"/>
              <a:t> </a:t>
            </a:r>
            <a:r>
              <a:rPr lang="en-US" dirty="0" err="1"/>
              <a:t>Ghidra</a:t>
            </a:r>
            <a:r>
              <a:rPr lang="en-US" dirty="0"/>
              <a:t> Course</a:t>
            </a:r>
          </a:p>
          <a:p>
            <a:pPr lvl="1"/>
            <a:r>
              <a:rPr lang="en-US" dirty="0" err="1"/>
              <a:t>Ghidra</a:t>
            </a:r>
            <a:r>
              <a:rPr lang="en-US" dirty="0"/>
              <a:t> Book (https://nostarch.com/GhidraBook)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658B0-B568-4DD8-B941-5E2FEE96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859" y="3540125"/>
            <a:ext cx="209863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94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4A59-F427-4152-BE72-96321C5F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#1: Install Cont’d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0698C4-9CDC-41DC-9473-05C5DC37D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863" y="1825625"/>
            <a:ext cx="1050627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C8B25D-57F1-4C46-87C4-34E9366C69CC}"/>
              </a:ext>
            </a:extLst>
          </p:cNvPr>
          <p:cNvSpPr txBox="1"/>
          <p:nvPr/>
        </p:nvSpPr>
        <p:spPr>
          <a:xfrm>
            <a:off x="6675863" y="1167161"/>
            <a:ext cx="379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</a:t>
            </a:r>
            <a:r>
              <a:rPr lang="en-US" dirty="0" err="1"/>
              <a:t>Ghidra</a:t>
            </a:r>
            <a:r>
              <a:rPr lang="en-US" dirty="0"/>
              <a:t> somewhere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6EEC32-792F-410A-A991-FD1C4284FA17}"/>
              </a:ext>
            </a:extLst>
          </p:cNvPr>
          <p:cNvCxnSpPr>
            <a:stCxn id="5" idx="1"/>
          </p:cNvCxnSpPr>
          <p:nvPr/>
        </p:nvCxnSpPr>
        <p:spPr>
          <a:xfrm flipH="1">
            <a:off x="4966010" y="1351827"/>
            <a:ext cx="1709853" cy="143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9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FBB3-8965-4D6A-8211-A38A0E4B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Install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4C0D4-C7CB-4A60-9B1B-25289F8BB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9FCA68-C3F9-4751-85F0-D83009F7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63" y="1825625"/>
            <a:ext cx="10506274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CD781C-66A5-40E6-8EFD-B12FC854008E}"/>
              </a:ext>
            </a:extLst>
          </p:cNvPr>
          <p:cNvSpPr/>
          <p:nvPr/>
        </p:nvSpPr>
        <p:spPr>
          <a:xfrm>
            <a:off x="3166946" y="5018049"/>
            <a:ext cx="6884020" cy="312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12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9440-F77D-438D-817B-5678E0E8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 Complete – </a:t>
            </a:r>
            <a:r>
              <a:rPr lang="en-US" dirty="0" err="1"/>
              <a:t>Ghidra</a:t>
            </a:r>
            <a:r>
              <a:rPr lang="en-US" dirty="0"/>
              <a:t> Online!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67D71-486E-4B15-A6EB-86E0445B4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298" y="1825625"/>
            <a:ext cx="5761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7A1-A5AE-46ED-ACBB-ED945352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#2: Make a new project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DBC47D-07C6-4D41-9A7D-004C34D0C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227" y="2666137"/>
            <a:ext cx="474411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78D4-1A1D-4C67-834A-49667EB8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100226-C3FC-4D7D-A871-FA6214451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657" y="1825625"/>
            <a:ext cx="62586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5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9CB3-1784-430D-9EAF-20A831D5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AC80FB-7FC2-4F23-98EE-C4151EB8B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437" y="1772464"/>
            <a:ext cx="6616592" cy="49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1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B989-D4AE-4A71-BB9E-2C51DA37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BE4907-34A8-47ED-86D7-0B6F7505F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312" y="1825625"/>
            <a:ext cx="57513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4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276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Ghidra Setup</vt:lpstr>
      <vt:lpstr>Step #1: Install Ghidra</vt:lpstr>
      <vt:lpstr>Step #1: Install Cont’d</vt:lpstr>
      <vt:lpstr>Running Install</vt:lpstr>
      <vt:lpstr>Step #1 Complete – Ghidra Online!</vt:lpstr>
      <vt:lpstr>Step #2: Make a new project</vt:lpstr>
      <vt:lpstr>PowerPoint Presentation</vt:lpstr>
      <vt:lpstr>PowerPoint Presentation</vt:lpstr>
      <vt:lpstr>PowerPoint Presentation</vt:lpstr>
      <vt:lpstr>Step #3: Import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Done – file is now opened!</vt:lpstr>
      <vt:lpstr>Explore disassembly on left  Decompiled on right</vt:lpstr>
      <vt:lpstr>What is this source code??</vt:lpstr>
      <vt:lpstr>Next Steps</vt:lpstr>
      <vt:lpstr>More Ghidra?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Ghidra Setup</dc:title>
  <dc:creator>Colin O'Flynn</dc:creator>
  <cp:lastModifiedBy>Colin O'Flynn</cp:lastModifiedBy>
  <cp:revision>3</cp:revision>
  <dcterms:created xsi:type="dcterms:W3CDTF">2020-11-10T03:09:54Z</dcterms:created>
  <dcterms:modified xsi:type="dcterms:W3CDTF">2020-11-10T03:28:03Z</dcterms:modified>
</cp:coreProperties>
</file>