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63228F-6C85-47B4-9D67-10DD91FBB74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0x104.5 – Code Fuzzing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FB8D-1DF4-408F-8272-C471EFF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sort of fuzzing…</a:t>
            </a:r>
            <a:endParaRPr lang="en-CA" dirty="0"/>
          </a:p>
        </p:txBody>
      </p:sp>
      <p:pic>
        <p:nvPicPr>
          <p:cNvPr id="8194" name="Picture 2" descr="The Trouble with Tribbles - Wikipedia">
            <a:extLst>
              <a:ext uri="{FF2B5EF4-FFF2-40B4-BE49-F238E27FC236}">
                <a16:creationId xmlns:a16="http://schemas.microsoft.com/office/drawing/2014/main" id="{FB7D7F13-8561-41DD-AB51-A423F353B0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4" y="2180880"/>
            <a:ext cx="5714968" cy="41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758F-0E69-4C77-B60B-D3220EB7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“Fuzzing”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D1AC-08BF-4ADF-B575-0033A3A2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random stuff into computer! See what happens!</a:t>
            </a:r>
          </a:p>
          <a:p>
            <a:r>
              <a:rPr lang="en-US" dirty="0"/>
              <a:t>Valid error messages not interesting.</a:t>
            </a:r>
          </a:p>
          <a:p>
            <a:r>
              <a:rPr lang="en-US" dirty="0"/>
              <a:t>Crashes, invalid messages, or unintended behaviors are </a:t>
            </a:r>
            <a:r>
              <a:rPr lang="en-US" u="sng" dirty="0"/>
              <a:t>very interesting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60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1827-5926-483D-83A4-0E3B6028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Web Interface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9880-42AE-46A3-B1BF-39870ECE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&lt;Demo&gt;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310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4D16-2027-4D7B-932A-491DB57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Fuzzing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DEB0-EA47-421C-982F-7107144A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Based</a:t>
            </a:r>
          </a:p>
          <a:p>
            <a:pPr lvl="1"/>
            <a:r>
              <a:rPr lang="en-US" dirty="0"/>
              <a:t>Dumb – random mutations, no regard to format validity (most effort required). </a:t>
            </a:r>
          </a:p>
          <a:p>
            <a:pPr lvl="1"/>
            <a:r>
              <a:rPr lang="en-US" dirty="0"/>
              <a:t>Smart – knows about the data it mutates, but typically not with “feedback”.</a:t>
            </a:r>
          </a:p>
          <a:p>
            <a:r>
              <a:rPr lang="en-US" dirty="0"/>
              <a:t>Generation Based</a:t>
            </a:r>
          </a:p>
          <a:p>
            <a:pPr lvl="1"/>
            <a:r>
              <a:rPr lang="en-US" dirty="0"/>
              <a:t>Allows to define specific format.</a:t>
            </a:r>
          </a:p>
          <a:p>
            <a:r>
              <a:rPr lang="en-US" dirty="0"/>
              <a:t>Evolutionary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96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248-AF96-4BDD-8631-0D92BFE8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Based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BD0D-D712-49B2-A6DF-5677AA25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Dumb fuzzing less effective as inputs often have </a:t>
            </a:r>
            <a:r>
              <a:rPr lang="en-US" i="1" dirty="0"/>
              <a:t>some</a:t>
            </a:r>
            <a:r>
              <a:rPr lang="en-US" dirty="0"/>
              <a:t> valid checks.</a:t>
            </a:r>
          </a:p>
          <a:p>
            <a:pPr lvl="1"/>
            <a:r>
              <a:rPr lang="en-US" dirty="0"/>
              <a:t>For example – checksum in network protocol.</a:t>
            </a:r>
          </a:p>
          <a:p>
            <a:pPr lvl="1"/>
            <a:endParaRPr lang="en-US" dirty="0"/>
          </a:p>
          <a:p>
            <a:r>
              <a:rPr lang="en-US" dirty="0"/>
              <a:t>Smarter mutational fuzzing fixes those “dumb” mistakes such that data is likely to be accepted past first checks.</a:t>
            </a:r>
          </a:p>
          <a:p>
            <a:endParaRPr lang="en-US" dirty="0"/>
          </a:p>
          <a:p>
            <a:r>
              <a:rPr lang="en-US" dirty="0"/>
              <a:t>This approach requires </a:t>
            </a:r>
            <a:r>
              <a:rPr lang="en-US" u="sng" dirty="0"/>
              <a:t>least effort for you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78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019A-87D3-4CFF-84EA-A1CF0AB3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Based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CC60-F68B-4B5D-9D06-C0DA0865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the specification itself.</a:t>
            </a:r>
          </a:p>
          <a:p>
            <a:endParaRPr lang="en-CA" dirty="0"/>
          </a:p>
          <a:p>
            <a:r>
              <a:rPr lang="en-CA" dirty="0"/>
              <a:t>Add errors / changes at </a:t>
            </a:r>
            <a:r>
              <a:rPr lang="en-CA" u="sng" dirty="0"/>
              <a:t>specific locations</a:t>
            </a:r>
            <a:r>
              <a:rPr lang="en-CA" dirty="0"/>
              <a:t> rather than just randomly.</a:t>
            </a:r>
          </a:p>
          <a:p>
            <a:pPr lvl="1"/>
            <a:r>
              <a:rPr lang="en-CA" dirty="0"/>
              <a:t>For example – you would know the location of a field such as the file length, file type, etc. Could fuzz each field individually.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This approach requires </a:t>
            </a:r>
            <a:r>
              <a:rPr lang="en-CA" u="sng" dirty="0"/>
              <a:t>setup time to understand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98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0A28-BF5B-4547-8209-A6678649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0F47-1A6B-468C-B3F5-527B81DF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test cases &amp; watch for output. Change input based on feedback.</a:t>
            </a:r>
          </a:p>
          <a:p>
            <a:endParaRPr lang="en-US" dirty="0"/>
          </a:p>
          <a:p>
            <a:r>
              <a:rPr lang="en-US" dirty="0"/>
              <a:t>Depends on certain information about the target device.</a:t>
            </a:r>
          </a:p>
          <a:p>
            <a:endParaRPr lang="en-US" dirty="0"/>
          </a:p>
          <a:p>
            <a:r>
              <a:rPr lang="en-US" u="sng" dirty="0"/>
              <a:t>Less Concrete</a:t>
            </a:r>
            <a:r>
              <a:rPr lang="en-US" dirty="0"/>
              <a:t> examples in real life – more a research area in practice.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422874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1A2-445A-4869-8199-95BA4CE4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761E-0782-418F-8EAD-9A716CAF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 good way of finding bugs in your code.</a:t>
            </a:r>
          </a:p>
          <a:p>
            <a:r>
              <a:rPr lang="en-US" dirty="0"/>
              <a:t>Simple to randomly insert data to your code – with a little effort can get good coverage of possible likely error conditions!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32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0x104.5 – Code Fuzzing</vt:lpstr>
      <vt:lpstr>Not that sort of fuzzing…</vt:lpstr>
      <vt:lpstr>Basic idea of “Fuzzing”</vt:lpstr>
      <vt:lpstr>Simple Example – Web Interface</vt:lpstr>
      <vt:lpstr>Types of Fuzzing</vt:lpstr>
      <vt:lpstr>Mutation Based</vt:lpstr>
      <vt:lpstr>Generation Based</vt:lpstr>
      <vt:lpstr>Evolutionary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 O'Flynn</cp:lastModifiedBy>
  <cp:revision>16</cp:revision>
  <dcterms:created xsi:type="dcterms:W3CDTF">2020-09-15T11:32:29Z</dcterms:created>
  <dcterms:modified xsi:type="dcterms:W3CDTF">2020-09-22T02:55:53Z</dcterms:modified>
</cp:coreProperties>
</file>