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2020-09-29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0x108 – Automotive Systems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F2BA-2278-44F3-97CE-4828A347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Electronics</a:t>
            </a:r>
            <a:endParaRPr lang="en-CA" dirty="0"/>
          </a:p>
        </p:txBody>
      </p:sp>
      <p:pic>
        <p:nvPicPr>
          <p:cNvPr id="4098" name="Picture 2" descr="Automotive service in the era of the electronic car">
            <a:extLst>
              <a:ext uri="{FF2B5EF4-FFF2-40B4-BE49-F238E27FC236}">
                <a16:creationId xmlns:a16="http://schemas.microsoft.com/office/drawing/2014/main" id="{A279B170-0B79-42F6-8903-EEB3745AF6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91" y="1306537"/>
            <a:ext cx="7602935" cy="4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22624-3360-4683-B888-391BDC69F803}"/>
              </a:ext>
            </a:extLst>
          </p:cNvPr>
          <p:cNvSpPr txBox="1"/>
          <p:nvPr/>
        </p:nvSpPr>
        <p:spPr>
          <a:xfrm>
            <a:off x="1936991" y="6169709"/>
            <a:ext cx="9266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https://www.eenewsautomotive.com/design-center/automotive-service-era-electronic-car</a:t>
            </a:r>
          </a:p>
        </p:txBody>
      </p:sp>
    </p:spTree>
    <p:extLst>
      <p:ext uri="{BB962C8B-B14F-4D97-AF65-F5344CB8AC3E}">
        <p14:creationId xmlns:p14="http://schemas.microsoft.com/office/powerpoint/2010/main" val="93177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AEE-CD3E-43B8-83BB-2EAE4359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Automotive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1C2F-F8D6-41D6-A627-DFC5B188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Safety is normally the first requirement (before security).</a:t>
            </a:r>
          </a:p>
          <a:p>
            <a:r>
              <a:rPr lang="en-CA" sz="3200" dirty="0"/>
              <a:t>Devices have some level of cost considerations.</a:t>
            </a:r>
          </a:p>
          <a:p>
            <a:r>
              <a:rPr lang="en-CA" sz="3200" dirty="0"/>
              <a:t>Devices have </a:t>
            </a:r>
            <a:r>
              <a:rPr lang="en-CA" sz="3200" u="sng" dirty="0"/>
              <a:t>very long lifespans.</a:t>
            </a:r>
          </a:p>
          <a:p>
            <a:pPr lvl="1"/>
            <a:r>
              <a:rPr lang="en-CA" sz="2800" dirty="0"/>
              <a:t>People keep cars for 5-15 years often (or more!).</a:t>
            </a:r>
          </a:p>
          <a:p>
            <a:pPr lvl="1"/>
            <a:r>
              <a:rPr lang="en-CA" sz="2800" dirty="0"/>
              <a:t>Many modules are reused across many car models.</a:t>
            </a:r>
          </a:p>
        </p:txBody>
      </p:sp>
    </p:spTree>
    <p:extLst>
      <p:ext uri="{BB962C8B-B14F-4D97-AF65-F5344CB8AC3E}">
        <p14:creationId xmlns:p14="http://schemas.microsoft.com/office/powerpoint/2010/main" val="41248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2281-5560-4458-96FC-88DF35D5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Automotive Electronics</a:t>
            </a:r>
            <a:endParaRPr lang="en-CA" dirty="0"/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91D8FD8D-778D-4ADE-9CD9-593AB52DE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" y="1690688"/>
            <a:ext cx="4492226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1A759E-6BF1-49BE-9D1D-06C9752327B7}"/>
              </a:ext>
            </a:extLst>
          </p:cNvPr>
          <p:cNvSpPr txBox="1">
            <a:spLocks/>
          </p:cNvSpPr>
          <p:nvPr/>
        </p:nvSpPr>
        <p:spPr>
          <a:xfrm>
            <a:off x="5634379" y="1659233"/>
            <a:ext cx="56223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200" dirty="0"/>
              <a:t>This is an (older) electronic control unit (ECU) – newer ones aren’t too different.</a:t>
            </a:r>
          </a:p>
          <a:p>
            <a:pPr lvl="1"/>
            <a:r>
              <a:rPr lang="en-CA" sz="2800" dirty="0"/>
              <a:t>Also called Engine Control Unit (ECU) if main engine controller such as this.</a:t>
            </a:r>
          </a:p>
          <a:p>
            <a:endParaRPr lang="en-CA" sz="3200" dirty="0"/>
          </a:p>
          <a:p>
            <a:r>
              <a:rPr lang="en-CA" sz="3200" dirty="0"/>
              <a:t>Handles the various engine tasks required for car to go.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3260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0407-AE1D-44EF-8D97-F6B766BC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Automotive Electronics Systems - Threats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3B8F7C-8545-4F6A-BB40-8FA6CA615F47}"/>
              </a:ext>
            </a:extLst>
          </p:cNvPr>
          <p:cNvSpPr txBox="1"/>
          <p:nvPr/>
        </p:nvSpPr>
        <p:spPr>
          <a:xfrm>
            <a:off x="743414" y="6211669"/>
            <a:ext cx="9441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https://www.wired.com/video/watch/hackers-wireless-jeep-attack-stranded-me-on-a-highway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9C1D7-757E-4CF8-A3EE-6A86D58F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58" y="1659665"/>
            <a:ext cx="5979335" cy="45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DD6A-4DE3-4DCF-AD25-576E95B8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3605" cy="1325563"/>
          </a:xfrm>
        </p:spPr>
        <p:txBody>
          <a:bodyPr/>
          <a:lstStyle/>
          <a:p>
            <a:r>
              <a:rPr lang="en-US" dirty="0"/>
              <a:t>Remote Exploitation of an Unaltered Passenger Vehicle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15D439-46C7-41BF-BC1F-6FF0E958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333" y="1788892"/>
            <a:ext cx="425577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E0A65-D62F-4A93-886A-6D3E1AB19750}"/>
              </a:ext>
            </a:extLst>
          </p:cNvPr>
          <p:cNvSpPr txBox="1"/>
          <p:nvPr/>
        </p:nvSpPr>
        <p:spPr>
          <a:xfrm>
            <a:off x="765717" y="62384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http://illmatics.com/Remote%20Car%20Hacking.pdf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C455D-8970-4C8F-B005-8F82C15BD14B}"/>
              </a:ext>
            </a:extLst>
          </p:cNvPr>
          <p:cNvSpPr txBox="1"/>
          <p:nvPr/>
        </p:nvSpPr>
        <p:spPr>
          <a:xfrm>
            <a:off x="5962186" y="1594055"/>
            <a:ext cx="4750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Unsecure radio network was “always on” with connection to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Allowed finding location of any vehicle in the group (large group of vehicles possible).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advanced attacks allowed re-writing of radio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there could re-write code in other modules.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37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A51D-90CA-47B2-84E1-5AB4E82D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Car Hacking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242AD-C551-4345-9C67-02FEB316F40A}"/>
              </a:ext>
            </a:extLst>
          </p:cNvPr>
          <p:cNvSpPr txBox="1"/>
          <p:nvPr/>
        </p:nvSpPr>
        <p:spPr>
          <a:xfrm>
            <a:off x="4928839" y="52774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http://opengarages.org/handbook/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FD1253-BB7A-467C-AD34-8DECDAB9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60" y="1430048"/>
            <a:ext cx="3896894" cy="51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18627-7ECD-4E94-AE96-8DCC5B64EB93}"/>
              </a:ext>
            </a:extLst>
          </p:cNvPr>
          <p:cNvSpPr txBox="1"/>
          <p:nvPr/>
        </p:nvSpPr>
        <p:spPr>
          <a:xfrm>
            <a:off x="4720684" y="4225732"/>
            <a:ext cx="475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book available – also as a PDF for free!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63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EE6E-64A0-48AF-B545-7F712CAE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Car Hacking Resources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D96C2-DC08-4794-B82A-CD908F7F004E}"/>
              </a:ext>
            </a:extLst>
          </p:cNvPr>
          <p:cNvSpPr txBox="1"/>
          <p:nvPr/>
        </p:nvSpPr>
        <p:spPr>
          <a:xfrm>
            <a:off x="960748" y="58440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https://www.carhackingvillage.com/</a:t>
            </a:r>
          </a:p>
        </p:txBody>
      </p:sp>
      <p:pic>
        <p:nvPicPr>
          <p:cNvPr id="1026" name="Picture 2" descr="Car Hacking Village ">
            <a:extLst>
              <a:ext uri="{FF2B5EF4-FFF2-40B4-BE49-F238E27FC236}">
                <a16:creationId xmlns:a16="http://schemas.microsoft.com/office/drawing/2014/main" id="{4DC20B5F-F81D-47D6-B151-A3658E1B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7" y="1403052"/>
            <a:ext cx="4366046" cy="384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EC5C69D7-B20C-456B-B43D-254FF128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989" y="1403052"/>
            <a:ext cx="6413763" cy="48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35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246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0x108 – Automotive Systems</vt:lpstr>
      <vt:lpstr>Automotive Electronics</vt:lpstr>
      <vt:lpstr>Automotive Considerations:</vt:lpstr>
      <vt:lpstr>Example of Automotive Electronics</vt:lpstr>
      <vt:lpstr>Automotive Electronics Systems - Threats</vt:lpstr>
      <vt:lpstr>Remote Exploitation of an Unaltered Passenger Vehicle</vt:lpstr>
      <vt:lpstr>Getting Started with Car Hacking</vt:lpstr>
      <vt:lpstr>More Car Hacking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0x103 – What is Computer Security?</dc:title>
  <dc:creator>Colin O'Flynn</dc:creator>
  <cp:lastModifiedBy>Colin O'Flynn</cp:lastModifiedBy>
  <cp:revision>19</cp:revision>
  <dcterms:created xsi:type="dcterms:W3CDTF">2020-09-15T11:32:29Z</dcterms:created>
  <dcterms:modified xsi:type="dcterms:W3CDTF">2020-09-29T22:29:01Z</dcterms:modified>
</cp:coreProperties>
</file>