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angrycat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0x10A – Networking &amp; Communications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3B19-91B4-4D9E-BD5F-7850E8AE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&amp; Communications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63DD-E90C-4006-8970-9E24EB37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area starts to </a:t>
            </a:r>
            <a:r>
              <a:rPr lang="en-US" i="1" dirty="0"/>
              <a:t>very quickly</a:t>
            </a:r>
            <a:r>
              <a:rPr lang="en-US" dirty="0"/>
              <a:t> overlap with regular cyber-security work.</a:t>
            </a:r>
          </a:p>
          <a:p>
            <a:endParaRPr lang="en-US" dirty="0"/>
          </a:p>
          <a:p>
            <a:r>
              <a:rPr lang="en-US" dirty="0"/>
              <a:t>Wireless &amp; SDR hacking is itself a large subfield.</a:t>
            </a:r>
          </a:p>
          <a:p>
            <a:endParaRPr lang="en-US" dirty="0"/>
          </a:p>
          <a:p>
            <a:r>
              <a:rPr lang="en-US" dirty="0"/>
              <a:t>RFID hacking also a large subfield too.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2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79B5-D4A9-414D-A893-FBDD12C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#1 - Wireless Hacking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3B41-F8B0-4E47-A363-332F03E8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820"/>
            <a:ext cx="10515600" cy="452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https://www.lufsec.com/hacking-car-key-fobs-with-sdr/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88A10-CCCA-4636-9809-E2B1AE18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56" y="1871980"/>
            <a:ext cx="6895485" cy="37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5239-48F3-4348-B11C-DD5B34C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Radio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7FD9-987D-4E4F-8068-E7CFA3AA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0795"/>
          </a:xfrm>
        </p:spPr>
        <p:txBody>
          <a:bodyPr/>
          <a:lstStyle/>
          <a:p>
            <a:r>
              <a:rPr lang="en-US" dirty="0"/>
              <a:t>Highly flexible radio receiver/transmitter system.</a:t>
            </a:r>
          </a:p>
        </p:txBody>
      </p:sp>
      <p:pic>
        <p:nvPicPr>
          <p:cNvPr id="6146" name="Picture 2" descr="Software Defined Radio – Pantech Blog">
            <a:extLst>
              <a:ext uri="{FF2B5EF4-FFF2-40B4-BE49-F238E27FC236}">
                <a16:creationId xmlns:a16="http://schemas.microsoft.com/office/drawing/2014/main" id="{E4B87ED2-DF15-40F5-B1AF-659B5188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23" y="2358567"/>
            <a:ext cx="97536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9B2-075B-4885-B504-5F570BD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45E9-1E69-4865-A190-6C7626EF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7838"/>
          </a:xfrm>
        </p:spPr>
        <p:txBody>
          <a:bodyPr/>
          <a:lstStyle/>
          <a:p>
            <a:r>
              <a:rPr lang="en-US" dirty="0"/>
              <a:t>SDR allows talking to non-standard devices (or devices where no usual protocol).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5CF1A-FD88-4642-ACE9-BC9F769CAB07}"/>
              </a:ext>
            </a:extLst>
          </p:cNvPr>
          <p:cNvSpPr txBox="1"/>
          <p:nvPr/>
        </p:nvSpPr>
        <p:spPr>
          <a:xfrm>
            <a:off x="929268" y="624118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https://www.evilsocket.net/2016/03/31/how-to-build-your-own-rogue-gsm-bts-for-fun-and-profit/</a:t>
            </a:r>
          </a:p>
        </p:txBody>
      </p:sp>
      <p:pic>
        <p:nvPicPr>
          <p:cNvPr id="8194" name="Picture 2" descr="my bts">
            <a:extLst>
              <a:ext uri="{FF2B5EF4-FFF2-40B4-BE49-F238E27FC236}">
                <a16:creationId xmlns:a16="http://schemas.microsoft.com/office/drawing/2014/main" id="{6CAFD39A-367E-489C-B1D6-47AFC3EB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03" y="271346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7F39-037B-4638-A959-62AA363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</a:t>
            </a:r>
            <a:r>
              <a:rPr lang="en-US" dirty="0" err="1"/>
              <a:t>Basestation</a:t>
            </a:r>
            <a:r>
              <a:rPr lang="en-US" dirty="0"/>
              <a:t> / Cell Phone Attacks</a:t>
            </a:r>
            <a:endParaRPr lang="en-C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0ACAA0-34CC-42C2-A374-B0EC7AC13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1" y="2143419"/>
            <a:ext cx="6049159" cy="34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EB44C8-AF9F-49D2-BDDA-7FB974CCB8C2}"/>
              </a:ext>
            </a:extLst>
          </p:cNvPr>
          <p:cNvSpPr txBox="1">
            <a:spLocks/>
          </p:cNvSpPr>
          <p:nvPr/>
        </p:nvSpPr>
        <p:spPr>
          <a:xfrm>
            <a:off x="7070103" y="2143419"/>
            <a:ext cx="4368538" cy="401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Police have had a device known as ‘</a:t>
            </a:r>
            <a:r>
              <a:rPr lang="en-US" dirty="0" err="1"/>
              <a:t>StingRay</a:t>
            </a:r>
            <a:r>
              <a:rPr lang="en-US" dirty="0"/>
              <a:t>’ for some time.</a:t>
            </a:r>
          </a:p>
          <a:p>
            <a:endParaRPr lang="en-US" dirty="0"/>
          </a:p>
          <a:p>
            <a:r>
              <a:rPr lang="en-US" dirty="0"/>
              <a:t>Can either create a fake base-station, or track users/direction,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2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1D78-C81E-4511-97A5-FE6E28A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Cards</a:t>
            </a:r>
            <a:endParaRPr lang="en-CA" dirty="0"/>
          </a:p>
        </p:txBody>
      </p:sp>
      <p:pic>
        <p:nvPicPr>
          <p:cNvPr id="7170" name="Picture 2" descr="RFID Card - 2 Pcs: Amazon.in: Industrial &amp; Scientific">
            <a:extLst>
              <a:ext uri="{FF2B5EF4-FFF2-40B4-BE49-F238E27FC236}">
                <a16:creationId xmlns:a16="http://schemas.microsoft.com/office/drawing/2014/main" id="{736DD07A-4FD9-4956-8F7A-7244B5728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4" y="1532148"/>
            <a:ext cx="40481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isa Credit Cards | Visa">
            <a:extLst>
              <a:ext uri="{FF2B5EF4-FFF2-40B4-BE49-F238E27FC236}">
                <a16:creationId xmlns:a16="http://schemas.microsoft.com/office/drawing/2014/main" id="{91A501B5-2D3D-45C4-9527-9B564C4B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22" y="1532148"/>
            <a:ext cx="5051502" cy="28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5D340-D070-4C6C-926D-C7CD670D05E9}"/>
              </a:ext>
            </a:extLst>
          </p:cNvPr>
          <p:cNvSpPr txBox="1">
            <a:spLocks/>
          </p:cNvSpPr>
          <p:nvPr/>
        </p:nvSpPr>
        <p:spPr>
          <a:xfrm>
            <a:off x="518846" y="5065038"/>
            <a:ext cx="10342441" cy="142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Radio Frequency ID (RFID) tags are used for all sorts of purpose – probably you use them in your credit card, access control,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1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D8EF-07DE-47D7-B486-224A3CE6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Attacks (</a:t>
            </a:r>
            <a:r>
              <a:rPr lang="en-US" dirty="0" err="1"/>
              <a:t>Proxmark</a:t>
            </a:r>
            <a:r>
              <a:rPr lang="en-US" dirty="0"/>
              <a:t> 3 Example)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D2B2E-D665-4A96-B647-4CB5C0AB6B37}"/>
              </a:ext>
            </a:extLst>
          </p:cNvPr>
          <p:cNvSpPr txBox="1"/>
          <p:nvPr/>
        </p:nvSpPr>
        <p:spPr>
          <a:xfrm>
            <a:off x="838200" y="6231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https://blog.kchung.co/rfid-hacking-with-the-proxmark-3/</a:t>
            </a:r>
          </a:p>
        </p:txBody>
      </p:sp>
      <p:pic>
        <p:nvPicPr>
          <p:cNvPr id="10242" name="Picture 2" descr="Photo Credit to Rysc Corp">
            <a:extLst>
              <a:ext uri="{FF2B5EF4-FFF2-40B4-BE49-F238E27FC236}">
                <a16:creationId xmlns:a16="http://schemas.microsoft.com/office/drawing/2014/main" id="{C60AE986-8359-4B2B-A9F1-831236F6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36" y="1690688"/>
            <a:ext cx="5783766" cy="43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2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F54F79-C292-4CDB-A607-CD79ADF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73" y="1690688"/>
            <a:ext cx="6176759" cy="3489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0E074-1374-411A-8726-56C0A50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Tesla </a:t>
            </a:r>
            <a:r>
              <a:rPr lang="en-US" dirty="0" err="1"/>
              <a:t>Keyfob</a:t>
            </a:r>
            <a:r>
              <a:rPr lang="en-US" dirty="0"/>
              <a:t> Cloning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1C8E-DA9F-4695-831F-C705E676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2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a </a:t>
            </a:r>
            <a:r>
              <a:rPr lang="en-US" i="1" dirty="0"/>
              <a:t>real</a:t>
            </a:r>
            <a:r>
              <a:rPr lang="en-US" dirty="0"/>
              <a:t> attack that is not just a simple clone attack.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Required finding flaws in the cryptographic protocol used, but ultimately able to perform a ‘real life’ attack to clone a </a:t>
            </a:r>
            <a:r>
              <a:rPr lang="en-US" dirty="0" err="1"/>
              <a:t>keyfob</a:t>
            </a:r>
            <a:r>
              <a:rPr lang="en-US" dirty="0"/>
              <a:t> (and steal a car).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BEF81-5A3C-425F-8291-F18974481B44}"/>
              </a:ext>
            </a:extLst>
          </p:cNvPr>
          <p:cNvSpPr txBox="1"/>
          <p:nvPr/>
        </p:nvSpPr>
        <p:spPr>
          <a:xfrm>
            <a:off x="1479395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https://tches.iacr.org/index.php/TCHES/article/view/8289</a:t>
            </a:r>
          </a:p>
        </p:txBody>
      </p:sp>
    </p:spTree>
    <p:extLst>
      <p:ext uri="{BB962C8B-B14F-4D97-AF65-F5344CB8AC3E}">
        <p14:creationId xmlns:p14="http://schemas.microsoft.com/office/powerpoint/2010/main" val="383550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More than 300 Cisco switch models vulnerable to CIA hack - ExtremeTech">
            <a:extLst>
              <a:ext uri="{FF2B5EF4-FFF2-40B4-BE49-F238E27FC236}">
                <a16:creationId xmlns:a16="http://schemas.microsoft.com/office/drawing/2014/main" id="{4F1811CF-22A7-42DD-A756-1BC392C1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31365"/>
            <a:ext cx="6096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23135-C796-4D86-8083-BFDB6427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#2 - Attacking Network Equipment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3088-79CD-4688-B33F-5C661DC7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6932" cy="38466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Example: Cisco routers are found in almost all networks.</a:t>
            </a:r>
          </a:p>
          <a:p>
            <a:r>
              <a:rPr lang="en-US" dirty="0"/>
              <a:t>They are effectively computers… thus attackable.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CA" dirty="0">
                <a:hlinkClick r:id="rId3"/>
              </a:rPr>
              <a:t>https://thrangrycat.com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Possible to rewrite firmware on huge range of servers.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91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299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0x10A – Networking &amp; Communications</vt:lpstr>
      <vt:lpstr>Part #1 - Wireless Hacking</vt:lpstr>
      <vt:lpstr>Software Defined Radio</vt:lpstr>
      <vt:lpstr>SDR Attacks</vt:lpstr>
      <vt:lpstr>GSM Basestation / Cell Phone Attacks</vt:lpstr>
      <vt:lpstr>RFID Cards</vt:lpstr>
      <vt:lpstr>RFID Attacks (Proxmark 3 Example)</vt:lpstr>
      <vt:lpstr>Example: Tesla Keyfob Cloning</vt:lpstr>
      <vt:lpstr>Part #2 - Attacking Network Equipment</vt:lpstr>
      <vt:lpstr>Networking &amp;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25</cp:revision>
  <dcterms:created xsi:type="dcterms:W3CDTF">2020-09-15T11:32:29Z</dcterms:created>
  <dcterms:modified xsi:type="dcterms:W3CDTF">2020-09-29T23:11:14Z</dcterms:modified>
</cp:coreProperties>
</file>