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1" r:id="rId5"/>
    <p:sldId id="27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68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F220A-DA9B-4BBC-9C75-C66D46F53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2D5431-D5FF-44BE-B0B0-08FB98FE7B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05585-26EB-401F-A580-C4F7CFA4C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2020-10-13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0C38E-E9B1-4C96-BCC8-D99371EEC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2FE22-3A5F-4449-8898-C66D83582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4854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84F19-5B91-4971-9D24-A632D22AD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3F3CFF-4A4B-43E2-BFF5-AE6529185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52F4D-E9D6-4D7B-ABCA-577B628FC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2020-10-13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47111-CDAF-464F-BD09-99452F604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CE59C-78F6-4935-AE8B-E3198D8C0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4299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604A56-5CB4-4BC7-BA72-37EC50C12B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07CFD4-6E1D-4973-B922-472C9FB23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01650-46DF-43FB-9A3B-A5CD84F4C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2020-10-13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F020A-FC80-49E5-9363-F51447315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B1F3C-7EF7-4710-84AF-B799B3DD0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7952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E5B47-2EC6-48BC-8DD6-BE05C4B29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6669D-0B7F-4A86-AD0D-C7F8D5192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14E3D-C639-4A52-BBD4-457536FB7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2020-10-13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56922-F240-4EF3-905E-B9DFB2577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65727-CADB-4DD6-9046-F11008978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628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A3CCD-9691-4A96-A2D6-D1F53F47F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3C4D3-7251-48A1-AEDE-AEBC7EF1E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3DB80-1867-4ABC-85FB-CF546D13A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2020-10-13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0258E-3BB7-41C5-B0BC-F8716E7B4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ADF5B-5B74-46CE-A56F-B633CC5AA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4261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31F6C-47D6-4523-87B1-1626B9665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1AB54-B5F7-4311-8217-7E3769EF6F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E7B8C-B146-4CDF-B078-67A0EE6B5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80579-953F-4F41-9BCB-8913DA946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2020-10-13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92BE6-7135-4CB5-89D6-9D9981B1A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E242C2-51E3-4A35-BCB5-C5A81A8CE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0180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4D11A-42A7-412D-87FB-8315E9A58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968DD-1E3F-4BDF-BCA1-21F3F3974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78E27-D17C-4926-901B-318C040F3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390821-6708-4581-975E-3C87A0BA4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9D402B-EF6B-4F04-AE9E-58C2D99BA7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4E8121-22E9-4C44-AF20-BE1527F90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2020-10-13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7DF95B-32D7-4CA8-8D6A-2442FE5B4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7E430E-0801-4874-BE8C-20D10F991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071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A5966-06AD-400E-803A-2830E6518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4EF1C0-915C-4F9F-B6F8-34FCB214F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2020-10-13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A5FAA9-7427-4017-B7F1-61B7297C2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716EB0-0C9E-48B1-A388-ABAF8F8ED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8854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3D9000-27FD-4772-AF4D-93E6A138C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2020-10-13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FBBA7F-CEF3-4200-9B6F-C133A8B7F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EDEE6-91DB-4D62-A790-7E8D5FE2C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7804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8A595-FB8D-48BF-85CD-0BED13D35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4A508-8447-429A-8E55-874ACAB9C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EA9D00-96A5-496F-95ED-A1A592E0E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EEBFD5-86B6-46A2-81D4-A588B9FB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2020-10-13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3C5D8-6C81-46B1-A974-BD2FD2E6E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50BC5-C9A0-434E-9706-6FD8EF18F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6463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036A5-2E6F-451C-BD8A-BBCB3B1FE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705540-3B4E-4D31-B0A6-4FC713EE4F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3EB517-C45B-4940-9B06-4E1F55F5D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F53D7-E620-495E-8001-F6989DD33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2020-10-13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68ACD-B2F0-476E-BD8F-8EB76C9BF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8C4F2B-D316-4097-AE06-FA388F80B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6644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9802F1-E657-4CF1-BD6A-4EFC93A24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7A822-0EBA-48C7-A780-CD8AE4CEE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EF5F9-0F07-4041-936C-F6A72F130F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D57D4-96EB-485F-885D-A03F9F5EA4CF}" type="datetimeFigureOut">
              <a:rPr lang="en-CA" smtClean="0"/>
              <a:t>2020-10-13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C60C3-4B15-4785-B413-CFEA33C508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7811E-C073-4268-BAEF-6F604A18A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033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BEF55-43E3-4350-BE63-9CB115E943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0x201 – What Security Gives Us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0F939F-753C-45A0-BC3A-73D8DCDC6B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/>
              <a:t>ECED4406 – Computer Security</a:t>
            </a:r>
          </a:p>
          <a:p>
            <a:endParaRPr lang="en-US" sz="2400" b="1" dirty="0"/>
          </a:p>
          <a:p>
            <a:r>
              <a:rPr lang="en-US" sz="2400" b="1" dirty="0"/>
              <a:t>Dr. Colin O’Flynn</a:t>
            </a:r>
          </a:p>
          <a:p>
            <a:r>
              <a:rPr lang="en-US" sz="2400" b="1" dirty="0"/>
              <a:t>Dalhousie University.</a:t>
            </a:r>
            <a:endParaRPr lang="en-CA" sz="2400" b="1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36114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52373-91FE-47E9-AF55-BF6FCAB5D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Confidentiality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B7592-A178-4845-B920-F072872F0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088666"/>
          </a:xfrm>
        </p:spPr>
        <p:txBody>
          <a:bodyPr/>
          <a:lstStyle/>
          <a:p>
            <a:r>
              <a:rPr lang="en-US" dirty="0"/>
              <a:t>Probably what you think of with “security”. Prevents someone from reading your messages.</a:t>
            </a:r>
            <a:endParaRPr lang="en-CA" dirty="0"/>
          </a:p>
        </p:txBody>
      </p:sp>
      <p:pic>
        <p:nvPicPr>
          <p:cNvPr id="1026" name="Picture 2" descr="Mysterious, Encrypted Medieval Manuscript Set To Be Published In Replica |  KPCW">
            <a:extLst>
              <a:ext uri="{FF2B5EF4-FFF2-40B4-BE49-F238E27FC236}">
                <a16:creationId xmlns:a16="http://schemas.microsoft.com/office/drawing/2014/main" id="{6BB4FC5B-5714-494E-AF25-EC5EB21A6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390" y="2619098"/>
            <a:ext cx="3393207" cy="4078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lock cipher mode of operation - Wikipedia">
            <a:extLst>
              <a:ext uri="{FF2B5EF4-FFF2-40B4-BE49-F238E27FC236}">
                <a16:creationId xmlns:a16="http://schemas.microsoft.com/office/drawing/2014/main" id="{8B461FE2-40A7-468B-8E37-F45B595D3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289" y="3309205"/>
            <a:ext cx="18669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des and Ciphers' Puts Students to Test | Bryn Mawr Alumnae Bulletin">
            <a:extLst>
              <a:ext uri="{FF2B5EF4-FFF2-40B4-BE49-F238E27FC236}">
                <a16:creationId xmlns:a16="http://schemas.microsoft.com/office/drawing/2014/main" id="{A7A96E8B-C9EB-4CB5-90A9-7F99BDF97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540" y="3429000"/>
            <a:ext cx="4182351" cy="1937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6254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1FBE2-92BC-405C-8C6C-626C9A014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Integrity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419D7-4C05-4D88-ACFB-DB460840C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370843"/>
          </a:xfrm>
        </p:spPr>
        <p:txBody>
          <a:bodyPr/>
          <a:lstStyle/>
          <a:p>
            <a:r>
              <a:rPr lang="en-US" dirty="0"/>
              <a:t>Data protected by unauthorized modifications.</a:t>
            </a:r>
          </a:p>
          <a:p>
            <a:endParaRPr lang="en-US" dirty="0"/>
          </a:p>
          <a:p>
            <a:r>
              <a:rPr lang="en-US" dirty="0"/>
              <a:t>We can have integrity </a:t>
            </a:r>
            <a:r>
              <a:rPr lang="en-US" i="1" dirty="0"/>
              <a:t>without</a:t>
            </a:r>
            <a:r>
              <a:rPr lang="en-US" dirty="0"/>
              <a:t> confidentiality.</a:t>
            </a:r>
          </a:p>
        </p:txBody>
      </p:sp>
    </p:spTree>
    <p:extLst>
      <p:ext uri="{BB962C8B-B14F-4D97-AF65-F5344CB8AC3E}">
        <p14:creationId xmlns:p14="http://schemas.microsoft.com/office/powerpoint/2010/main" val="1547555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52E2D-9EB7-4F7D-AF93-EE8978AFC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Availability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88409-8231-437E-BC36-C86FC6A05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should remain </a:t>
            </a:r>
            <a:r>
              <a:rPr lang="en-US" i="1" dirty="0"/>
              <a:t>available for user.</a:t>
            </a:r>
            <a:endParaRPr lang="en-CA" dirty="0"/>
          </a:p>
        </p:txBody>
      </p:sp>
      <p:pic>
        <p:nvPicPr>
          <p:cNvPr id="4098" name="Picture 2" descr="High-End Virtualization Server 12-Core 128GB RAM 12TB RAID Dell PowerEdge  R710 (Renewed): Amazon.ca: Electronics">
            <a:extLst>
              <a:ext uri="{FF2B5EF4-FFF2-40B4-BE49-F238E27FC236}">
                <a16:creationId xmlns:a16="http://schemas.microsoft.com/office/drawing/2014/main" id="{FBA31068-5308-4233-B356-57332EBDA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72" y="2659608"/>
            <a:ext cx="5613980" cy="4109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48F3D2-E322-4698-A2DF-1AA9CEEB2341}"/>
              </a:ext>
            </a:extLst>
          </p:cNvPr>
          <p:cNvSpPr txBox="1"/>
          <p:nvPr/>
        </p:nvSpPr>
        <p:spPr>
          <a:xfrm>
            <a:off x="7300332" y="3003395"/>
            <a:ext cx="4490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Unhackable</a:t>
            </a:r>
            <a:r>
              <a:rPr lang="en-US" dirty="0"/>
              <a:t> server (not plugged in).</a:t>
            </a:r>
            <a:endParaRPr lang="en-CA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24BBD3-14A6-4388-86A7-4EF4B1BB2738}"/>
              </a:ext>
            </a:extLst>
          </p:cNvPr>
          <p:cNvCxnSpPr/>
          <p:nvPr/>
        </p:nvCxnSpPr>
        <p:spPr>
          <a:xfrm flipH="1">
            <a:off x="5642517" y="3196683"/>
            <a:ext cx="1657815" cy="959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6EA2A45-2553-4C07-83D0-C2EFB2DC3532}"/>
              </a:ext>
            </a:extLst>
          </p:cNvPr>
          <p:cNvSpPr txBox="1"/>
          <p:nvPr/>
        </p:nvSpPr>
        <p:spPr>
          <a:xfrm>
            <a:off x="7300332" y="4895385"/>
            <a:ext cx="4490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Cryptography isn’t concerned with availability, but often a critical part of overall security.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88189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755D5-3AF4-44B3-AF06-F18AD5E41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Non-repudiation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501A4-9D10-47C0-BC40-18D1ADA08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Cannot deny later having sent messages that you sent. </a:t>
            </a:r>
          </a:p>
          <a:p>
            <a:endParaRPr lang="en-US" dirty="0"/>
          </a:p>
          <a:p>
            <a:r>
              <a:rPr lang="en-US" dirty="0"/>
              <a:t>Often a complex question – can</a:t>
            </a:r>
          </a:p>
          <a:p>
            <a:pPr marL="0" indent="0">
              <a:buNone/>
            </a:pPr>
            <a:r>
              <a:rPr lang="en-US" dirty="0"/>
              <a:t>you claim someone stole the secret</a:t>
            </a:r>
          </a:p>
          <a:p>
            <a:pPr marL="0" indent="0">
              <a:buNone/>
            </a:pPr>
            <a:r>
              <a:rPr lang="en-US" dirty="0"/>
              <a:t>key you use?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See – everyone who claims their</a:t>
            </a:r>
          </a:p>
          <a:p>
            <a:pPr marL="0" indent="0">
              <a:buNone/>
            </a:pPr>
            <a:r>
              <a:rPr lang="en-US" dirty="0"/>
              <a:t>Twitter account was “hacked”</a:t>
            </a:r>
          </a:p>
          <a:p>
            <a:pPr marL="0" indent="0">
              <a:buNone/>
            </a:pPr>
            <a:r>
              <a:rPr lang="en-US" dirty="0"/>
              <a:t>after posting something…</a:t>
            </a:r>
            <a:endParaRPr lang="en-CA" dirty="0"/>
          </a:p>
        </p:txBody>
      </p:sp>
      <p:pic>
        <p:nvPicPr>
          <p:cNvPr id="8194" name="Picture 2" descr="My Bag GIFs | Tenor">
            <a:extLst>
              <a:ext uri="{FF2B5EF4-FFF2-40B4-BE49-F238E27FC236}">
                <a16:creationId xmlns:a16="http://schemas.microsoft.com/office/drawing/2014/main" id="{1241C420-9B3D-44BE-BF2A-008B26B4208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2581" y="2722756"/>
            <a:ext cx="3448979" cy="3386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2200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121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0x201 – What Security Gives Us</vt:lpstr>
      <vt:lpstr>Confidentiality</vt:lpstr>
      <vt:lpstr>Integrity</vt:lpstr>
      <vt:lpstr>Availability</vt:lpstr>
      <vt:lpstr>Non-repudiation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0x101 – Security in History Basic Ciphers</dc:title>
  <dc:creator>Colin O'Flynn</dc:creator>
  <cp:lastModifiedBy>Colin O'Flynn</cp:lastModifiedBy>
  <cp:revision>18</cp:revision>
  <dcterms:created xsi:type="dcterms:W3CDTF">2020-09-07T18:26:19Z</dcterms:created>
  <dcterms:modified xsi:type="dcterms:W3CDTF">2020-10-13T04:17:10Z</dcterms:modified>
</cp:coreProperties>
</file>