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0x204 – Authentication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A045-5D2B-4186-AF69-1B56C2B9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Non-Repudiation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7296-C417-4D73-B85D-6B7C63F3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Non-repudiation actually combines two things:</a:t>
            </a:r>
          </a:p>
          <a:p>
            <a:pPr lvl="1"/>
            <a:r>
              <a:rPr lang="en-US" dirty="0"/>
              <a:t>Integrity of a transaction (i.e., email, bank transfer,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Authentication of the user performing the transaction.</a:t>
            </a:r>
          </a:p>
          <a:p>
            <a:pPr lvl="1"/>
            <a:endParaRPr lang="en-US" dirty="0"/>
          </a:p>
          <a:p>
            <a:r>
              <a:rPr lang="en-US" dirty="0"/>
              <a:t>Authentication is itself an important discussion.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48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3604-53AF-4375-AA1E-ECB84CA5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Authentication? Two-Factor Authentication?</a:t>
            </a:r>
            <a:endParaRPr lang="en-CA" dirty="0"/>
          </a:p>
        </p:txBody>
      </p:sp>
      <p:pic>
        <p:nvPicPr>
          <p:cNvPr id="5" name="Picture 2" descr="Is two-factor authentication (2FA) as secure as it seems? - Malwarebytes  Labs | Malwarebytes Labs">
            <a:extLst>
              <a:ext uri="{FF2B5EF4-FFF2-40B4-BE49-F238E27FC236}">
                <a16:creationId xmlns:a16="http://schemas.microsoft.com/office/drawing/2014/main" id="{3D4B7598-F1C9-4F54-8CC5-21C8C019F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031" y="1576039"/>
            <a:ext cx="7504163" cy="477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4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A000-F9D1-4514-A11E-42DDAD34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Authentication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8F85-D0A5-4208-8CF2-68064E6A6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cryptographic authentication, we will normally force knowledge of a </a:t>
            </a:r>
            <a:r>
              <a:rPr lang="en-US" i="1" dirty="0"/>
              <a:t>secret key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are several ways to force such knowledge.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137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C738-5C64-4C92-97AA-01C257D7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6860CD-E1A3-4606-A18E-78929704DC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53" y="1520823"/>
            <a:ext cx="7598476" cy="470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5EE809-A5EF-4C01-BDDB-9DD480B93CA9}"/>
              </a:ext>
            </a:extLst>
          </p:cNvPr>
          <p:cNvSpPr txBox="1"/>
          <p:nvPr/>
        </p:nvSpPr>
        <p:spPr>
          <a:xfrm>
            <a:off x="1694986" y="6315527"/>
            <a:ext cx="865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https://en.wikipedia.org/wiki/Message_authentication_code#/media/File:MAC.svg</a:t>
            </a:r>
          </a:p>
        </p:txBody>
      </p:sp>
    </p:spTree>
    <p:extLst>
      <p:ext uri="{BB962C8B-B14F-4D97-AF65-F5344CB8AC3E}">
        <p14:creationId xmlns:p14="http://schemas.microsoft.com/office/powerpoint/2010/main" val="92972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3A1F-201D-4710-9AD7-142FF4D4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/ Private Key Pairs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C9C8-86F3-4C1F-ACB9-F28D758F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discuss some of these algorithms later, but for now:</a:t>
            </a:r>
          </a:p>
          <a:p>
            <a:endParaRPr lang="en-US" dirty="0"/>
          </a:p>
          <a:p>
            <a:r>
              <a:rPr lang="en-US" dirty="0"/>
              <a:t>Public key cryptography allows us to design algorithms with </a:t>
            </a:r>
            <a:r>
              <a:rPr lang="en-US" i="1" dirty="0"/>
              <a:t>two</a:t>
            </a:r>
            <a:r>
              <a:rPr lang="en-US" dirty="0"/>
              <a:t> keys:</a:t>
            </a:r>
          </a:p>
          <a:p>
            <a:pPr lvl="1"/>
            <a:r>
              <a:rPr lang="en-US" dirty="0"/>
              <a:t>One key is “private” and performs one operation (such as decryption).</a:t>
            </a:r>
          </a:p>
          <a:p>
            <a:pPr lvl="1"/>
            <a:r>
              <a:rPr lang="en-US" dirty="0"/>
              <a:t>The other key is “public” and performs another operation (such as encryption).</a:t>
            </a:r>
          </a:p>
          <a:p>
            <a:pPr lvl="1"/>
            <a:r>
              <a:rPr lang="en-US" dirty="0"/>
              <a:t>Knowing only the “public” key you </a:t>
            </a:r>
            <a:r>
              <a:rPr lang="en-US" u="sng" dirty="0"/>
              <a:t>cannot perform both operations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474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5FF8-F8AA-42BD-98E9-B898DC74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Public/Private Key Signing</a:t>
            </a:r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1719B7-87E0-4A67-A4D3-3907D37C5D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03" y="1838769"/>
            <a:ext cx="44533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B9131-368A-4099-9943-A699451E0209}"/>
              </a:ext>
            </a:extLst>
          </p:cNvPr>
          <p:cNvSpPr txBox="1"/>
          <p:nvPr/>
        </p:nvSpPr>
        <p:spPr>
          <a:xfrm>
            <a:off x="1843668" y="6119825"/>
            <a:ext cx="9909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https://en.wikipedia.org/wiki/Public-key_cryptography#/media/File:Private_key_signing.svg</a:t>
            </a:r>
          </a:p>
        </p:txBody>
      </p:sp>
    </p:spTree>
    <p:extLst>
      <p:ext uri="{BB962C8B-B14F-4D97-AF65-F5344CB8AC3E}">
        <p14:creationId xmlns:p14="http://schemas.microsoft.com/office/powerpoint/2010/main" val="219219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4B8F-ABE0-4DDE-995B-53FB151C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of Files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F1F0-8A10-42EF-B598-455948EE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will become critical for operations such as secure boot.</a:t>
            </a:r>
          </a:p>
          <a:p>
            <a:endParaRPr lang="en-US" dirty="0"/>
          </a:p>
          <a:p>
            <a:r>
              <a:rPr lang="en-US" dirty="0"/>
              <a:t>To authenticate a file, we calculate the hash of a file, and we </a:t>
            </a:r>
            <a:r>
              <a:rPr lang="en-US" i="1" dirty="0"/>
              <a:t>sign</a:t>
            </a:r>
            <a:r>
              <a:rPr lang="en-US" dirty="0"/>
              <a:t> the hash of that file with a private key.</a:t>
            </a:r>
          </a:p>
          <a:p>
            <a:endParaRPr lang="en-US" dirty="0"/>
          </a:p>
          <a:p>
            <a:r>
              <a:rPr lang="en-US" dirty="0"/>
              <a:t>An associated </a:t>
            </a:r>
            <a:r>
              <a:rPr lang="en-US" i="1" dirty="0"/>
              <a:t>public key</a:t>
            </a:r>
            <a:r>
              <a:rPr lang="en-US" dirty="0"/>
              <a:t> must be trusted by the end user.</a:t>
            </a:r>
          </a:p>
          <a:p>
            <a:pPr lvl="1"/>
            <a:r>
              <a:rPr lang="en-US" dirty="0"/>
              <a:t>For example – manufacture could program their public key into the device. In the future they can be assumed that only files signed with their private key will be booted.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911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E518-84A8-4BC2-817B-340536ED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1E2C-53B7-4EFE-BF35-EC64B737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a critical aspect of cryptographic solutions.</a:t>
            </a:r>
          </a:p>
          <a:p>
            <a:endParaRPr lang="en-US" dirty="0"/>
          </a:p>
          <a:p>
            <a:r>
              <a:rPr lang="en-US" dirty="0"/>
              <a:t>Combining authentication with integrity &amp; confidentially provides us with a way of securely transmitting data, while trusting the source of the data, and that is has not </a:t>
            </a:r>
            <a:r>
              <a:rPr lang="en-US"/>
              <a:t>been modified.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61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338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0x204 – Authentication</vt:lpstr>
      <vt:lpstr>Non-Repudiation</vt:lpstr>
      <vt:lpstr>Authentication? Two-Factor Authentication?</vt:lpstr>
      <vt:lpstr>Cryptographic Authentication</vt:lpstr>
      <vt:lpstr>Message Authentication Code</vt:lpstr>
      <vt:lpstr>Public / Private Key Pairs</vt:lpstr>
      <vt:lpstr>Public/Private Key Signing</vt:lpstr>
      <vt:lpstr>Authentication of Files</vt:lpstr>
      <vt:lpstr>Authentication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24</cp:revision>
  <dcterms:created xsi:type="dcterms:W3CDTF">2020-09-07T18:26:19Z</dcterms:created>
  <dcterms:modified xsi:type="dcterms:W3CDTF">2020-10-13T05:02:22Z</dcterms:modified>
</cp:coreProperties>
</file>