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zeria-labs.com/writing-arm-assembly-part-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0x401 – Reverse Engineering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14FB-1DE2-47D7-BB7A-E451FACA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87FC-E5FA-4214-B64B-8D5ACD08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a problem, designing solution to that problem.</a:t>
            </a:r>
          </a:p>
          <a:p>
            <a:r>
              <a:rPr lang="en-US" dirty="0"/>
              <a:t>Understanding the underlying requirements.</a:t>
            </a:r>
          </a:p>
          <a:p>
            <a:r>
              <a:rPr lang="en-CA" dirty="0"/>
              <a:t>Using well documented design documents (datasheets </a:t>
            </a:r>
            <a:r>
              <a:rPr lang="en-CA" dirty="0" err="1"/>
              <a:t>etc</a:t>
            </a:r>
            <a:r>
              <a:rPr lang="en-CA" dirty="0"/>
              <a:t>).</a:t>
            </a:r>
          </a:p>
        </p:txBody>
      </p:sp>
      <p:pic>
        <p:nvPicPr>
          <p:cNvPr id="1026" name="Picture 2" descr="Electrical engineering and design | Vlakosta">
            <a:extLst>
              <a:ext uri="{FF2B5EF4-FFF2-40B4-BE49-F238E27FC236}">
                <a16:creationId xmlns:a16="http://schemas.microsoft.com/office/drawing/2014/main" id="{F10EFC43-4C46-4002-83B9-219385C3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38" y="3671904"/>
            <a:ext cx="3761295" cy="282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0CB-6290-4F84-B84A-E0DE81F4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CC0-1B87-4931-8BFC-990B641C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from final product to some form of design documentation.</a:t>
            </a:r>
          </a:p>
          <a:p>
            <a:r>
              <a:rPr lang="en-US" dirty="0"/>
              <a:t>Datasheets???</a:t>
            </a:r>
            <a:endParaRPr lang="en-CA" dirty="0"/>
          </a:p>
        </p:txBody>
      </p:sp>
      <p:pic>
        <p:nvPicPr>
          <p:cNvPr id="2050" name="Picture 2" descr="9 Best Reverse Engineering Software [ Top Tools for 2020 ]">
            <a:extLst>
              <a:ext uri="{FF2B5EF4-FFF2-40B4-BE49-F238E27FC236}">
                <a16:creationId xmlns:a16="http://schemas.microsoft.com/office/drawing/2014/main" id="{9DAF47ED-0D7D-4334-A661-7F182CB8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75" y="3182971"/>
            <a:ext cx="3988347" cy="29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lete Guide: How To Do PCB Reverse Engineering [Works Quickly] - TOP10  PCB | All Answers About PCB Circuit Board">
            <a:extLst>
              <a:ext uri="{FF2B5EF4-FFF2-40B4-BE49-F238E27FC236}">
                <a16:creationId xmlns:a16="http://schemas.microsoft.com/office/drawing/2014/main" id="{0C0B006D-47B7-4486-9760-F98D58F2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0" y="3299381"/>
            <a:ext cx="4697668" cy="256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9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CE0A-CD11-4DFC-8678-78B936C3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Reverse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6ECC-2C72-4482-8C87-407BDCD4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/>
          <a:lstStyle/>
          <a:p>
            <a:r>
              <a:rPr lang="en-US" dirty="0"/>
              <a:t>Software reverse engineering is common requirement as part of security research.</a:t>
            </a:r>
          </a:p>
          <a:p>
            <a:endParaRPr lang="en-US" dirty="0"/>
          </a:p>
          <a:p>
            <a:r>
              <a:rPr lang="en-US" dirty="0"/>
              <a:t>We will focus in particular on Arm Cortex-m language reverse engineering.</a:t>
            </a:r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BF4D82-63E8-4BCB-A140-C29B5075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95" y="4267200"/>
            <a:ext cx="6891454" cy="232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59DF7-8331-44BF-BC7D-9BC9B4C67099}"/>
              </a:ext>
            </a:extLst>
          </p:cNvPr>
          <p:cNvSpPr txBox="1"/>
          <p:nvPr/>
        </p:nvSpPr>
        <p:spPr>
          <a:xfrm>
            <a:off x="2245112" y="6550223"/>
            <a:ext cx="8512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https://en.wikipedia.org/wiki/ARM_Cortex-M#/media/File:ARM_Cortex-M0_and_M3_ICs_in_SMD_Packages.jpg</a:t>
            </a:r>
          </a:p>
        </p:txBody>
      </p:sp>
    </p:spTree>
    <p:extLst>
      <p:ext uri="{BB962C8B-B14F-4D97-AF65-F5344CB8AC3E}">
        <p14:creationId xmlns:p14="http://schemas.microsoft.com/office/powerpoint/2010/main" val="24140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2CAD-10E2-467B-BF8F-52FC0BBE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Arm Reverse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2E9F-861D-4C58-8A12-236841AC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Recommended resource for more in depth - </a:t>
            </a:r>
            <a:r>
              <a:rPr lang="en-CA" dirty="0" err="1"/>
              <a:t>Azeria</a:t>
            </a:r>
            <a:r>
              <a:rPr lang="en-CA" dirty="0"/>
              <a:t> Labs - 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https://azeria-labs.com/writing-arm-assembly-part-1/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33B4D-F487-4B33-A0AA-E6E052B9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69" y="3031884"/>
            <a:ext cx="8326244" cy="32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DB54-06CB-4317-89BC-B82A03D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 in this course: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3AAF-5A20-4B01-AFB1-72D105B2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reverse engineering (this quicky lecture).</a:t>
            </a:r>
          </a:p>
          <a:p>
            <a:r>
              <a:rPr lang="en-US" dirty="0"/>
              <a:t>Examples of C </a:t>
            </a:r>
            <a:r>
              <a:rPr lang="en-US" dirty="0">
                <a:sym typeface="Wingdings" panose="05000000000000000000" pitchFamily="2" charset="2"/>
              </a:rPr>
              <a:t> Assembly</a:t>
            </a:r>
          </a:p>
          <a:p>
            <a:r>
              <a:rPr lang="en-US" dirty="0">
                <a:sym typeface="Wingdings" panose="05000000000000000000" pitchFamily="2" charset="2"/>
              </a:rPr>
              <a:t>Exploring Function Calls</a:t>
            </a:r>
          </a:p>
          <a:p>
            <a:r>
              <a:rPr lang="en-US" dirty="0">
                <a:sym typeface="Wingdings" panose="05000000000000000000" pitchFamily="2" charset="2"/>
              </a:rPr>
              <a:t>Looking at a few example binaries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…There is a *lot* more you can do with this 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106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0x401 – Reverse Engineering</vt:lpstr>
      <vt:lpstr>Forward Engineering?</vt:lpstr>
      <vt:lpstr>Reverse Engineering</vt:lpstr>
      <vt:lpstr>Software Reverse Engineering</vt:lpstr>
      <vt:lpstr>Resources for Arm Reverse Engineering</vt:lpstr>
      <vt:lpstr>What we are going to cover in this course: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32</cp:revision>
  <dcterms:created xsi:type="dcterms:W3CDTF">2020-09-07T18:26:19Z</dcterms:created>
  <dcterms:modified xsi:type="dcterms:W3CDTF">2020-11-03T04:54:07Z</dcterms:modified>
</cp:coreProperties>
</file>