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0x402 – Exploring C to ASM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CA7E-51EB-43D3-B480-B3ACCB4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 will use Compiler Explorer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A23E-F639-472E-9BD5-095C6016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 Godbolt.org (made by Matt Godbolt)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4037A-6FF2-4A4C-9E54-09B14031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80" y="2632975"/>
            <a:ext cx="8958146" cy="38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4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884E-E359-4E00-B066-4044A8E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compiler type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AD4F5-27EF-448A-BB5F-3DB9A43F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72" y="2283522"/>
            <a:ext cx="5249008" cy="193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6DDDE-3101-4937-8C73-C1F3C693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24" y="2283522"/>
            <a:ext cx="555863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69B-4E89-4E28-982F-E36F916C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Example Code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9055AB-69A4-4238-B650-6101A21E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66" y="1825625"/>
            <a:ext cx="9513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CB7F-7384-4DF6-8FB8-325F5B48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9350-A659-416F-8289-B865EEAC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Compiles C code on left to ASM on right.</a:t>
            </a:r>
          </a:p>
          <a:p>
            <a:r>
              <a:rPr lang="en-US" dirty="0"/>
              <a:t>Applies optimizations – if your code does nothing it may get optimized away (just like in real life).</a:t>
            </a:r>
          </a:p>
          <a:p>
            <a:r>
              <a:rPr lang="en-US" dirty="0"/>
              <a:t>You can call external functions, the assembly for them won’t show up.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1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F7E3-20E7-4881-8CAA-E4B175C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following codes: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73E1-1478-4D68-A2C9-9562F4AA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“for” loop</a:t>
            </a:r>
          </a:p>
          <a:p>
            <a:r>
              <a:rPr lang="en-US" dirty="0"/>
              <a:t>Addition operations</a:t>
            </a:r>
          </a:p>
          <a:p>
            <a:r>
              <a:rPr lang="en-CA" dirty="0"/>
              <a:t>Multiply operations</a:t>
            </a:r>
          </a:p>
          <a:p>
            <a:r>
              <a:rPr lang="en-CA" dirty="0"/>
              <a:t>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0516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0C99-A099-4122-98C0-8CC19648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Calling other functions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EEEE8-FB3D-41FD-8E42-BC473B5A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55" y="1601477"/>
            <a:ext cx="9761493" cy="49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6DA-8AA1-4BB9-857D-1399DECD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Quiz – use Compiler Explorer to answer the following…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4F88-1A75-41C9-89E2-A702FC41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assembly instruction for addition of numbers?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calling a C function, where does:</a:t>
            </a:r>
          </a:p>
          <a:p>
            <a:pPr lvl="1"/>
            <a:r>
              <a:rPr lang="en-US" dirty="0"/>
              <a:t>The first argument go?</a:t>
            </a:r>
          </a:p>
          <a:p>
            <a:pPr lvl="1"/>
            <a:r>
              <a:rPr lang="en-US" dirty="0"/>
              <a:t>The second argument go?</a:t>
            </a:r>
          </a:p>
          <a:p>
            <a:pPr lvl="1"/>
            <a:r>
              <a:rPr lang="en-US" dirty="0"/>
              <a:t>When does it stop using this method?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B6F6D-C264-4A09-82FB-7B893780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60" y="2480998"/>
            <a:ext cx="3741676" cy="17139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F0A3B-5593-4BC4-A2D0-B7F5C7C2626B}"/>
              </a:ext>
            </a:extLst>
          </p:cNvPr>
          <p:cNvCxnSpPr>
            <a:cxnSpLocks/>
          </p:cNvCxnSpPr>
          <p:nvPr/>
        </p:nvCxnSpPr>
        <p:spPr>
          <a:xfrm>
            <a:off x="6601522" y="2906751"/>
            <a:ext cx="138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1A06-C636-48C9-BDBC-F9790C26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– to see how arguments are stored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4CD8-5893-485E-9A25-91509718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, "/>
              </a:rPr>
              <a:t>another_function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a,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b,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c,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d,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e,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f,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g)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a + b;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effectLst/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main(</a:t>
            </a:r>
            <a:r>
              <a:rPr lang="en-US" sz="2000" dirty="0">
                <a:solidFill>
                  <a:srgbClr val="0000FF"/>
                </a:solidFill>
                <a:effectLst/>
                <a:latin typeface="Consolas, 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, "/>
              </a:rPr>
              <a:t>another_function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6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237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Consolas, </vt:lpstr>
      <vt:lpstr>Courier New</vt:lpstr>
      <vt:lpstr>Office Theme</vt:lpstr>
      <vt:lpstr>0x402 – Exploring C to ASM</vt:lpstr>
      <vt:lpstr>This Lecture will use Compiler Explorer</vt:lpstr>
      <vt:lpstr>Set the compiler type</vt:lpstr>
      <vt:lpstr>Default Example Code</vt:lpstr>
      <vt:lpstr>How does it work?</vt:lpstr>
      <vt:lpstr>Try the following codes:</vt:lpstr>
      <vt:lpstr>Example: Calling other functions</vt:lpstr>
      <vt:lpstr>Questions for Quiz – use Compiler Explorer to answer the following…</vt:lpstr>
      <vt:lpstr>Hint – to see how arguments are stored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34</cp:revision>
  <dcterms:created xsi:type="dcterms:W3CDTF">2020-09-07T18:26:19Z</dcterms:created>
  <dcterms:modified xsi:type="dcterms:W3CDTF">2020-11-03T05:25:57Z</dcterms:modified>
</cp:coreProperties>
</file>