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tp.indes.com/pub/mirrors/ftp.iar.se/WWWfiles/avr/webic/doc/EWAVR_CompilerGuid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eria-labs.com/functions-and-the-stack-part-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0x403 – Function Calls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019F-0D8C-4186-98A9-5D4549B4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B074-D68E-420A-A710-40FF5697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convention is how various function calls pass arguments.</a:t>
            </a:r>
          </a:p>
          <a:p>
            <a:r>
              <a:rPr lang="en-US" dirty="0"/>
              <a:t>Calling conventions vary for architectures &amp; compilers.</a:t>
            </a:r>
          </a:p>
          <a:p>
            <a:r>
              <a:rPr lang="en-US" dirty="0"/>
              <a:t>Can find calling convention information (normally) in compiler documentation.</a:t>
            </a:r>
          </a:p>
          <a:p>
            <a:r>
              <a:rPr lang="en-US" dirty="0"/>
              <a:t>Functions themselves will normally do setup &amp;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73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795F-9543-4957-BBAA-24BCAFF6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avr-gcc</a:t>
            </a:r>
            <a:r>
              <a:rPr lang="en-US" dirty="0"/>
              <a:t> calling convention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099D-526F-47AE-AA3D-9B493C4B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Function call conventions:</a:t>
            </a:r>
          </a:p>
          <a:p>
            <a:r>
              <a:rPr lang="en-US" dirty="0"/>
              <a:t>Arguments - allocated left to right, r25 to r8.</a:t>
            </a:r>
          </a:p>
          <a:p>
            <a:r>
              <a:rPr lang="en-US" dirty="0"/>
              <a:t>All arguments are aligned to start in even-numbered registers (odd-sized arguments, including char, have one free register above them). This allows making better use of the </a:t>
            </a:r>
            <a:r>
              <a:rPr lang="en-US" dirty="0" err="1"/>
              <a:t>movw</a:t>
            </a:r>
            <a:r>
              <a:rPr lang="en-US" dirty="0"/>
              <a:t> instruction on the enhanced core.</a:t>
            </a:r>
          </a:p>
          <a:p>
            <a:r>
              <a:rPr lang="en-US" dirty="0"/>
              <a:t>If too many, those that don't fit are passed on the stack.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values:</a:t>
            </a:r>
          </a:p>
          <a:p>
            <a:pPr lvl="1"/>
            <a:r>
              <a:rPr lang="en-US" dirty="0"/>
              <a:t>8-bit in r24 (not r25!)</a:t>
            </a:r>
          </a:p>
          <a:p>
            <a:pPr lvl="1"/>
            <a:r>
              <a:rPr lang="en-US" dirty="0"/>
              <a:t>16-bit in r25:r24</a:t>
            </a:r>
          </a:p>
          <a:p>
            <a:pPr lvl="1"/>
            <a:r>
              <a:rPr lang="en-US" dirty="0"/>
              <a:t>up to 32 bits in r22-r25</a:t>
            </a:r>
          </a:p>
          <a:p>
            <a:pPr lvl="1"/>
            <a:r>
              <a:rPr lang="en-US" dirty="0"/>
              <a:t>up to 64 bits in r18-r25</a:t>
            </a:r>
          </a:p>
          <a:p>
            <a:pPr lvl="1"/>
            <a:r>
              <a:rPr lang="en-US" dirty="0"/>
              <a:t> 8-bit return values are zero/sign-extended to 16 bits by the called function (unsigned char is more efficient than signed char - just </a:t>
            </a:r>
            <a:r>
              <a:rPr lang="en-US" dirty="0" err="1"/>
              <a:t>clr</a:t>
            </a:r>
            <a:r>
              <a:rPr lang="en-US" dirty="0"/>
              <a:t> r25).</a:t>
            </a:r>
          </a:p>
          <a:p>
            <a:r>
              <a:rPr lang="en-US" dirty="0"/>
              <a:t>Arguments to functions with variable argument lists (</a:t>
            </a:r>
            <a:r>
              <a:rPr lang="en-US" dirty="0" err="1"/>
              <a:t>printf</a:t>
            </a:r>
            <a:r>
              <a:rPr lang="en-US" dirty="0"/>
              <a:t> etc.) are all passed on stack, and char is extended to int.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9416-3594-48B1-8E8C-DCCDAF486382}"/>
              </a:ext>
            </a:extLst>
          </p:cNvPr>
          <p:cNvSpPr txBox="1"/>
          <p:nvPr/>
        </p:nvSpPr>
        <p:spPr>
          <a:xfrm>
            <a:off x="2676293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https://www.nongnu.org/avr-libc/user-manual/FAQ.html</a:t>
            </a:r>
          </a:p>
        </p:txBody>
      </p:sp>
    </p:spTree>
    <p:extLst>
      <p:ext uri="{BB962C8B-B14F-4D97-AF65-F5344CB8AC3E}">
        <p14:creationId xmlns:p14="http://schemas.microsoft.com/office/powerpoint/2010/main" val="140221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CC8-11EC-426D-8973-4D6CE902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IAR </a:t>
            </a:r>
            <a:r>
              <a:rPr lang="en-US" dirty="0" err="1"/>
              <a:t>avr</a:t>
            </a:r>
            <a:r>
              <a:rPr lang="en-US" dirty="0"/>
              <a:t> calling convention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2EA3-0E32-4CBC-82C7-31BC67C1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calling conventions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1C959-4D5B-4681-B730-7E919EE53248}"/>
              </a:ext>
            </a:extLst>
          </p:cNvPr>
          <p:cNvSpPr txBox="1"/>
          <p:nvPr/>
        </p:nvSpPr>
        <p:spPr>
          <a:xfrm>
            <a:off x="639336" y="5988734"/>
            <a:ext cx="10714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http://ftp.indes.com/pub/mirrors/ftp.iar.se/WWWfiles/avr/webic/doc/EWAVR_CompilerGuide.pdf</a:t>
            </a:r>
            <a:endParaRPr lang="en-CA" dirty="0"/>
          </a:p>
          <a:p>
            <a:r>
              <a:rPr lang="en-CA" dirty="0"/>
              <a:t>Flip to page 159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9B679-49CB-4F7B-9BC9-F07B8A3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6" y="2421712"/>
            <a:ext cx="7381100" cy="34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D604-DD36-4C7B-9DEE-A0681FDE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 – Different Compilers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5D7A-2A68-4951-8608-EE6B4396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convention of the two compilers is different, even with same target (AVR in this case).</a:t>
            </a:r>
          </a:p>
          <a:p>
            <a:endParaRPr lang="en-US" dirty="0"/>
          </a:p>
          <a:p>
            <a:r>
              <a:rPr lang="en-US" dirty="0"/>
              <a:t>Recognizing calling conventions important for reverse engineering.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32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DF74-1D9E-4A0C-B4E8-008DF2FA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function calls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5C6D-FEEF-4059-A760-B20D98FA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call to function.</a:t>
            </a:r>
          </a:p>
          <a:p>
            <a:r>
              <a:rPr lang="en-US" dirty="0"/>
              <a:t>We normally see return at end of function.</a:t>
            </a:r>
          </a:p>
          <a:p>
            <a:r>
              <a:rPr lang="en-US" dirty="0"/>
              <a:t>..What about in between?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65B2D-8F77-4F37-A127-4257E103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1" y="4384448"/>
            <a:ext cx="3534268" cy="1047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B4E2B-3C35-4346-AEE8-F3CBD4A5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53" y="3031709"/>
            <a:ext cx="4896533" cy="37533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F03094-42CA-41E0-BEC2-D3E8AF477086}"/>
              </a:ext>
            </a:extLst>
          </p:cNvPr>
          <p:cNvCxnSpPr/>
          <p:nvPr/>
        </p:nvCxnSpPr>
        <p:spPr>
          <a:xfrm flipV="1">
            <a:off x="4118517" y="6482576"/>
            <a:ext cx="1709854" cy="1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C62103-C1BA-4AAA-829B-C14FFFD459C3}"/>
              </a:ext>
            </a:extLst>
          </p:cNvPr>
          <p:cNvSpPr txBox="1"/>
          <p:nvPr/>
        </p:nvSpPr>
        <p:spPr>
          <a:xfrm>
            <a:off x="3187079" y="6427432"/>
            <a:ext cx="1590859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9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6ACF-C771-4A66-8306-815A7FE6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06FA-B733-426D-8506-137902D1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deals around the usage of the </a:t>
            </a:r>
            <a:r>
              <a:rPr lang="en-US" i="1" dirty="0"/>
              <a:t>stack</a:t>
            </a:r>
            <a:r>
              <a:rPr lang="en-US" dirty="0"/>
              <a:t> – this should have been covered in your computer architecture classes.</a:t>
            </a:r>
          </a:p>
          <a:p>
            <a:endParaRPr lang="en-US" dirty="0"/>
          </a:p>
          <a:p>
            <a:r>
              <a:rPr lang="en-US" dirty="0"/>
              <a:t>If you need a refresher: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https://azeria-labs.com/functions-and-the-stack-part-7/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0x403 – Function Calls</vt:lpstr>
      <vt:lpstr>Function Calls</vt:lpstr>
      <vt:lpstr>Example: avr-gcc calling convention</vt:lpstr>
      <vt:lpstr>Example IAR avr calling convention</vt:lpstr>
      <vt:lpstr>Calling Convention – Different Compilers</vt:lpstr>
      <vt:lpstr>Recognizing function calls</vt:lpstr>
      <vt:lpstr>Function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39</cp:revision>
  <dcterms:created xsi:type="dcterms:W3CDTF">2020-09-07T18:26:19Z</dcterms:created>
  <dcterms:modified xsi:type="dcterms:W3CDTF">2020-11-03T12:16:46Z</dcterms:modified>
</cp:coreProperties>
</file>