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2244" y="1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0x404 – Local Variables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775BE8-AA8E-4E6F-919D-2DDF9A78B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865" y="1429698"/>
            <a:ext cx="11694147" cy="5428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8111B-4625-42CA-9C5F-F6EE27D9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Local Variables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9BD12-E91A-455C-8A92-5B277DAEEEDF}"/>
              </a:ext>
            </a:extLst>
          </p:cNvPr>
          <p:cNvSpPr/>
          <p:nvPr/>
        </p:nvSpPr>
        <p:spPr>
          <a:xfrm>
            <a:off x="1278903" y="2228270"/>
            <a:ext cx="321297" cy="191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F0BC8-9D2E-423E-8387-DFCBAEC21C24}"/>
              </a:ext>
            </a:extLst>
          </p:cNvPr>
          <p:cNvSpPr/>
          <p:nvPr/>
        </p:nvSpPr>
        <p:spPr>
          <a:xfrm>
            <a:off x="7251700" y="2755261"/>
            <a:ext cx="1676400" cy="368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53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51D4-C607-42D6-8B3C-11CAC243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local variables get stored?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57A1-FF24-494D-9408-9DFDD7ED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stored in </a:t>
            </a:r>
            <a:r>
              <a:rPr lang="en-US" i="1" dirty="0"/>
              <a:t>registers</a:t>
            </a:r>
            <a:r>
              <a:rPr lang="en-US" dirty="0"/>
              <a:t>.</a:t>
            </a:r>
          </a:p>
          <a:p>
            <a:r>
              <a:rPr lang="en-US" dirty="0"/>
              <a:t>May also be stored in memory (RAM), normally when:</a:t>
            </a:r>
          </a:p>
          <a:p>
            <a:pPr lvl="1"/>
            <a:r>
              <a:rPr lang="en-US" dirty="0"/>
              <a:t>Compiler has run out of registers to use.</a:t>
            </a:r>
          </a:p>
          <a:p>
            <a:pPr lvl="1"/>
            <a:r>
              <a:rPr lang="en-US" dirty="0"/>
              <a:t>Variable is declared static (stays around).</a:t>
            </a:r>
          </a:p>
          <a:p>
            <a:pPr lvl="1"/>
            <a:r>
              <a:rPr lang="en-US" dirty="0"/>
              <a:t>Variable is declared volatile.</a:t>
            </a:r>
          </a:p>
          <a:p>
            <a:pPr lvl="1"/>
            <a:r>
              <a:rPr lang="en-US" dirty="0"/>
              <a:t>Compiler feels like it (optimization disabled, other reasons).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414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5506-D5E9-457B-A823-5C7BC1F0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vs. Memory?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3E45-0E25-476A-A7C7-341C1544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CPU can only perform operations (such as comparisons, additions, </a:t>
            </a:r>
            <a:r>
              <a:rPr lang="en-US" dirty="0" err="1"/>
              <a:t>etc</a:t>
            </a:r>
            <a:r>
              <a:rPr lang="en-US" dirty="0"/>
              <a:t>) on registers.</a:t>
            </a:r>
          </a:p>
          <a:p>
            <a:r>
              <a:rPr lang="en-US" dirty="0"/>
              <a:t>Therefor </a:t>
            </a:r>
            <a:r>
              <a:rPr lang="en-US" u="sng" dirty="0"/>
              <a:t>all</a:t>
            </a:r>
            <a:r>
              <a:rPr lang="en-US" dirty="0"/>
              <a:t> variables will get moved from memory into registers when used.</a:t>
            </a:r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1F1CA-205C-4416-ADF5-7D550EE4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22" y="3611366"/>
            <a:ext cx="5410955" cy="28102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477BA7-01ED-4235-9D67-CA81FD881B0C}"/>
              </a:ext>
            </a:extLst>
          </p:cNvPr>
          <p:cNvCxnSpPr/>
          <p:nvPr/>
        </p:nvCxnSpPr>
        <p:spPr>
          <a:xfrm flipH="1">
            <a:off x="7188200" y="4451350"/>
            <a:ext cx="2222500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BBA5B7-9C23-4359-A6EB-CCDFB8FDA71F}"/>
              </a:ext>
            </a:extLst>
          </p:cNvPr>
          <p:cNvCxnSpPr>
            <a:cxnSpLocks/>
          </p:cNvCxnSpPr>
          <p:nvPr/>
        </p:nvCxnSpPr>
        <p:spPr>
          <a:xfrm flipH="1" flipV="1">
            <a:off x="7188200" y="5097681"/>
            <a:ext cx="2266950" cy="13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B4DFE7-985B-4681-83C7-25D04AD451EC}"/>
              </a:ext>
            </a:extLst>
          </p:cNvPr>
          <p:cNvSpPr txBox="1"/>
          <p:nvPr/>
        </p:nvSpPr>
        <p:spPr>
          <a:xfrm>
            <a:off x="9410700" y="4240768"/>
            <a:ext cx="274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r3 to 0, then store to address [</a:t>
            </a:r>
            <a:r>
              <a:rPr lang="en-US" dirty="0" err="1"/>
              <a:t>fp</a:t>
            </a:r>
            <a:r>
              <a:rPr lang="en-US" dirty="0"/>
              <a:t>, #-8]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6C822F-327C-4A72-A932-20BE03C6B2D7}"/>
              </a:ext>
            </a:extLst>
          </p:cNvPr>
          <p:cNvSpPr txBox="1"/>
          <p:nvPr/>
        </p:nvSpPr>
        <p:spPr>
          <a:xfrm>
            <a:off x="9410700" y="5070366"/>
            <a:ext cx="274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from address [</a:t>
            </a:r>
            <a:r>
              <a:rPr lang="en-US" dirty="0" err="1"/>
              <a:t>fp</a:t>
            </a:r>
            <a:r>
              <a:rPr lang="en-US" dirty="0"/>
              <a:t>, #-8] into r3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98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1D71-FB04-423A-9890-73C90FA4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vs. Static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E8DD91-FB4E-4E7B-971D-463637D2E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080" y="1349374"/>
            <a:ext cx="9157420" cy="53259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78C3C3-FEB4-41B8-9A7F-9101D04B611D}"/>
              </a:ext>
            </a:extLst>
          </p:cNvPr>
          <p:cNvSpPr/>
          <p:nvPr/>
        </p:nvSpPr>
        <p:spPr>
          <a:xfrm>
            <a:off x="1695450" y="1690688"/>
            <a:ext cx="431800" cy="157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F1997-89BA-46C7-BF46-712A83E73D8F}"/>
              </a:ext>
            </a:extLst>
          </p:cNvPr>
          <p:cNvSpPr/>
          <p:nvPr/>
        </p:nvSpPr>
        <p:spPr>
          <a:xfrm>
            <a:off x="7245350" y="3062288"/>
            <a:ext cx="431800" cy="157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4BB79-8ABA-4C2C-A105-049A3373E98B}"/>
              </a:ext>
            </a:extLst>
          </p:cNvPr>
          <p:cNvSpPr txBox="1"/>
          <p:nvPr/>
        </p:nvSpPr>
        <p:spPr>
          <a:xfrm>
            <a:off x="9804400" y="2851834"/>
            <a:ext cx="23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variable static -&gt; now stored at some </a:t>
            </a:r>
            <a:r>
              <a:rPr lang="en-US" b="1" u="sng" dirty="0"/>
              <a:t>specific location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952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E604-E175-47D5-A8CB-CF60836F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this [</a:t>
            </a:r>
            <a:r>
              <a:rPr lang="en-US" dirty="0" err="1"/>
              <a:t>fp</a:t>
            </a:r>
            <a:r>
              <a:rPr lang="en-US" dirty="0"/>
              <a:t>, #-8] thingy?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DEA74-A9B1-45D7-8C61-A3957120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72" y="2385816"/>
            <a:ext cx="5410955" cy="28102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64303E-EF67-40C8-A658-636EAAB5B2C3}"/>
              </a:ext>
            </a:extLst>
          </p:cNvPr>
          <p:cNvCxnSpPr/>
          <p:nvPr/>
        </p:nvCxnSpPr>
        <p:spPr>
          <a:xfrm flipV="1">
            <a:off x="4260850" y="2190750"/>
            <a:ext cx="297815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5F051E-A228-43D8-893B-766840C1AD31}"/>
              </a:ext>
            </a:extLst>
          </p:cNvPr>
          <p:cNvSpPr txBox="1"/>
          <p:nvPr/>
        </p:nvSpPr>
        <p:spPr>
          <a:xfrm>
            <a:off x="7239000" y="1993900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fp</a:t>
            </a:r>
            <a:r>
              <a:rPr lang="en-US" dirty="0"/>
              <a:t> = “Frame Pointer”</a:t>
            </a:r>
            <a:endParaRPr lang="en-CA" dirty="0"/>
          </a:p>
        </p:txBody>
      </p:sp>
      <p:pic>
        <p:nvPicPr>
          <p:cNvPr id="1026" name="Picture 2" descr="Stack-based memory allocation - Wikipedia">
            <a:extLst>
              <a:ext uri="{FF2B5EF4-FFF2-40B4-BE49-F238E27FC236}">
                <a16:creationId xmlns:a16="http://schemas.microsoft.com/office/drawing/2014/main" id="{68E0458A-5783-4CDF-8F4F-E456839F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2385816"/>
            <a:ext cx="3336925" cy="396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4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6CE9-79A1-4C7B-911F-BC9581BD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Functions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04F4-3A84-4798-ACDC-B56AC819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only functions on registers.</a:t>
            </a:r>
          </a:p>
          <a:p>
            <a:r>
              <a:rPr lang="en-US" dirty="0"/>
              <a:t>When tracking </a:t>
            </a:r>
            <a:r>
              <a:rPr lang="en-US" i="1" dirty="0"/>
              <a:t>where</a:t>
            </a:r>
            <a:r>
              <a:rPr lang="en-US" dirty="0"/>
              <a:t> in memory things are stored – may need to look back a little to see if load/store happens.</a:t>
            </a:r>
          </a:p>
          <a:p>
            <a:endParaRPr lang="en-US" dirty="0"/>
          </a:p>
          <a:p>
            <a:r>
              <a:rPr lang="en-US" dirty="0"/>
              <a:t>Local variables are stored on the stack frame – this will be reused in other functions.</a:t>
            </a:r>
          </a:p>
          <a:p>
            <a:endParaRPr lang="en-US" dirty="0"/>
          </a:p>
          <a:p>
            <a:r>
              <a:rPr lang="en-US" dirty="0"/>
              <a:t>Global or static variables are stored at a specific location in memory (and never re-used).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724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237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0x404 – Local Variables</vt:lpstr>
      <vt:lpstr>Example of Local Variables</vt:lpstr>
      <vt:lpstr>Where do local variables get stored?</vt:lpstr>
      <vt:lpstr>Registers vs. Memory?</vt:lpstr>
      <vt:lpstr>Stack vs. Static</vt:lpstr>
      <vt:lpstr>What was this [fp, #-8] thingy?</vt:lpstr>
      <vt:lpstr>Variables in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42</cp:revision>
  <dcterms:created xsi:type="dcterms:W3CDTF">2020-09-07T18:26:19Z</dcterms:created>
  <dcterms:modified xsi:type="dcterms:W3CDTF">2020-11-06T14:41:33Z</dcterms:modified>
</cp:coreProperties>
</file>