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F2B04-C695-4964-AD19-3F09E0D904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0x408 – Identifying Functions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8EE5-F7A6-4DED-8BBF-B65FF0EF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as USART1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28C1C8-B5FB-4A7A-8C28-6C96B681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136" y="1690688"/>
            <a:ext cx="6915245" cy="198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5C9A8-EA64-4201-A684-83416144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60" y="4519509"/>
            <a:ext cx="3686689" cy="1476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66C0F-5C11-4525-B61E-91F5A69BD54B}"/>
              </a:ext>
            </a:extLst>
          </p:cNvPr>
          <p:cNvSpPr txBox="1"/>
          <p:nvPr/>
        </p:nvSpPr>
        <p:spPr>
          <a:xfrm>
            <a:off x="7017834" y="41779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…This just holds USART1’s address??</a:t>
            </a:r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9F8869-A639-40BC-85EA-810A2F56889F}"/>
              </a:ext>
            </a:extLst>
          </p:cNvPr>
          <p:cNvCxnSpPr>
            <a:stCxn id="6" idx="1"/>
          </p:cNvCxnSpPr>
          <p:nvPr/>
        </p:nvCxnSpPr>
        <p:spPr>
          <a:xfrm flipH="1">
            <a:off x="4177990" y="4362656"/>
            <a:ext cx="2839844" cy="87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9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1F95-5635-4834-BB42-1D08FE2C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PUTS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EDDA-7FFA-4600-AD12-A653AA34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at address 20000094 is loaded with USART0’s address.</a:t>
            </a:r>
          </a:p>
          <a:p>
            <a:endParaRPr lang="en-US" dirty="0"/>
          </a:p>
          <a:p>
            <a:r>
              <a:rPr lang="en-US" dirty="0"/>
              <a:t>Thus the function we looked at earlier, which had some sort of loop running over input data, also was connected to USART0.</a:t>
            </a:r>
          </a:p>
          <a:p>
            <a:endParaRPr lang="en-US" dirty="0"/>
          </a:p>
          <a:p>
            <a:r>
              <a:rPr lang="en-US" dirty="0"/>
              <a:t>…most likely some sort of “printing”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70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63BB-9ACC-4F46-B9CC-4D8A4453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 Specific Function Help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946C-7BC9-4B8E-A185-93336F33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use something called SVD files to automatically load the peripheral addresses.</a:t>
            </a:r>
          </a:p>
          <a:p>
            <a:pPr lvl="1"/>
            <a:r>
              <a:rPr lang="en-US" dirty="0"/>
              <a:t>Released as a tool thanks to Thomas Roth (posts the ‘</a:t>
            </a:r>
            <a:r>
              <a:rPr lang="en-US" dirty="0" err="1"/>
              <a:t>Ghidra</a:t>
            </a:r>
            <a:r>
              <a:rPr lang="en-US" dirty="0"/>
              <a:t> Ninja’ tutorials).</a:t>
            </a:r>
          </a:p>
          <a:p>
            <a:pPr lvl="1"/>
            <a:r>
              <a:rPr lang="en-US" dirty="0"/>
              <a:t>Makes this work much easier!</a:t>
            </a:r>
          </a:p>
          <a:p>
            <a:pPr lvl="1"/>
            <a:endParaRPr lang="en-US" dirty="0"/>
          </a:p>
          <a:p>
            <a:r>
              <a:rPr lang="en-US" dirty="0"/>
              <a:t>Other ways of identifying functions, such as detecting “known” function signatures.</a:t>
            </a:r>
          </a:p>
          <a:p>
            <a:pPr lvl="1"/>
            <a:r>
              <a:rPr lang="en-US" dirty="0"/>
              <a:t>This doesn’t work </a:t>
            </a:r>
            <a:r>
              <a:rPr lang="en-US" i="1" dirty="0"/>
              <a:t>as</a:t>
            </a:r>
            <a:r>
              <a:rPr lang="en-US" dirty="0"/>
              <a:t> well on Cortex-M/embedded compared to desktop applications.</a:t>
            </a:r>
          </a:p>
          <a:p>
            <a:pPr lvl="1"/>
            <a:endParaRPr lang="en-US" dirty="0"/>
          </a:p>
          <a:p>
            <a:r>
              <a:rPr lang="en-US" dirty="0"/>
              <a:t>Often tracing strings is one of the most useful ways! Finding a string used in a function can tell you a lot about what it does…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1400-9261-4A14-A2F3-132B5DDD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Needed!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9A6A-94AC-44D4-BD0F-B5852536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will make more sense once you are hands on with </a:t>
            </a:r>
            <a:r>
              <a:rPr lang="en-US" dirty="0" err="1"/>
              <a:t>Ghidra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28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38FE-9206-465F-B4F6-E4A34CC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What is this function?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A3A4C-41D2-4860-AB3C-B270827E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362"/>
            <a:ext cx="9721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8423-1644-4B6E-81ED-124FF0A5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#1: Looking at Calls to the Function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B1163A-AD47-40EA-8FA7-D046FB823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82591"/>
            <a:ext cx="10515600" cy="16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435-A0AC-4962-AAAB-1FA7A807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#2: Following Function “Down”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95335-BA06-4AEE-A5D1-22A3799C8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0" y="1409418"/>
            <a:ext cx="3124636" cy="2019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D1781-C8AB-4ADE-A466-0FC53A3C0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77" y="3246281"/>
            <a:ext cx="7752446" cy="21130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F1435-84D1-4D14-B668-6BA64B9F1795}"/>
              </a:ext>
            </a:extLst>
          </p:cNvPr>
          <p:cNvCxnSpPr/>
          <p:nvPr/>
        </p:nvCxnSpPr>
        <p:spPr>
          <a:xfrm>
            <a:off x="4125951" y="4661210"/>
            <a:ext cx="42374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74ECB3-589F-44B2-B3D8-FB229537B146}"/>
              </a:ext>
            </a:extLst>
          </p:cNvPr>
          <p:cNvSpPr txBox="1"/>
          <p:nvPr/>
        </p:nvSpPr>
        <p:spPr>
          <a:xfrm>
            <a:off x="4341541" y="5679688"/>
            <a:ext cx="321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this??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6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81E-0485-4FBC-A3EE-2DB8238F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DATs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1313D6-7D9F-473E-8F8A-A925664D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30" y="1743321"/>
            <a:ext cx="5858693" cy="12003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223565-2CD2-4A10-926B-2CC5D6C9E12B}"/>
              </a:ext>
            </a:extLst>
          </p:cNvPr>
          <p:cNvCxnSpPr>
            <a:cxnSpLocks/>
          </p:cNvCxnSpPr>
          <p:nvPr/>
        </p:nvCxnSpPr>
        <p:spPr>
          <a:xfrm flipV="1">
            <a:off x="5412058" y="1970049"/>
            <a:ext cx="3092605" cy="26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F29282-DD4C-4FC9-A3F4-FE07820AD7C2}"/>
              </a:ext>
            </a:extLst>
          </p:cNvPr>
          <p:cNvSpPr txBox="1"/>
          <p:nvPr/>
        </p:nvSpPr>
        <p:spPr>
          <a:xfrm>
            <a:off x="8571865" y="1697149"/>
            <a:ext cx="309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in RAM in the target, but </a:t>
            </a:r>
            <a:r>
              <a:rPr lang="en-US" dirty="0" err="1"/>
              <a:t>Ghidra</a:t>
            </a:r>
            <a:r>
              <a:rPr lang="en-US" dirty="0"/>
              <a:t> doesn’t know that!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9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67F5-E9B2-42D7-B466-32F4D96E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XREFs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4F9E-F42A-4725-B696-D79FA675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r>
              <a:rPr lang="en-US" dirty="0"/>
              <a:t>If we set up memory map correctly (to be done in Lab #1), we can more easily find references to all of these variables: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E607D-C0E6-4A5C-A49D-6F284927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4" y="3173005"/>
            <a:ext cx="9969190" cy="22280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860FE-A744-4FDE-97E4-C54F6EF87CA1}"/>
              </a:ext>
            </a:extLst>
          </p:cNvPr>
          <p:cNvCxnSpPr/>
          <p:nvPr/>
        </p:nvCxnSpPr>
        <p:spPr>
          <a:xfrm flipH="1" flipV="1">
            <a:off x="3925229" y="3746810"/>
            <a:ext cx="2423532" cy="209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5EB10D-F98C-4A2D-8CD5-2F5C8D59FE23}"/>
              </a:ext>
            </a:extLst>
          </p:cNvPr>
          <p:cNvSpPr txBox="1"/>
          <p:nvPr/>
        </p:nvSpPr>
        <p:spPr>
          <a:xfrm>
            <a:off x="6452839" y="5709424"/>
            <a:ext cx="359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doesn’t make sense?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84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59BA-78C1-4147-8A6D-6041EBC7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confusing notations!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DC811-67A8-46BA-8DF4-CBEC8321D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50" y="2033369"/>
            <a:ext cx="10515600" cy="13956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4EDC66-2BE0-47B1-8A48-E34AAAA0CB11}"/>
              </a:ext>
            </a:extLst>
          </p:cNvPr>
          <p:cNvCxnSpPr/>
          <p:nvPr/>
        </p:nvCxnSpPr>
        <p:spPr>
          <a:xfrm>
            <a:off x="5575610" y="2423532"/>
            <a:ext cx="2237678" cy="37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2A329F-F8CA-4ED8-BBED-0A56B96A54B7}"/>
              </a:ext>
            </a:extLst>
          </p:cNvPr>
          <p:cNvSpPr txBox="1"/>
          <p:nvPr/>
        </p:nvSpPr>
        <p:spPr>
          <a:xfrm>
            <a:off x="579863" y="3791415"/>
            <a:ext cx="1084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hard to follow all the </a:t>
            </a:r>
            <a:r>
              <a:rPr lang="en-US" dirty="0" err="1"/>
              <a:t>DAT_xxxx</a:t>
            </a:r>
            <a:r>
              <a:rPr lang="en-US" dirty="0"/>
              <a:t> – you can rename variables to something sensible.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31791-AB6A-4C4B-898D-EE4F4DC9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5" y="4824630"/>
            <a:ext cx="913575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C00D-7560-4524-A7CD-BFD8EBF2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Registers / Memory Map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42CA4-AC00-4188-9CD2-A410C680C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92" y="1446483"/>
            <a:ext cx="5263249" cy="533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36C4B-58FF-4307-96F3-43526D21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94" y="3635265"/>
            <a:ext cx="3982006" cy="9526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FDC860-F631-4C94-B73A-57CC9FB68E4F}"/>
              </a:ext>
            </a:extLst>
          </p:cNvPr>
          <p:cNvCxnSpPr>
            <a:cxnSpLocks/>
          </p:cNvCxnSpPr>
          <p:nvPr/>
        </p:nvCxnSpPr>
        <p:spPr>
          <a:xfrm flipH="1">
            <a:off x="3746810" y="4296937"/>
            <a:ext cx="4267200" cy="74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9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299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0x408 – Identifying Functions</vt:lpstr>
      <vt:lpstr>Ghidra Needed!</vt:lpstr>
      <vt:lpstr>Example: What is this function?</vt:lpstr>
      <vt:lpstr>Hint #1: Looking at Calls to the Function</vt:lpstr>
      <vt:lpstr>Hint #2: Following Function “Down”</vt:lpstr>
      <vt:lpstr>Following DATs</vt:lpstr>
      <vt:lpstr>Using XREFs</vt:lpstr>
      <vt:lpstr>More confusing notations!</vt:lpstr>
      <vt:lpstr>Peripheral Registers / Memory Map</vt:lpstr>
      <vt:lpstr>Rename as USART1</vt:lpstr>
      <vt:lpstr>Figuring out PUTS</vt:lpstr>
      <vt:lpstr>Cortex-M Specific Function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55</cp:revision>
  <dcterms:created xsi:type="dcterms:W3CDTF">2020-09-07T18:26:19Z</dcterms:created>
  <dcterms:modified xsi:type="dcterms:W3CDTF">2020-11-10T04:03:22Z</dcterms:modified>
</cp:coreProperties>
</file>