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220A-DA9B-4BBC-9C75-C66D46F5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D5431-D5FF-44BE-B0B0-08FB98FE7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05585-26EB-401F-A580-C4F7CFA4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38E-E9B1-4C96-BCC8-D99371EEC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2FE22-3A5F-4449-8898-C66D8358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5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4F19-5B91-4971-9D24-A632D22A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F3CFF-4A4B-43E2-BFF5-AE6529185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52F4D-E9D6-4D7B-ABCA-577B628F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47111-CDAF-464F-BD09-99452F60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E59C-78F6-4935-AE8B-E3198D8C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04A56-5CB4-4BC7-BA72-37EC50C12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7CFD4-6E1D-4973-B922-472C9FB2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1650-46DF-43FB-9A3B-A5CD84F4C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020A-FC80-49E5-9363-F5144731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1F3C-7EF7-4710-84AF-B799B3DD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9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5B47-2EC6-48BC-8DD6-BE05C4B2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669D-0B7F-4A86-AD0D-C7F8D519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E3D-C639-4A52-BBD4-457536FB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6922-F240-4EF3-905E-B9DFB25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65727-CADB-4DD6-9046-F1100897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2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CCD-9691-4A96-A2D6-D1F53F47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C4D3-7251-48A1-AEDE-AEBC7EF1E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DB80-1867-4ABC-85FB-CF546D13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258E-3BB7-41C5-B0BC-F8716E7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DF5B-5B74-46CE-A56F-B633CC5A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26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1F6C-47D6-4523-87B1-1626B96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1AB54-B5F7-4311-8217-7E3769EF6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E7B8C-B146-4CDF-B078-67A0EE6B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80579-953F-4F41-9BCB-8913DA94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2BE6-7135-4CB5-89D6-9D9981B1A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242C2-51E3-4A35-BCB5-C5A81A8C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18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D11A-42A7-412D-87FB-8315E9A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968DD-1E3F-4BDF-BCA1-21F3F397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78E27-D17C-4926-901B-318C040F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90821-6708-4581-975E-3C87A0BA4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D402B-EF6B-4F04-AE9E-58C2D99BA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E8121-22E9-4C44-AF20-BE1527F9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DF95B-32D7-4CA8-8D6A-2442FE5B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E430E-0801-4874-BE8C-20D10F9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7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5966-06AD-400E-803A-2830E651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EF1C0-915C-4F9F-B6F8-34FCB214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5FAA9-7427-4017-B7F1-61B7297C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EB0-0C9E-48B1-A388-ABAF8F8E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85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D9000-27FD-4772-AF4D-93E6A138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BBA7F-CEF3-4200-9B6F-C133A8B7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DEE6-91DB-4D62-A790-7E8D5FE2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80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A595-FB8D-48BF-85CD-0BED13D3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508-8447-429A-8E55-874ACAB9C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A9D00-96A5-496F-95ED-A1A592E0E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EBFD5-86B6-46A2-81D4-A588B9F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C5D8-6C81-46B1-A974-BD2FD2E6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0BC5-C9A0-434E-9706-6FD8EF18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646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36A5-2E6F-451C-BD8A-BBCB3B1F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05540-3B4E-4D31-B0A6-4FC713EE4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EB517-C45B-4940-9B06-4E1F55F5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F53D7-E620-495E-8001-F6989DD3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8ACD-B2F0-476E-BD8F-8EB76C9B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4F2B-D316-4097-AE06-FA388F80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6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802F1-E657-4CF1-BD6A-4EFC93A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7A822-0EBA-48C7-A780-CD8AE4CE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EF5F9-0F07-4041-936C-F6A72F130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D57D4-96EB-485F-885D-A03F9F5EA4CF}" type="datetimeFigureOut">
              <a:rPr lang="en-CA" smtClean="0"/>
              <a:t>2023-10-23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0C3-4B15-4785-B413-CFEA33C5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811E-C073-4268-BAEF-6F604A18A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7C55-DE05-4A86-BC70-31208D07C5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zeria-labs.com/writing-arm-assembly-part-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EF55-43E3-4350-BE63-9CB115E94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0x401 – Reverse Engineering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939F-753C-45A0-BC3A-73D8DCDC6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ECED4406 – Computer Security</a:t>
            </a:r>
          </a:p>
          <a:p>
            <a:endParaRPr lang="en-US" sz="2400" b="1" dirty="0"/>
          </a:p>
          <a:p>
            <a:r>
              <a:rPr lang="en-US" sz="2400" b="1" dirty="0"/>
              <a:t>Dr. Colin O’Flynn</a:t>
            </a:r>
          </a:p>
          <a:p>
            <a:r>
              <a:rPr lang="en-US" sz="2400" b="1" dirty="0"/>
              <a:t>Dalhousie University.</a:t>
            </a:r>
            <a:endParaRPr lang="en-CA" sz="2400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611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CE0A-CD11-4DFC-8678-78B936C3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Reverse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6ECC-2C72-4482-8C87-407BDCD42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1575"/>
          </a:xfrm>
        </p:spPr>
        <p:txBody>
          <a:bodyPr/>
          <a:lstStyle/>
          <a:p>
            <a:r>
              <a:rPr lang="en-US" dirty="0"/>
              <a:t>Software reverse engineering is common requirement as part of security research.</a:t>
            </a:r>
          </a:p>
          <a:p>
            <a:endParaRPr lang="en-US" dirty="0"/>
          </a:p>
          <a:p>
            <a:r>
              <a:rPr lang="en-US" dirty="0"/>
              <a:t>We will focus in particular on Arm Cortex-m language reverse engineering.</a:t>
            </a:r>
            <a:endParaRPr lang="en-C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BF4D82-63E8-4BCB-A140-C29B5075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95" y="4267200"/>
            <a:ext cx="6891454" cy="232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59DF7-8331-44BF-BC7D-9BC9B4C67099}"/>
              </a:ext>
            </a:extLst>
          </p:cNvPr>
          <p:cNvSpPr txBox="1"/>
          <p:nvPr/>
        </p:nvSpPr>
        <p:spPr>
          <a:xfrm>
            <a:off x="2245112" y="6550223"/>
            <a:ext cx="8512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https://en.wikipedia.org/wiki/ARM_Cortex-M#/media/File:ARM_Cortex-M0_and_M3_ICs_in_SMD_Packages.jpg</a:t>
            </a:r>
          </a:p>
        </p:txBody>
      </p:sp>
    </p:spTree>
    <p:extLst>
      <p:ext uri="{BB962C8B-B14F-4D97-AF65-F5344CB8AC3E}">
        <p14:creationId xmlns:p14="http://schemas.microsoft.com/office/powerpoint/2010/main" val="24140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2CAD-10E2-467B-BF8F-52FC0BBE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Arm Reverse Engineering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2E9F-861D-4C58-8A12-236841ACA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Recommended resource for more in depth - </a:t>
            </a:r>
            <a:r>
              <a:rPr lang="en-CA" dirty="0" err="1"/>
              <a:t>Azeria</a:t>
            </a:r>
            <a:r>
              <a:rPr lang="en-CA" dirty="0"/>
              <a:t> Labs - 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https://azeria-labs.com/writing-arm-assembly-part-1/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33B4D-F487-4B33-A0AA-E6E052B95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69" y="3031884"/>
            <a:ext cx="8326244" cy="321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C8F4-DE31-6D1D-2FA6-8AEB1C6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1325563"/>
          </a:xfrm>
        </p:spPr>
        <p:txBody>
          <a:bodyPr/>
          <a:lstStyle/>
          <a:p>
            <a:r>
              <a:rPr lang="en-CA" dirty="0"/>
              <a:t>Books for Reverse Engineering (Going Deeper)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2A8A7-E6DC-56A0-9CB3-1DFED98AD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76" y="1267873"/>
            <a:ext cx="6019801" cy="24293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EA4F0E-AE21-D168-C7D4-6AC1BF6FD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976" y="3770373"/>
            <a:ext cx="6354856" cy="272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DB54-06CB-4317-89BC-B82A03D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cover in this section: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3AAF-5A20-4B01-AFB1-72D105B2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reverse engineering (this quicky lecture).</a:t>
            </a:r>
          </a:p>
          <a:p>
            <a:r>
              <a:rPr lang="en-US" dirty="0"/>
              <a:t>Examples of C </a:t>
            </a:r>
            <a:r>
              <a:rPr lang="en-US" dirty="0">
                <a:sym typeface="Wingdings" panose="05000000000000000000" pitchFamily="2" charset="2"/>
              </a:rPr>
              <a:t> Assembly</a:t>
            </a:r>
          </a:p>
          <a:p>
            <a:r>
              <a:rPr lang="en-US" dirty="0">
                <a:sym typeface="Wingdings" panose="05000000000000000000" pitchFamily="2" charset="2"/>
              </a:rPr>
              <a:t>Exploring Function Calls</a:t>
            </a:r>
          </a:p>
          <a:p>
            <a:r>
              <a:rPr lang="en-US" dirty="0">
                <a:sym typeface="Wingdings" panose="05000000000000000000" pitchFamily="2" charset="2"/>
              </a:rPr>
              <a:t>Looking at a few example binaries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…There is a *lot* more you can do with this 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106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0x401 – Reverse Engineering</vt:lpstr>
      <vt:lpstr>Software Reverse Engineering</vt:lpstr>
      <vt:lpstr>Resources for Arm Reverse Engineering</vt:lpstr>
      <vt:lpstr>Books for Reverse Engineering (Going Deeper)</vt:lpstr>
      <vt:lpstr>What we are going to cover in this section: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0x101 – Security in History Basic Ciphers</dc:title>
  <dc:creator>Colin O'Flynn</dc:creator>
  <cp:lastModifiedBy>Colin O'Flynn</cp:lastModifiedBy>
  <cp:revision>34</cp:revision>
  <dcterms:created xsi:type="dcterms:W3CDTF">2020-09-07T18:26:19Z</dcterms:created>
  <dcterms:modified xsi:type="dcterms:W3CDTF">2023-10-23T11:40:28Z</dcterms:modified>
</cp:coreProperties>
</file>