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weetscape.com/010edit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0x406 – Finding Binaries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C15F-8A64-F456-0922-99D04CBA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i="1" dirty="0"/>
              <a:t>NOTE: This material is now covered in slides ~0x300 series mostly. I’ve left these slides up for posterity, but there isn’t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847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5C01-8827-4235-856C-6A8E4D9B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Binaries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0CBC-5E40-4903-8071-8003F5AF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r>
              <a:rPr lang="en-US" dirty="0"/>
              <a:t>Binary is the </a:t>
            </a:r>
            <a:r>
              <a:rPr lang="en-US" b="1" dirty="0"/>
              <a:t>firmware</a:t>
            </a:r>
            <a:r>
              <a:rPr lang="en-US" dirty="0"/>
              <a:t> running on a device.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862E-DCCB-48E6-BCA9-A732372A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49" y="2413122"/>
            <a:ext cx="7459073" cy="41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2A5A-211B-4964-9CDA-DA715797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Dlink</a:t>
            </a:r>
            <a:r>
              <a:rPr lang="en-US" dirty="0"/>
              <a:t> Router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6C373-EB2D-4A17-AF1E-508B04D5CCF7}"/>
              </a:ext>
            </a:extLst>
          </p:cNvPr>
          <p:cNvSpPr txBox="1"/>
          <p:nvPr/>
        </p:nvSpPr>
        <p:spPr>
          <a:xfrm>
            <a:off x="3111500" y="5752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https://support.dlink.com/ProductInfo.aspx?m=DIR-882-US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CD0B8-485D-418E-B03E-CC3825F7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610245"/>
            <a:ext cx="6526746" cy="41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8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6820-20FD-487C-B7D9-9A8263B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Binary (Unexciting Mode)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DA88-758F-4465-A710-83001CC6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6125"/>
          </a:xfrm>
        </p:spPr>
        <p:txBody>
          <a:bodyPr/>
          <a:lstStyle/>
          <a:p>
            <a:r>
              <a:rPr lang="en-US" dirty="0"/>
              <a:t>We use something called a </a:t>
            </a:r>
            <a:r>
              <a:rPr lang="en-US" i="1" dirty="0"/>
              <a:t>hex editor</a:t>
            </a:r>
            <a:r>
              <a:rPr lang="en-US" dirty="0"/>
              <a:t> to view raw files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FF724-8B72-4996-A239-0E90064D956F}"/>
              </a:ext>
            </a:extLst>
          </p:cNvPr>
          <p:cNvSpPr txBox="1"/>
          <p:nvPr/>
        </p:nvSpPr>
        <p:spPr>
          <a:xfrm>
            <a:off x="3333750" y="2253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See https://en.wikipedia.org/wiki/Comparison_of_hex_editors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01A1A-3590-48CF-AE50-01EE62693CAF}"/>
              </a:ext>
            </a:extLst>
          </p:cNvPr>
          <p:cNvSpPr txBox="1"/>
          <p:nvPr/>
        </p:nvSpPr>
        <p:spPr>
          <a:xfrm>
            <a:off x="1873250" y="6387584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 – using </a:t>
            </a:r>
            <a:r>
              <a:rPr lang="en-CA" dirty="0">
                <a:hlinkClick r:id="rId2"/>
              </a:rPr>
              <a:t>https://www.sweetscape.com/010editor/</a:t>
            </a:r>
            <a:r>
              <a:rPr lang="en-CA" dirty="0"/>
              <a:t> (other free ones out there)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47C46-55CB-46D0-B476-64FDA5CB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679529"/>
            <a:ext cx="5274834" cy="37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2F94-E94B-4FE4-A085-01DFEAF2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to find Binaries?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FB5D-94A4-4D33-986D-EF6D494A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075"/>
          </a:xfrm>
        </p:spPr>
        <p:txBody>
          <a:bodyPr/>
          <a:lstStyle/>
          <a:p>
            <a:r>
              <a:rPr lang="en-US" dirty="0"/>
              <a:t>Binaries can be extracted from systems, or dumped from memory.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89134-378A-49E6-800D-663F2F40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92" y="2803139"/>
            <a:ext cx="3547208" cy="3103002"/>
          </a:xfrm>
          <a:prstGeom prst="rect">
            <a:avLst/>
          </a:prstGeom>
        </p:spPr>
      </p:pic>
      <p:pic>
        <p:nvPicPr>
          <p:cNvPr id="2050" name="Picture 2" descr="Dumping Arcade ROMs The Hard Way | Hackaday">
            <a:extLst>
              <a:ext uri="{FF2B5EF4-FFF2-40B4-BE49-F238E27FC236}">
                <a16:creationId xmlns:a16="http://schemas.microsoft.com/office/drawing/2014/main" id="{2D95C387-B20B-418A-A2CC-28F2F7F8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20" y="2803139"/>
            <a:ext cx="5635979" cy="31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1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A10-5A7B-4437-9C71-5328F009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9507-3F26-4C9E-B977-6D570290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opening binaries isn’t too exciting normally.</a:t>
            </a:r>
          </a:p>
          <a:p>
            <a:endParaRPr lang="en-US" dirty="0"/>
          </a:p>
          <a:p>
            <a:r>
              <a:rPr lang="en-US" dirty="0"/>
              <a:t>Tools for exploring them exist – the most prominent is something called </a:t>
            </a:r>
            <a:r>
              <a:rPr lang="en-US" i="1" dirty="0" err="1"/>
              <a:t>binwalker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also open binaries that are </a:t>
            </a:r>
            <a:r>
              <a:rPr lang="en-US" i="1" dirty="0"/>
              <a:t>executable</a:t>
            </a:r>
            <a:r>
              <a:rPr lang="en-US" dirty="0"/>
              <a:t> in another tool (</a:t>
            </a:r>
            <a:r>
              <a:rPr lang="en-US" dirty="0" err="1"/>
              <a:t>Ghidra</a:t>
            </a:r>
            <a:r>
              <a:rPr lang="en-US" dirty="0"/>
              <a:t>) to understand </a:t>
            </a:r>
            <a:r>
              <a:rPr lang="en-US"/>
              <a:t>the executable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03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192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0x406 – Finding Binaries</vt:lpstr>
      <vt:lpstr>PowerPoint Presentation</vt:lpstr>
      <vt:lpstr>Finding Binaries</vt:lpstr>
      <vt:lpstr>Example – Dlink Router</vt:lpstr>
      <vt:lpstr>Viewing Binary (Unexciting Mode)</vt:lpstr>
      <vt:lpstr>Where else to find Binaries?</vt:lpstr>
      <vt:lpstr>Binary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51</cp:revision>
  <dcterms:created xsi:type="dcterms:W3CDTF">2020-09-07T18:26:19Z</dcterms:created>
  <dcterms:modified xsi:type="dcterms:W3CDTF">2023-10-23T11:45:41Z</dcterms:modified>
</cp:coreProperties>
</file>