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CC927-4414-486E-A4EA-F55738DD0022}" type="datetimeFigureOut">
              <a:rPr lang="en-US" smtClean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A4A0-CE78-441D-AF88-045EB62D3D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XFLR5 Methods and Their Application in “Constraints on the Wing Morphology of Pterosaurs”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Colin Parker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Stability Analysis</a:t>
            </a:r>
            <a:endParaRPr lang="en-US" dirty="0"/>
          </a:p>
        </p:txBody>
      </p:sp>
      <p:pic>
        <p:nvPicPr>
          <p:cNvPr id="4" name="Content Placeholder 3" descr="uns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6971" y="1600200"/>
            <a:ext cx="3710058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Washout</a:t>
            </a:r>
            <a:endParaRPr lang="en-US" dirty="0"/>
          </a:p>
        </p:txBody>
      </p:sp>
      <p:pic>
        <p:nvPicPr>
          <p:cNvPr id="4" name="Content Placeholder 3" descr="figure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1828800"/>
            <a:ext cx="5921720" cy="432847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XFLR5</a:t>
            </a:r>
            <a:endParaRPr lang="en-US" dirty="0"/>
          </a:p>
        </p:txBody>
      </p:sp>
      <p:pic>
        <p:nvPicPr>
          <p:cNvPr id="4" name="Content Placeholder 3" descr="XFLR5win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97725" y="1600200"/>
            <a:ext cx="6948550" cy="45259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XFLR5 Methods and Their Application in “Constraints on the Wing Morphology of Pterosaurs”</vt:lpstr>
      <vt:lpstr>Longitudinal Stability Analysis</vt:lpstr>
      <vt:lpstr>Effects of Washout</vt:lpstr>
      <vt:lpstr>XFLR5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XFLR5 Methods and Their Application in “Contraints on the Wing Morphology of Pterosaurs”</dc:title>
  <dc:creator>Colin Parker</dc:creator>
  <cp:lastModifiedBy>Colin Parker</cp:lastModifiedBy>
  <cp:revision>7</cp:revision>
  <dcterms:created xsi:type="dcterms:W3CDTF">2014-04-30T17:40:51Z</dcterms:created>
  <dcterms:modified xsi:type="dcterms:W3CDTF">2014-04-30T18:41:18Z</dcterms:modified>
</cp:coreProperties>
</file>