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6" r:id="rId9"/>
    <p:sldId id="262" r:id="rId10"/>
    <p:sldId id="277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XFLR5 Methods and Their Application in “Constraints on the Wing Morphology of Pterosaurs”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Colin Parker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Panel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ompa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2133600"/>
            <a:ext cx="8893813" cy="372988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LL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128347"/>
            <a:ext cx="8382000" cy="3533922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VLM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2114565"/>
            <a:ext cx="8305800" cy="352961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ane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28347"/>
            <a:ext cx="8229600" cy="3469669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bottompane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057400"/>
            <a:ext cx="3850105" cy="1828800"/>
          </a:xfrm>
        </p:spPr>
      </p:pic>
      <p:pic>
        <p:nvPicPr>
          <p:cNvPr id="5" name="Picture 4" descr="toppan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1" y="2057400"/>
            <a:ext cx="3850105" cy="1828800"/>
          </a:xfrm>
          <a:prstGeom prst="rect">
            <a:avLst/>
          </a:prstGeom>
        </p:spPr>
      </p:pic>
      <p:pic>
        <p:nvPicPr>
          <p:cNvPr id="6" name="Picture 5" descr="bottomvl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399" y="4419600"/>
            <a:ext cx="3850105" cy="1828800"/>
          </a:xfrm>
          <a:prstGeom prst="rect">
            <a:avLst/>
          </a:prstGeom>
        </p:spPr>
      </p:pic>
      <p:pic>
        <p:nvPicPr>
          <p:cNvPr id="7" name="Picture 6" descr="topvl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4400" y="4419600"/>
            <a:ext cx="3850106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8600" y="1524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3D Panel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3962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VLM1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Longitudinal Stability Analysis</a:t>
            </a:r>
            <a:endParaRPr lang="en-US" dirty="0"/>
          </a:p>
        </p:txBody>
      </p:sp>
      <p:pic>
        <p:nvPicPr>
          <p:cNvPr id="4" name="Content Placeholder 3" descr="unstab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16971" y="1600200"/>
            <a:ext cx="3710058" cy="4525963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Washout</a:t>
            </a:r>
            <a:endParaRPr lang="en-US" dirty="0"/>
          </a:p>
        </p:txBody>
      </p:sp>
      <p:pic>
        <p:nvPicPr>
          <p:cNvPr id="4" name="Content Placeholder 3" descr="figure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828800"/>
            <a:ext cx="5921720" cy="432847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XFLR5</a:t>
            </a:r>
            <a:endParaRPr lang="en-US" dirty="0"/>
          </a:p>
        </p:txBody>
      </p:sp>
      <p:pic>
        <p:nvPicPr>
          <p:cNvPr id="4" name="Content Placeholder 3" descr="XFLR5wi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97725" y="1600200"/>
            <a:ext cx="6948550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LLT Lifting Line Theory</a:t>
            </a:r>
            <a:endParaRPr lang="en-US" dirty="0"/>
          </a:p>
        </p:txBody>
      </p:sp>
      <p:pic>
        <p:nvPicPr>
          <p:cNvPr id="4" name="Content Placeholder 3" descr="800px-Lifting_line_theory_illustration_(2).svg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114800" y="1676400"/>
            <a:ext cx="4800600" cy="359445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4038600" cy="45259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VLM Vortex Lattice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VLM2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COLIN@QJHCBVMRBBBJERT4" val="523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45</Words>
  <Application>Microsoft Office PowerPoint</Application>
  <PresentationFormat>On-screen Show (4:3)</PresentationFormat>
  <Paragraphs>13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XFLR5 Methods and Their Application in “Constraints on the Wing Morphology of Pterosaurs”</vt:lpstr>
      <vt:lpstr>Longitudinal Stability Analysis</vt:lpstr>
      <vt:lpstr>Effects of Washout</vt:lpstr>
      <vt:lpstr>XFLR5</vt:lpstr>
      <vt:lpstr>LLT Lifting Line Theory</vt:lpstr>
      <vt:lpstr>VLM Vortex Lattice Method</vt:lpstr>
      <vt:lpstr>VLM 1</vt:lpstr>
      <vt:lpstr>Slide 8</vt:lpstr>
      <vt:lpstr>VLM2</vt:lpstr>
      <vt:lpstr>Slide 10</vt:lpstr>
      <vt:lpstr>3D Panel Method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Question?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XFLR5 Methods and Their Application in “Contraints on the Wing Morphology of Pterosaurs”</dc:title>
  <dc:creator>Colin Parker</dc:creator>
  <cp:lastModifiedBy>Colin Parker</cp:lastModifiedBy>
  <cp:revision>12</cp:revision>
  <dcterms:created xsi:type="dcterms:W3CDTF">2014-04-30T17:40:51Z</dcterms:created>
  <dcterms:modified xsi:type="dcterms:W3CDTF">2014-04-30T19:32:09Z</dcterms:modified>
</cp:coreProperties>
</file>