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C927-4414-486E-A4EA-F55738DD002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A4A0-CE78-441D-AF88-045EB62D3D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XFLR5 Methods and Their Application in “</a:t>
            </a:r>
            <a:r>
              <a:rPr lang="en-US" dirty="0" err="1" smtClean="0"/>
              <a:t>Contraints</a:t>
            </a:r>
            <a:r>
              <a:rPr lang="en-US" dirty="0" smtClean="0"/>
              <a:t> on the Wing Morphology of Pterosaurs”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Colin Parker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XFLR5 Methods and Their Application in “Contraints on the Wing Morphology of Pterosaurs”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XFLR5 Methods and Their Application in “Contraints on the Wing Morphology of Pterosaurs”</dc:title>
  <dc:creator>Colin Parker</dc:creator>
  <cp:lastModifiedBy>Colin Parker</cp:lastModifiedBy>
  <cp:revision>1</cp:revision>
  <dcterms:created xsi:type="dcterms:W3CDTF">2014-04-30T17:40:51Z</dcterms:created>
  <dcterms:modified xsi:type="dcterms:W3CDTF">2014-04-30T17:43:46Z</dcterms:modified>
</cp:coreProperties>
</file>