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15"/>
  </p:normalViewPr>
  <p:slideViewPr>
    <p:cSldViewPr snapToGrid="0" snapToObjects="1">
      <p:cViewPr varScale="1">
        <p:scale>
          <a:sx n="90" d="100"/>
          <a:sy n="90" d="100"/>
        </p:scale>
        <p:origin x="23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BFE99-7334-4844-8B7D-CC8C5DA21F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E9E114-33CC-DA48-9956-4539888F4D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ECA9B-DB14-6E47-BFEB-94487D00A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B450B-8A9B-1241-BCF6-FFD45E9098D8}" type="datetimeFigureOut">
              <a:t>10/1/20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B4E88-84EF-AE48-B374-0C55EF153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1F1A8-AD4A-8241-8537-1D74CA988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71050-F4D8-4443-9E1A-A669E6A597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43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5F638-6AD9-0C4A-B36F-676B0379A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440CDF-93C0-914D-ADDC-BE60E8C75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F4185-C83D-6A4D-BA0D-7F1168CE2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B450B-8A9B-1241-BCF6-FFD45E9098D8}" type="datetimeFigureOut">
              <a:t>10/1/20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D9DFB-B1F4-4D46-BF13-58966B049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88404-3447-DC46-99A7-3DD49CFF0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71050-F4D8-4443-9E1A-A669E6A597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92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F24DD3-0FF7-2949-9AAA-18171CBD42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79F06A-A54C-7047-99F1-25BB42674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0CFF9-F1A3-E545-A720-84D5A898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B450B-8A9B-1241-BCF6-FFD45E9098D8}" type="datetimeFigureOut">
              <a:t>10/1/20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BA101-65B2-E442-8E09-F6D1FEB17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C05D6-CEC8-CF4B-A8C1-5D1AEB9F7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71050-F4D8-4443-9E1A-A669E6A597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03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83F6A-AC30-B14A-899D-50F8E95D3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12F45-5AB3-7349-BB3B-ECBC5CE0A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BDD9A-8B90-2E44-8C67-77B50DF13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B450B-8A9B-1241-BCF6-FFD45E9098D8}" type="datetimeFigureOut">
              <a:t>10/1/20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06422-84BE-0941-A0D9-FF47099F9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9A224-5A0A-1D41-B763-A07ED36DE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71050-F4D8-4443-9E1A-A669E6A597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639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CD0B5-0A76-E94C-BD93-63889998F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AC30D-45BC-264B-B9DC-FDCC0A526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653B6-ADD0-BC40-BE77-018F70399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B450B-8A9B-1241-BCF6-FFD45E9098D8}" type="datetimeFigureOut">
              <a:t>10/1/20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95550-5ED4-A249-B107-2C0AB79BB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63BBE-F24E-714F-A44D-BED31503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71050-F4D8-4443-9E1A-A669E6A597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056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3EAA8-E1D3-CF4A-BBAA-72CE9CB6B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87F3F-B76B-8E4D-AC5A-0D41B0B7A9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5E01D1-8E36-AA45-9737-9B5F1C208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5C6EC-6CF7-584D-B2B3-F503DD090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B450B-8A9B-1241-BCF6-FFD45E9098D8}" type="datetimeFigureOut">
              <a:t>10/1/20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925ABF-7B40-4642-AE14-B937B737A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884ECD-DE21-6448-9395-C597B9A2D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71050-F4D8-4443-9E1A-A669E6A597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12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1AB36-1C7F-6942-941D-87805D8B4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CE158-10AF-5547-85CB-2347228FB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01E28-2729-0C4E-8931-4A7D29517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A2894B-E3BF-9E42-8CAA-05FFB604E3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ED35BC-9D78-9943-8CE5-BC38FCD2C3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49BD96-FAAD-EB40-9505-BF87CD336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B450B-8A9B-1241-BCF6-FFD45E9098D8}" type="datetimeFigureOut">
              <a:t>10/1/20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62025E-9557-2A41-91EE-84F7EF332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6E2326-6AE9-2A45-978E-3937C89C8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71050-F4D8-4443-9E1A-A669E6A597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48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D4F56-653D-0D4A-A0DC-C83201240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5CDFC9-D954-944D-AC83-8FF6C511D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B450B-8A9B-1241-BCF6-FFD45E9098D8}" type="datetimeFigureOut">
              <a:t>10/1/20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CBC7BC-F485-3449-BFE2-06F3A9A11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DD7EFA-01E7-5749-A723-61F893EE6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71050-F4D8-4443-9E1A-A669E6A597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266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2EE342-0056-4B42-880C-EFADE2529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B450B-8A9B-1241-BCF6-FFD45E9098D8}" type="datetimeFigureOut">
              <a:t>10/1/20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BE3B6E-7E14-4045-9E55-5E630870C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4C46B-5B23-6E41-A821-292B004E0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71050-F4D8-4443-9E1A-A669E6A597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899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67282-9920-8C46-9603-BD34FAB3C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DA5F-159E-CD4C-9207-A8A3269D3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8F7777-6155-324C-9181-C7B235827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53244D-A528-B541-95F6-437CBB456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B450B-8A9B-1241-BCF6-FFD45E9098D8}" type="datetimeFigureOut">
              <a:t>10/1/20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49071-1524-B845-AD9C-556253A89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0CA87-6F77-AE48-B8E6-7CA4B4505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71050-F4D8-4443-9E1A-A669E6A597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69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96ED7-6475-B041-B504-5A5C91282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9EB2A3-487D-5344-8667-D31A2B914B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4CB6C3-BDAE-5945-8ADE-26C29EDBC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FD1033-50CE-5741-B24A-42707B740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B450B-8A9B-1241-BCF6-FFD45E9098D8}" type="datetimeFigureOut">
              <a:t>10/1/20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BD3C1F-B3ED-BA44-A7DF-06049E607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78A80-9C29-BD4B-9B1E-A3C9B318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71050-F4D8-4443-9E1A-A669E6A597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35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D50CBB-2A63-734F-9D8B-2C62B220F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925D1-B436-E241-B66F-069A382A9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BF178-4BA5-BA4C-8F3E-3DC71FED1B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B450B-8A9B-1241-BCF6-FFD45E9098D8}" type="datetimeFigureOut">
              <a:t>10/1/20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30FDF-DEAE-2142-AD7A-F0AEC18E2F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AE1BC-EAC6-554A-BB42-8E83A2264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71050-F4D8-4443-9E1A-A669E6A597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78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E241B9-25F5-2B4B-95F1-FD17629FC048}"/>
              </a:ext>
            </a:extLst>
          </p:cNvPr>
          <p:cNvSpPr/>
          <p:nvPr/>
        </p:nvSpPr>
        <p:spPr>
          <a:xfrm>
            <a:off x="962025" y="1791067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Find data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9386B4-B7B6-DC42-8EEF-E78D3A5EFFC7}"/>
              </a:ext>
            </a:extLst>
          </p:cNvPr>
          <p:cNvSpPr/>
          <p:nvPr/>
        </p:nvSpPr>
        <p:spPr>
          <a:xfrm>
            <a:off x="2263286" y="1791067"/>
            <a:ext cx="1652221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Download Data to local computer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FFFC6E-10D1-414C-8806-7E4A9233B453}"/>
              </a:ext>
            </a:extLst>
          </p:cNvPr>
          <p:cNvSpPr/>
          <p:nvPr/>
        </p:nvSpPr>
        <p:spPr>
          <a:xfrm>
            <a:off x="4302368" y="1791067"/>
            <a:ext cx="1652221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Do Preliminary Data Processing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5D8962-7E49-AE45-BAE0-B6B28DFE533E}"/>
              </a:ext>
            </a:extLst>
          </p:cNvPr>
          <p:cNvSpPr/>
          <p:nvPr/>
        </p:nvSpPr>
        <p:spPr>
          <a:xfrm>
            <a:off x="6341450" y="1791067"/>
            <a:ext cx="1652221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Analyze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064588-6975-C64C-A139-C594CE35224F}"/>
              </a:ext>
            </a:extLst>
          </p:cNvPr>
          <p:cNvSpPr/>
          <p:nvPr/>
        </p:nvSpPr>
        <p:spPr>
          <a:xfrm>
            <a:off x="8380532" y="1791067"/>
            <a:ext cx="1652221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Output maps, models, graphs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FD5D61D-9A0F-9C46-966B-44D4F2A6C759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876425" y="2248267"/>
            <a:ext cx="3868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392CE9F-5E2A-944F-892D-AD649373B30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915507" y="2248267"/>
            <a:ext cx="3868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94C6A4-7BF9-FB4F-947A-60861488853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954589" y="2248267"/>
            <a:ext cx="3868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042FDED-8C8A-1C4B-A5FE-D85E7D781486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7993671" y="2248267"/>
            <a:ext cx="3868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Brace 19">
            <a:extLst>
              <a:ext uri="{FF2B5EF4-FFF2-40B4-BE49-F238E27FC236}">
                <a16:creationId xmlns:a16="http://schemas.microsoft.com/office/drawing/2014/main" id="{C28F3F26-461C-1A42-BBDB-4ECAA5E140A5}"/>
              </a:ext>
            </a:extLst>
          </p:cNvPr>
          <p:cNvSpPr/>
          <p:nvPr/>
        </p:nvSpPr>
        <p:spPr>
          <a:xfrm rot="16200000">
            <a:off x="1304925" y="990968"/>
            <a:ext cx="228600" cy="91439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830F4989-0A00-EB49-A312-5434120AA229}"/>
              </a:ext>
            </a:extLst>
          </p:cNvPr>
          <p:cNvSpPr/>
          <p:nvPr/>
        </p:nvSpPr>
        <p:spPr>
          <a:xfrm rot="16200000">
            <a:off x="6033725" y="-2436570"/>
            <a:ext cx="228591" cy="77694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5BB303-2994-5D40-83AD-821DFADEA18C}"/>
              </a:ext>
            </a:extLst>
          </p:cNvPr>
          <p:cNvSpPr txBox="1"/>
          <p:nvPr/>
        </p:nvSpPr>
        <p:spPr>
          <a:xfrm>
            <a:off x="946691" y="894166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Internet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7A0F6B-E1EB-3841-9F2A-FCBC170B14C0}"/>
              </a:ext>
            </a:extLst>
          </p:cNvPr>
          <p:cNvSpPr txBox="1"/>
          <p:nvPr/>
        </p:nvSpPr>
        <p:spPr>
          <a:xfrm>
            <a:off x="5348216" y="894166"/>
            <a:ext cx="15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Your Computer</a:t>
            </a:r>
          </a:p>
        </p:txBody>
      </p:sp>
    </p:spTree>
    <p:extLst>
      <p:ext uri="{BB962C8B-B14F-4D97-AF65-F5344CB8AC3E}">
        <p14:creationId xmlns:p14="http://schemas.microsoft.com/office/powerpoint/2010/main" val="2340976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22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Colin Robertson</dc:creator>
  <cp:lastModifiedBy>Colin Robertson</cp:lastModifiedBy>
  <cp:revision>2</cp:revision>
  <dcterms:created xsi:type="dcterms:W3CDTF">2020-10-01T13:24:40Z</dcterms:created>
  <dcterms:modified xsi:type="dcterms:W3CDTF">2020-10-01T13:31:40Z</dcterms:modified>
</cp:coreProperties>
</file>