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9" r:id="rId9"/>
    <p:sldId id="274" r:id="rId10"/>
    <p:sldId id="275" r:id="rId11"/>
    <p:sldId id="273" r:id="rId12"/>
    <p:sldId id="265" r:id="rId13"/>
    <p:sldId id="266" r:id="rId14"/>
    <p:sldId id="267" r:id="rId15"/>
    <p:sldId id="268"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240673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276200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226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Placeholder for </a:t>
            </a:r>
            <a:r>
              <a:rPr lang="en-US" sz="1800" dirty="0" err="1">
                <a:effectLst/>
                <a:latin typeface="Aptos" panose="020B0004020202020204" pitchFamily="34" charset="0"/>
                <a:ea typeface="Aptos" panose="020B0004020202020204" pitchFamily="34" charset="0"/>
                <a:cs typeface="Times New Roman" panose="02020603050405020304" pitchFamily="18" charset="0"/>
              </a:rPr>
              <a:t>comsumption</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7476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050277"/>
          </a:xfrm>
        </p:spPr>
        <p:txBody>
          <a:bodyPr/>
          <a:lstStyle/>
          <a:p>
            <a:pPr marL="36900" indent="0" algn="ctr">
              <a:buNone/>
            </a:pPr>
            <a:r>
              <a:rPr lang="en-US" sz="1800" b="1" i="0" dirty="0">
                <a:solidFill>
                  <a:srgbClr val="E6EDF3"/>
                </a:solidFill>
                <a:effectLst/>
                <a:highlight>
                  <a:srgbClr val="0D1117"/>
                </a:highlight>
                <a:latin typeface="-apple-system"/>
              </a:rPr>
              <a:t>An organization looking to start a coffee company might need data on where to market and where to grow coffee.  To that end, </a:t>
            </a:r>
            <a:r>
              <a:rPr lang="en-US" sz="1800" b="1" dirty="0">
                <a:solidFill>
                  <a:srgbClr val="E6EDF3"/>
                </a:solidFill>
                <a:effectLst/>
                <a:highlight>
                  <a:srgbClr val="0D1117"/>
                </a:highlight>
                <a:latin typeface="-apple-system"/>
              </a:rPr>
              <a:t>w</a:t>
            </a:r>
            <a:r>
              <a:rPr lang="en-US" sz="1800" b="1" i="0" dirty="0">
                <a:solidFill>
                  <a:srgbClr val="E6EDF3"/>
                </a:solidFill>
                <a:effectLst/>
                <a:highlight>
                  <a:srgbClr val="0D1117"/>
                </a:highlight>
                <a:latin typeface="-apple-system"/>
              </a:rPr>
              <a:t>e are attempting to use different data sets to analyze where the best location would be to grow for the highest quality coffee bean, and also where people consume coffee. We pulled data from various data sets to compare the quality, weather and production levels of various locations around the globe. We compared quality, consumption, production and weather to see what makes the best (and most) coffee beans possible.</a:t>
            </a:r>
          </a:p>
          <a:p>
            <a:pPr algn="ctr"/>
            <a:endParaRPr lang="en-US"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128667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2889487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42</TotalTime>
  <Words>1412</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Aptos</vt:lpstr>
      <vt:lpstr>Arial</vt:lpstr>
      <vt:lpstr>Goudy Old Style</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lpstr>Mitch section space holder</vt:lpstr>
      <vt:lpstr>Mitch section space holder</vt:lpstr>
      <vt:lpstr>Mitch section space holder</vt:lpstr>
      <vt:lpstr>Mitch section space holder</vt:lpstr>
      <vt:lpstr>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to question:  What countries produce the most coffee and does that affect the quality of coffee produced?</vt:lpstr>
      <vt:lpstr>Placeholder for comsumption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Colin Roberts</cp:lastModifiedBy>
  <cp:revision>4</cp:revision>
  <dcterms:created xsi:type="dcterms:W3CDTF">2024-04-15T23:18:18Z</dcterms:created>
  <dcterms:modified xsi:type="dcterms:W3CDTF">2024-04-16T21:02:19Z</dcterms:modified>
</cp:coreProperties>
</file>