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A Study of Coffee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/>
              <a:t>Connery Hinson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/>
              <a:t>Heather Moore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/>
              <a:t>Paul Anderson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/>
              <a:t>Colin Roberts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/>
              <a:t>Mitchell Hatch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/>
              <a:t>Padmashri Bhatta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Executive Summary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{EF285AE8-D8A1-4B43-AB75-F813DC66CA4D}tf12214701_win32</Template>
  <TotalTime>2</TotalTime>
  <Words>56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Goudy Old Style</vt:lpstr>
      <vt:lpstr>Wingdings 2</vt:lpstr>
      <vt:lpstr>SlateVTI</vt:lpstr>
      <vt:lpstr>A Study of Coffee Production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Coffee Production</dc:title>
  <dc:creator>Paul Anderson</dc:creator>
  <cp:lastModifiedBy>Paul Anderson</cp:lastModifiedBy>
  <cp:revision>1</cp:revision>
  <dcterms:created xsi:type="dcterms:W3CDTF">2024-04-15T23:18:18Z</dcterms:created>
  <dcterms:modified xsi:type="dcterms:W3CDTF">2024-04-15T23:21:01Z</dcterms:modified>
</cp:coreProperties>
</file>