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82" r:id="rId23"/>
    <p:sldId id="284" r:id="rId24"/>
    <p:sldId id="283" r:id="rId25"/>
    <p:sldId id="286"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24CAC42-9AB0-0459-645D-8C95DC2A3882}"/>
              </a:ext>
            </a:extLst>
          </p:cNvPr>
          <p:cNvPicPr>
            <a:picLocks noChangeAspect="1"/>
          </p:cNvPicPr>
          <p:nvPr/>
        </p:nvPicPr>
        <p:blipFill>
          <a:blip r:embed="rId2"/>
          <a:stretch>
            <a:fillRect/>
          </a:stretch>
        </p:blipFill>
        <p:spPr>
          <a:xfrm>
            <a:off x="2469823" y="1389275"/>
            <a:ext cx="6674441" cy="3754373"/>
          </a:xfrm>
          <a:prstGeom prst="rect">
            <a:avLst/>
          </a:prstGeom>
        </p:spPr>
      </p:pic>
    </p:spTree>
    <p:extLst>
      <p:ext uri="{BB962C8B-B14F-4D97-AF65-F5344CB8AC3E}">
        <p14:creationId xmlns:p14="http://schemas.microsoft.com/office/powerpoint/2010/main" val="26207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795" y="609600"/>
            <a:ext cx="10353762" cy="1257300"/>
          </a:xfrm>
        </p:spPr>
        <p:txBody>
          <a:bodyPr>
            <a:normAutofit/>
          </a:bodyPr>
          <a:lstStyle/>
          <a:p>
            <a:endParaRPr lang="en-US" dirty="0"/>
          </a:p>
        </p:txBody>
      </p:sp>
      <p:pic>
        <p:nvPicPr>
          <p:cNvPr id="4" name="Picture 3">
            <a:extLst>
              <a:ext uri="{FF2B5EF4-FFF2-40B4-BE49-F238E27FC236}">
                <a16:creationId xmlns:a16="http://schemas.microsoft.com/office/drawing/2014/main" id="{C3AE284A-F258-F9E1-4198-C608918BC747}"/>
              </a:ext>
            </a:extLst>
          </p:cNvPr>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3059574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pic>
        <p:nvPicPr>
          <p:cNvPr id="3" name="Picture 2">
            <a:extLst>
              <a:ext uri="{FF2B5EF4-FFF2-40B4-BE49-F238E27FC236}">
                <a16:creationId xmlns:a16="http://schemas.microsoft.com/office/drawing/2014/main" id="{C3B56C52-98D9-BDAC-3B8A-592088CB9054}"/>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4129901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913316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2400" dirty="0"/>
          </a:p>
        </p:txBody>
      </p:sp>
    </p:spTree>
    <p:extLst>
      <p:ext uri="{BB962C8B-B14F-4D97-AF65-F5344CB8AC3E}">
        <p14:creationId xmlns:p14="http://schemas.microsoft.com/office/powerpoint/2010/main" val="169300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206</TotalTime>
  <Words>1576</Words>
  <Application>Microsoft Office PowerPoint</Application>
  <PresentationFormat>Widescreen</PresentationFormat>
  <Paragraphs>63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Calibri</vt:lpstr>
      <vt:lpstr>Goudy Old Style</vt:lpstr>
      <vt:lpstr>Slack-Lato</vt:lpstr>
      <vt:lpstr>system-ui</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Answer to question:  What countries produce the most coffee and does that affect the quality of coffee produced?</vt:lpstr>
      <vt:lpstr>PowerPoint Presentation</vt:lpstr>
      <vt:lpstr>PowerPoint Presentation</vt:lpstr>
      <vt:lpstr>Answer:  What countries consume the most coffee? Does the amount of coffee that is produced influence consumption?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7</cp:revision>
  <dcterms:created xsi:type="dcterms:W3CDTF">2024-04-15T23:18:18Z</dcterms:created>
  <dcterms:modified xsi:type="dcterms:W3CDTF">2024-04-18T01:13:25Z</dcterms:modified>
</cp:coreProperties>
</file>