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84" r:id="rId23"/>
    <p:sldId id="283" r:id="rId24"/>
    <p:sldId id="286"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E0DEED-8BE8-B893-31CE-3D2D5F595286}"/>
              </a:ext>
            </a:extLst>
          </p:cNvPr>
          <p:cNvSpPr>
            <a:spLocks noGrp="1"/>
          </p:cNvSpPr>
          <p:nvPr>
            <p:ph type="title"/>
          </p:nvPr>
        </p:nvSpPr>
        <p:spPr>
          <a:xfrm>
            <a:off x="913795" y="609600"/>
            <a:ext cx="10353762" cy="1261872"/>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produced influence consumption?</a:t>
            </a:r>
            <a:endParaRPr lang="en-US" sz="2000" dirty="0"/>
          </a:p>
        </p:txBody>
      </p:sp>
      <p:pic>
        <p:nvPicPr>
          <p:cNvPr id="5" name="Content Placeholder 4" descr="A graph with blue dots&#10;&#10;Description automatically generated">
            <a:extLst>
              <a:ext uri="{FF2B5EF4-FFF2-40B4-BE49-F238E27FC236}">
                <a16:creationId xmlns:a16="http://schemas.microsoft.com/office/drawing/2014/main" id="{CE648904-0B9C-BF86-35D8-175EF29104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1677" y="1723753"/>
            <a:ext cx="4023216" cy="3622675"/>
          </a:xfrm>
        </p:spPr>
      </p:pic>
      <p:sp>
        <p:nvSpPr>
          <p:cNvPr id="10" name="TextBox 9">
            <a:extLst>
              <a:ext uri="{FF2B5EF4-FFF2-40B4-BE49-F238E27FC236}">
                <a16:creationId xmlns:a16="http://schemas.microsoft.com/office/drawing/2014/main" id="{6081267C-039C-2394-4CFB-7C56E5640D2A}"/>
              </a:ext>
            </a:extLst>
          </p:cNvPr>
          <p:cNvSpPr txBox="1"/>
          <p:nvPr/>
        </p:nvSpPr>
        <p:spPr>
          <a:xfrm>
            <a:off x="1371600" y="5346428"/>
            <a:ext cx="9026434" cy="646331"/>
          </a:xfrm>
          <a:prstGeom prst="rect">
            <a:avLst/>
          </a:prstGeom>
          <a:noFill/>
        </p:spPr>
        <p:txBody>
          <a:bodyPr wrap="square" rtlCol="0">
            <a:spAutoFit/>
          </a:bodyPr>
          <a:lstStyle/>
          <a:p>
            <a:r>
              <a:rPr lang="en-US"/>
              <a:t>This plot shows consumption right aligned with production with Brazil leading the way just as in the max production data. </a:t>
            </a:r>
            <a:endParaRPr lang="en-US" dirty="0"/>
          </a:p>
        </p:txBody>
      </p:sp>
    </p:spTree>
    <p:extLst>
      <p:ext uri="{BB962C8B-B14F-4D97-AF65-F5344CB8AC3E}">
        <p14:creationId xmlns:p14="http://schemas.microsoft.com/office/powerpoint/2010/main" val="30595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pic>
        <p:nvPicPr>
          <p:cNvPr id="3" name="Picture 2">
            <a:extLst>
              <a:ext uri="{FF2B5EF4-FFF2-40B4-BE49-F238E27FC236}">
                <a16:creationId xmlns:a16="http://schemas.microsoft.com/office/drawing/2014/main" id="{C3B56C52-98D9-BDAC-3B8A-592088CB9054}"/>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412990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91331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2400" dirty="0"/>
          </a:p>
        </p:txBody>
      </p:sp>
      <p:sp>
        <p:nvSpPr>
          <p:cNvPr id="3" name="TextBox 2">
            <a:extLst>
              <a:ext uri="{FF2B5EF4-FFF2-40B4-BE49-F238E27FC236}">
                <a16:creationId xmlns:a16="http://schemas.microsoft.com/office/drawing/2014/main" id="{BDD6F750-7BF8-40F3-7794-FBA9491F4000}"/>
              </a:ext>
            </a:extLst>
          </p:cNvPr>
          <p:cNvSpPr txBox="1"/>
          <p:nvPr/>
        </p:nvSpPr>
        <p:spPr>
          <a:xfrm>
            <a:off x="2142309" y="1567543"/>
            <a:ext cx="7863840" cy="3693319"/>
          </a:xfrm>
          <a:prstGeom prst="rect">
            <a:avLst/>
          </a:prstGeom>
          <a:noFill/>
        </p:spPr>
        <p:txBody>
          <a:bodyPr wrap="square" rtlCol="0">
            <a:spAutoFit/>
          </a:bodyPr>
          <a:lstStyle/>
          <a:p>
            <a:r>
              <a:rPr lang="en-US"/>
              <a:t>The moderate Rainfall is required to an adequate coffee production.</a:t>
            </a:r>
          </a:p>
          <a:p>
            <a:r>
              <a:rPr lang="en-US"/>
              <a:t> Quantity of Production rise as temperatures rise.</a:t>
            </a:r>
          </a:p>
          <a:p>
            <a:r>
              <a:rPr lang="en-US"/>
              <a:t> But Temperatures matter with quality trending down as temperatures rise.</a:t>
            </a:r>
          </a:p>
          <a:p>
            <a:r>
              <a:rPr lang="en-US"/>
              <a:t> Best temp would be around 65 degrees Farenheit or 18 celcius. Below that temp it trends down in production as it gets lower. Above that temp it trends down as well the higher it gets.</a:t>
            </a:r>
          </a:p>
          <a:p>
            <a:r>
              <a:rPr lang="en-US"/>
              <a:t> Throughout our research the countries that produce the most coffee and does NOT impact the quality of coffee produced as long it is within the temperature range 55 to 65 degrees. All of the Countries scores we’re closely related that the data foretold. 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endParaRPr lang="en-US" dirty="0"/>
          </a:p>
        </p:txBody>
      </p:sp>
    </p:spTree>
    <p:extLst>
      <p:ext uri="{BB962C8B-B14F-4D97-AF65-F5344CB8AC3E}">
        <p14:creationId xmlns:p14="http://schemas.microsoft.com/office/powerpoint/2010/main" val="169300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214</TotalTime>
  <Words>1689</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Arial</vt:lpstr>
      <vt:lpstr>Calibri</vt:lpstr>
      <vt:lpstr>Goudy Old Style</vt:lpstr>
      <vt:lpstr>Slack-Lato</vt:lpstr>
      <vt:lpstr>system-ui</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Question:  What countries consume the most coffee? Does the amount of coffee produced influence consumption?</vt:lpstr>
      <vt:lpstr>PowerPoint Presentation</vt:lpstr>
      <vt:lpstr>Answer:  What countries consume the most coffee? Does the amount of coffee that is produced influence consumption?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9</cp:revision>
  <dcterms:created xsi:type="dcterms:W3CDTF">2024-04-15T23:18:18Z</dcterms:created>
  <dcterms:modified xsi:type="dcterms:W3CDTF">2024-04-18T02:08:58Z</dcterms:modified>
</cp:coreProperties>
</file>