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77500" lnSpcReduction="2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Heather Moore</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050277"/>
          </a:xfrm>
        </p:spPr>
        <p:txBody>
          <a:bodyPr/>
          <a:lstStyle/>
          <a:p>
            <a:pPr marL="36900" indent="0" algn="ctr">
              <a:buNone/>
            </a:pPr>
            <a:r>
              <a:rPr lang="en-US" sz="1800" b="1" i="0" dirty="0">
                <a:solidFill>
                  <a:srgbClr val="E6EDF3"/>
                </a:solidFill>
                <a:effectLst/>
                <a:highlight>
                  <a:srgbClr val="0D1117"/>
                </a:highlight>
                <a:latin typeface="-apple-system"/>
              </a:rPr>
              <a:t>An organization looking to start a coffee company might need data on where to market and where to grow coffee.  To that end, </a:t>
            </a:r>
            <a:r>
              <a:rPr lang="en-US" sz="1800" b="1" dirty="0">
                <a:solidFill>
                  <a:srgbClr val="E6EDF3"/>
                </a:solidFill>
                <a:effectLst/>
                <a:highlight>
                  <a:srgbClr val="0D1117"/>
                </a:highlight>
                <a:latin typeface="-apple-system"/>
              </a:rPr>
              <a:t>w</a:t>
            </a:r>
            <a:r>
              <a:rPr lang="en-US" sz="1800" b="1" i="0" dirty="0">
                <a:solidFill>
                  <a:srgbClr val="E6EDF3"/>
                </a:solidFill>
                <a:effectLst/>
                <a:highlight>
                  <a:srgbClr val="0D1117"/>
                </a:highlight>
                <a:latin typeface="-apple-system"/>
              </a:rPr>
              <a:t>e are attempting to use different data sets to analyze where the best location would be to grow for the highest quality coffee bean, and also where people consume coffee. We pulled data from various data sets to compare the quality, weather and production levels of various locations around the globe. We compared quality, consumption, production and weather to see what makes the best (and most) coffee beans possible.</a:t>
            </a:r>
          </a:p>
          <a:p>
            <a:pPr algn="ctr"/>
            <a:endParaRPr lang="en-US"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6"/>
            <a:ext cx="9590550" cy="3050828"/>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What countries and continents consistently produce the highest quality coffee?</a:t>
            </a:r>
          </a:p>
          <a:p>
            <a:pPr algn="l"/>
            <a:r>
              <a:rPr lang="en-US" b="0" i="0" dirty="0">
                <a:effectLst/>
                <a:latin typeface="Times New Roman" panose="02020603050405020304" pitchFamily="18" charset="0"/>
              </a:rPr>
              <a:t>· Does weather, especially rainfall, affect the amount or quality of coffee produced?</a:t>
            </a:r>
          </a:p>
          <a:p>
            <a:pPr algn="l"/>
            <a:r>
              <a:rPr lang="en-US" b="0" i="0" dirty="0">
                <a:effectLst/>
                <a:latin typeface="Times New Roman" panose="02020603050405020304" pitchFamily="18" charset="0"/>
              </a:rPr>
              <a:t>· What countries consume the most coffee? Does the amount of coffee tha</a:t>
            </a:r>
            <a:r>
              <a:rPr lang="en-US" dirty="0">
                <a:effectLst/>
                <a:latin typeface="Times New Roman" panose="02020603050405020304" pitchFamily="18" charset="0"/>
              </a:rPr>
              <a:t>t is</a:t>
            </a:r>
            <a:r>
              <a:rPr lang="en-US" b="0" i="0" dirty="0">
                <a:effectLst/>
                <a:latin typeface="Times New Roman" panose="02020603050405020304" pitchFamily="18" charset="0"/>
              </a:rPr>
              <a:t> produced influence consumption?</a:t>
            </a:r>
          </a:p>
          <a:p>
            <a:pPr algn="l"/>
            <a:r>
              <a:rPr lang="en-US"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a:bodyPr>
          <a:lstStyle/>
          <a:p>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968725"/>
            <a:ext cx="5852172" cy="4389129"/>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36399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pic>
        <p:nvPicPr>
          <p:cNvPr id="4" name="Picture 3">
            <a:extLst>
              <a:ext uri="{FF2B5EF4-FFF2-40B4-BE49-F238E27FC236}">
                <a16:creationId xmlns:a16="http://schemas.microsoft.com/office/drawing/2014/main" id="{344FCFEB-2D89-DA42-0B3B-5C77783DF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980" y="972041"/>
            <a:ext cx="5852172" cy="4389129"/>
          </a:xfrm>
          <a:prstGeom prst="rect">
            <a:avLst/>
          </a:prstGeom>
        </p:spPr>
      </p:pic>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30</TotalTime>
  <Words>618</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Goudy Old Style</vt:lpstr>
      <vt:lpstr>Times New Roman</vt:lpstr>
      <vt:lpstr>Wingdings 2</vt:lpstr>
      <vt:lpstr>SlateVTI</vt:lpstr>
      <vt:lpstr>A Study of Coffee Production</vt:lpstr>
      <vt:lpstr>Executive Summary</vt:lpstr>
      <vt:lpstr>What questions need to be answered?</vt:lpstr>
      <vt:lpstr>Avg rainfall vs production</vt:lpstr>
      <vt:lpstr>Avg Temp vs Avg production</vt:lpstr>
      <vt:lpstr>Avg Temp vs Avg Quality</vt:lpstr>
      <vt:lpstr>Quality vs Avg Rainfall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Colin Roberts</cp:lastModifiedBy>
  <cp:revision>4</cp:revision>
  <dcterms:created xsi:type="dcterms:W3CDTF">2024-04-15T23:18:18Z</dcterms:created>
  <dcterms:modified xsi:type="dcterms:W3CDTF">2024-04-16T06:28:55Z</dcterms:modified>
</cp:coreProperties>
</file>