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4" r:id="rId7"/>
    <p:sldId id="262"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3" d="100"/>
          <a:sy n="113" d="100"/>
        </p:scale>
        <p:origin x="21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60E-375F-7E14-B99B-58703FEFFAF1}"/>
              </a:ext>
            </a:extLst>
          </p:cNvPr>
          <p:cNvSpPr>
            <a:spLocks noGrp="1"/>
          </p:cNvSpPr>
          <p:nvPr>
            <p:ph type="ctrTitle"/>
          </p:nvPr>
        </p:nvSpPr>
        <p:spPr>
          <a:xfrm>
            <a:off x="2417779" y="802298"/>
            <a:ext cx="8637073" cy="806369"/>
          </a:xfrm>
        </p:spPr>
        <p:txBody>
          <a:bodyPr>
            <a:normAutofit/>
          </a:bodyPr>
          <a:lstStyle/>
          <a:p>
            <a:pPr algn="ctr"/>
            <a:r>
              <a:rPr lang="en-US" sz="3200" dirty="0"/>
              <a:t>Project 4 – Car pricing predictor</a:t>
            </a:r>
          </a:p>
        </p:txBody>
      </p:sp>
      <p:sp>
        <p:nvSpPr>
          <p:cNvPr id="3" name="Subtitle 2">
            <a:extLst>
              <a:ext uri="{FF2B5EF4-FFF2-40B4-BE49-F238E27FC236}">
                <a16:creationId xmlns:a16="http://schemas.microsoft.com/office/drawing/2014/main" id="{7447B98B-7263-BB24-46E3-7A6510D85120}"/>
              </a:ext>
            </a:extLst>
          </p:cNvPr>
          <p:cNvSpPr>
            <a:spLocks noGrp="1"/>
          </p:cNvSpPr>
          <p:nvPr>
            <p:ph type="subTitle" idx="1"/>
          </p:nvPr>
        </p:nvSpPr>
        <p:spPr>
          <a:xfrm>
            <a:off x="2417780" y="1634671"/>
            <a:ext cx="8637072" cy="2175329"/>
          </a:xfrm>
        </p:spPr>
        <p:txBody>
          <a:bodyPr>
            <a:normAutofit/>
          </a:bodyPr>
          <a:lstStyle/>
          <a:p>
            <a:r>
              <a:rPr lang="en-US" sz="1400" dirty="0"/>
              <a:t>Colin Roberts</a:t>
            </a:r>
          </a:p>
          <a:p>
            <a:r>
              <a:rPr lang="en-US" sz="1400" dirty="0"/>
              <a:t>Mitchell </a:t>
            </a:r>
            <a:r>
              <a:rPr lang="en-US" sz="1400" dirty="0" err="1"/>
              <a:t>hatchett</a:t>
            </a:r>
            <a:endParaRPr lang="en-US" sz="1400" dirty="0"/>
          </a:p>
          <a:p>
            <a:r>
              <a:rPr lang="en-US" sz="1400" dirty="0"/>
              <a:t>Jaylen </a:t>
            </a:r>
            <a:r>
              <a:rPr lang="en-US" sz="1400" dirty="0" err="1"/>
              <a:t>whittaker</a:t>
            </a:r>
            <a:endParaRPr lang="en-US" sz="1400" dirty="0"/>
          </a:p>
          <a:p>
            <a:r>
              <a:rPr lang="en-US" sz="1400" dirty="0"/>
              <a:t>Connery </a:t>
            </a:r>
            <a:r>
              <a:rPr lang="en-US" sz="1400" dirty="0" err="1"/>
              <a:t>hinson</a:t>
            </a:r>
            <a:endParaRPr lang="en-US" sz="1400" dirty="0"/>
          </a:p>
          <a:p>
            <a:r>
              <a:rPr lang="en-US" sz="1400" dirty="0"/>
              <a:t>Paul </a:t>
            </a:r>
            <a:r>
              <a:rPr lang="en-US" sz="1400" dirty="0" err="1"/>
              <a:t>anderson</a:t>
            </a:r>
            <a:endParaRPr lang="en-US" sz="1400" dirty="0"/>
          </a:p>
          <a:p>
            <a:endParaRPr lang="en-US" sz="1400" dirty="0"/>
          </a:p>
        </p:txBody>
      </p:sp>
    </p:spTree>
    <p:extLst>
      <p:ext uri="{BB962C8B-B14F-4D97-AF65-F5344CB8AC3E}">
        <p14:creationId xmlns:p14="http://schemas.microsoft.com/office/powerpoint/2010/main" val="369742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0F4-5F7E-146C-C7F4-2768998F36F7}"/>
              </a:ext>
            </a:extLst>
          </p:cNvPr>
          <p:cNvSpPr>
            <a:spLocks noGrp="1"/>
          </p:cNvSpPr>
          <p:nvPr>
            <p:ph type="title"/>
          </p:nvPr>
        </p:nvSpPr>
        <p:spPr/>
        <p:txBody>
          <a:bodyPr/>
          <a:lstStyle/>
          <a:p>
            <a:pPr algn="ctr"/>
            <a:r>
              <a:rPr lang="en-US" dirty="0"/>
              <a:t>Project summary</a:t>
            </a:r>
          </a:p>
        </p:txBody>
      </p:sp>
      <p:sp>
        <p:nvSpPr>
          <p:cNvPr id="3" name="Content Placeholder 2">
            <a:extLst>
              <a:ext uri="{FF2B5EF4-FFF2-40B4-BE49-F238E27FC236}">
                <a16:creationId xmlns:a16="http://schemas.microsoft.com/office/drawing/2014/main" id="{408920D5-0078-BAC2-0C97-061B79DF2E4F}"/>
              </a:ext>
            </a:extLst>
          </p:cNvPr>
          <p:cNvSpPr>
            <a:spLocks noGrp="1"/>
          </p:cNvSpPr>
          <p:nvPr>
            <p:ph idx="1"/>
          </p:nvPr>
        </p:nvSpPr>
        <p:spPr/>
        <p:txBody>
          <a:bodyPr/>
          <a:lstStyle/>
          <a:p>
            <a:pPr marL="0" indent="0" algn="ctr">
              <a:buNone/>
            </a:pPr>
            <a:r>
              <a:rPr lang="en-US" dirty="0"/>
              <a:t>	The “Car Price Analysis and Prediction” project involves delving into a dataset encompassing various attributes of used cars, ranging from price and make to fuel type (electric, hybrid, gasoline), color, and horsepower. Through data analysis, we aim to uncover the key factors influencing car prices. Moreover, predictive modeling will enable us to estimate the price of cars based on their attributes, empowering private sellers and dealers to make informed pricing decisions. The data could then be used by an automobile seller as a guide on how to target their customer base and maximize sales.</a:t>
            </a:r>
          </a:p>
        </p:txBody>
      </p:sp>
    </p:spTree>
    <p:extLst>
      <p:ext uri="{BB962C8B-B14F-4D97-AF65-F5344CB8AC3E}">
        <p14:creationId xmlns:p14="http://schemas.microsoft.com/office/powerpoint/2010/main" val="304761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2183-A821-99D4-64AC-EC69A3D6F913}"/>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494E80BD-01AE-C5D6-0B40-4C24ACE40CA0}"/>
              </a:ext>
            </a:extLst>
          </p:cNvPr>
          <p:cNvSpPr>
            <a:spLocks noGrp="1"/>
          </p:cNvSpPr>
          <p:nvPr>
            <p:ph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Find and clean the data, using pandas, create a few visualizations to ensure the data is clean and usable. Create csv files for export and use in the next step</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PostGreSQL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database to create and join tables, the goal being to have all the pertinent data contained in one or two tables. Perform basic queries to ensure data integrity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visualizations in Tableau</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machine learning model, probably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Notebook to handle the predictive analysis that is the ultimate goal of this study.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interactive piece would allow a seller to input information about their car, and get an estimate of what it would sell for on the market.</a:t>
            </a:r>
          </a:p>
          <a:p>
            <a:endParaRPr lang="en-US" dirty="0"/>
          </a:p>
        </p:txBody>
      </p:sp>
    </p:spTree>
    <p:extLst>
      <p:ext uri="{BB962C8B-B14F-4D97-AF65-F5344CB8AC3E}">
        <p14:creationId xmlns:p14="http://schemas.microsoft.com/office/powerpoint/2010/main" val="219804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lstStyle/>
          <a:p>
            <a:r>
              <a:rPr lang="en-US" dirty="0"/>
              <a:t>We several csv files from various sources</a:t>
            </a:r>
          </a:p>
        </p:txBody>
      </p:sp>
    </p:spTree>
    <p:extLst>
      <p:ext uri="{BB962C8B-B14F-4D97-AF65-F5344CB8AC3E}">
        <p14:creationId xmlns:p14="http://schemas.microsoft.com/office/powerpoint/2010/main" val="384651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E0-BD3C-A40B-1714-3DB4E8EB4A4D}"/>
              </a:ext>
            </a:extLst>
          </p:cNvPr>
          <p:cNvSpPr>
            <a:spLocks noGrp="1"/>
          </p:cNvSpPr>
          <p:nvPr>
            <p:ph type="title"/>
          </p:nvPr>
        </p:nvSpPr>
        <p:spPr/>
        <p:txBody>
          <a:bodyPr/>
          <a:lstStyle/>
          <a:p>
            <a:pPr algn="ctr"/>
            <a:r>
              <a:rPr lang="en-US" dirty="0"/>
              <a:t>SQL </a:t>
            </a:r>
            <a:r>
              <a:rPr lang="en-US" dirty="0" err="1"/>
              <a:t>DAtabase</a:t>
            </a:r>
            <a:endParaRPr lang="en-US" dirty="0"/>
          </a:p>
        </p:txBody>
      </p:sp>
      <p:pic>
        <p:nvPicPr>
          <p:cNvPr id="5" name="Content Placeholder 4">
            <a:extLst>
              <a:ext uri="{FF2B5EF4-FFF2-40B4-BE49-F238E27FC236}">
                <a16:creationId xmlns:a16="http://schemas.microsoft.com/office/drawing/2014/main" id="{8ED629A6-F8BC-2212-3255-1FF10D3FDF1D}"/>
              </a:ext>
            </a:extLst>
          </p:cNvPr>
          <p:cNvPicPr>
            <a:picLocks noGrp="1" noChangeAspect="1"/>
          </p:cNvPicPr>
          <p:nvPr>
            <p:ph idx="1"/>
          </p:nvPr>
        </p:nvPicPr>
        <p:blipFill>
          <a:blip r:embed="rId2"/>
          <a:stretch>
            <a:fillRect/>
          </a:stretch>
        </p:blipFill>
        <p:spPr>
          <a:xfrm>
            <a:off x="1450479" y="3350957"/>
            <a:ext cx="9604375" cy="2236242"/>
          </a:xfrm>
        </p:spPr>
      </p:pic>
      <p:sp>
        <p:nvSpPr>
          <p:cNvPr id="6" name="TextBox 5">
            <a:extLst>
              <a:ext uri="{FF2B5EF4-FFF2-40B4-BE49-F238E27FC236}">
                <a16:creationId xmlns:a16="http://schemas.microsoft.com/office/drawing/2014/main" id="{4B4B492B-C2D8-DED3-2DB5-8753A884A36C}"/>
              </a:ext>
            </a:extLst>
          </p:cNvPr>
          <p:cNvSpPr txBox="1"/>
          <p:nvPr/>
        </p:nvSpPr>
        <p:spPr>
          <a:xfrm>
            <a:off x="1524000" y="2142067"/>
            <a:ext cx="9530854" cy="923330"/>
          </a:xfrm>
          <a:prstGeom prst="rect">
            <a:avLst/>
          </a:prstGeom>
          <a:noFill/>
        </p:spPr>
        <p:txBody>
          <a:bodyPr wrap="square" rtlCol="0">
            <a:spAutoFit/>
          </a:bodyPr>
          <a:lstStyle/>
          <a:p>
            <a:r>
              <a:rPr lang="en-US" dirty="0"/>
              <a:t>After the data were cleaned, we created a SQL database for easy queries and to check the quality of the data.  Three tables were eventually used. This one took into account items like horsepower and number of owners</a:t>
            </a:r>
          </a:p>
        </p:txBody>
      </p:sp>
    </p:spTree>
    <p:extLst>
      <p:ext uri="{BB962C8B-B14F-4D97-AF65-F5344CB8AC3E}">
        <p14:creationId xmlns:p14="http://schemas.microsoft.com/office/powerpoint/2010/main" val="148732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415C-0749-4988-6B53-C32935B665CD}"/>
              </a:ext>
            </a:extLst>
          </p:cNvPr>
          <p:cNvSpPr>
            <a:spLocks noGrp="1"/>
          </p:cNvSpPr>
          <p:nvPr>
            <p:ph type="title"/>
          </p:nvPr>
        </p:nvSpPr>
        <p:spPr/>
        <p:txBody>
          <a:bodyPr/>
          <a:lstStyle/>
          <a:p>
            <a:pPr algn="ctr"/>
            <a:r>
              <a:rPr lang="en-US" dirty="0"/>
              <a:t>Second table</a:t>
            </a:r>
            <a:br>
              <a:rPr lang="en-US" dirty="0"/>
            </a:br>
            <a:endParaRPr lang="en-US" dirty="0"/>
          </a:p>
        </p:txBody>
      </p:sp>
      <p:pic>
        <p:nvPicPr>
          <p:cNvPr id="5" name="Content Placeholder 4">
            <a:extLst>
              <a:ext uri="{FF2B5EF4-FFF2-40B4-BE49-F238E27FC236}">
                <a16:creationId xmlns:a16="http://schemas.microsoft.com/office/drawing/2014/main" id="{5390D8FD-F40D-3062-14B4-190003D9658E}"/>
              </a:ext>
            </a:extLst>
          </p:cNvPr>
          <p:cNvPicPr>
            <a:picLocks noGrp="1" noChangeAspect="1"/>
          </p:cNvPicPr>
          <p:nvPr>
            <p:ph idx="1"/>
          </p:nvPr>
        </p:nvPicPr>
        <p:blipFill>
          <a:blip r:embed="rId2"/>
          <a:stretch>
            <a:fillRect/>
          </a:stretch>
        </p:blipFill>
        <p:spPr>
          <a:xfrm>
            <a:off x="1485446" y="2881228"/>
            <a:ext cx="9604375" cy="2820100"/>
          </a:xfrm>
        </p:spPr>
      </p:pic>
      <p:sp>
        <p:nvSpPr>
          <p:cNvPr id="6" name="TextBox 5">
            <a:extLst>
              <a:ext uri="{FF2B5EF4-FFF2-40B4-BE49-F238E27FC236}">
                <a16:creationId xmlns:a16="http://schemas.microsoft.com/office/drawing/2014/main" id="{1A1B887E-C240-9BA8-6FAA-227CD4C534C2}"/>
              </a:ext>
            </a:extLst>
          </p:cNvPr>
          <p:cNvSpPr txBox="1"/>
          <p:nvPr/>
        </p:nvSpPr>
        <p:spPr>
          <a:xfrm>
            <a:off x="1485445" y="2054224"/>
            <a:ext cx="9603275" cy="369332"/>
          </a:xfrm>
          <a:prstGeom prst="rect">
            <a:avLst/>
          </a:prstGeom>
          <a:noFill/>
        </p:spPr>
        <p:txBody>
          <a:bodyPr wrap="square" rtlCol="0">
            <a:spAutoFit/>
          </a:bodyPr>
          <a:lstStyle/>
          <a:p>
            <a:r>
              <a:rPr lang="en-US" dirty="0"/>
              <a:t>This table added additional parameters like color and state</a:t>
            </a:r>
          </a:p>
        </p:txBody>
      </p:sp>
    </p:spTree>
    <p:extLst>
      <p:ext uri="{BB962C8B-B14F-4D97-AF65-F5344CB8AC3E}">
        <p14:creationId xmlns:p14="http://schemas.microsoft.com/office/powerpoint/2010/main" val="10594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sp>
        <p:nvSpPr>
          <p:cNvPr id="3" name="Content Placeholder 2">
            <a:extLst>
              <a:ext uri="{FF2B5EF4-FFF2-40B4-BE49-F238E27FC236}">
                <a16:creationId xmlns:a16="http://schemas.microsoft.com/office/drawing/2014/main" id="{16DACF88-B64B-2324-069C-E56BFD05D14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8FC3950-8E58-43AC-CADE-F53A68E6183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3007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7F88-EE5A-067D-847D-46DA8C89826A}"/>
              </a:ext>
            </a:extLst>
          </p:cNvPr>
          <p:cNvSpPr>
            <a:spLocks noGrp="1"/>
          </p:cNvSpPr>
          <p:nvPr>
            <p:ph type="title"/>
          </p:nvPr>
        </p:nvSpPr>
        <p:spPr/>
        <p:txBody>
          <a:bodyPr/>
          <a:lstStyle/>
          <a:p>
            <a:pPr algn="ctr"/>
            <a:r>
              <a:rPr lang="en-US" dirty="0"/>
              <a:t>Visualizations (</a:t>
            </a:r>
            <a:r>
              <a:rPr lang="en-US" dirty="0" err="1"/>
              <a:t>con’t</a:t>
            </a:r>
            <a:r>
              <a:rPr lang="en-US" dirty="0"/>
              <a:t>)</a:t>
            </a:r>
          </a:p>
        </p:txBody>
      </p:sp>
      <p:sp>
        <p:nvSpPr>
          <p:cNvPr id="3" name="Content Placeholder 2">
            <a:extLst>
              <a:ext uri="{FF2B5EF4-FFF2-40B4-BE49-F238E27FC236}">
                <a16:creationId xmlns:a16="http://schemas.microsoft.com/office/drawing/2014/main" id="{826AF86C-C267-63CF-3001-AD38F69B3A3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A8075EF-8994-F684-2A8E-691A18002A6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7226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252F-CECF-2A70-863E-9ACC2C3AE2C9}"/>
              </a:ext>
            </a:extLst>
          </p:cNvPr>
          <p:cNvSpPr>
            <a:spLocks noGrp="1"/>
          </p:cNvSpPr>
          <p:nvPr>
            <p:ph type="title"/>
          </p:nvPr>
        </p:nvSpPr>
        <p:spPr/>
        <p:txBody>
          <a:bodyPr/>
          <a:lstStyle/>
          <a:p>
            <a:pPr algn="ctr"/>
            <a:r>
              <a:rPr lang="en-US" dirty="0"/>
              <a:t>Conclusions and features</a:t>
            </a:r>
          </a:p>
        </p:txBody>
      </p:sp>
      <p:sp>
        <p:nvSpPr>
          <p:cNvPr id="3" name="Content Placeholder 2">
            <a:extLst>
              <a:ext uri="{FF2B5EF4-FFF2-40B4-BE49-F238E27FC236}">
                <a16:creationId xmlns:a16="http://schemas.microsoft.com/office/drawing/2014/main" id="{5439413B-C5D3-57F1-7551-E7B5420313A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97691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148</TotalTime>
  <Words>323</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Symbol</vt:lpstr>
      <vt:lpstr>Gallery</vt:lpstr>
      <vt:lpstr>Project 4 – Car pricing predictor</vt:lpstr>
      <vt:lpstr>Project summary</vt:lpstr>
      <vt:lpstr>Process</vt:lpstr>
      <vt:lpstr>Data cleanup</vt:lpstr>
      <vt:lpstr>SQL DAtabase</vt:lpstr>
      <vt:lpstr>Second table </vt:lpstr>
      <vt:lpstr>Visualizations</vt:lpstr>
      <vt:lpstr>Visualizations (con’t)</vt:lpstr>
      <vt:lpstr>Conclusions and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Anderson</dc:creator>
  <cp:lastModifiedBy>Paul Anderson</cp:lastModifiedBy>
  <cp:revision>7</cp:revision>
  <dcterms:created xsi:type="dcterms:W3CDTF">2024-08-09T00:14:50Z</dcterms:created>
  <dcterms:modified xsi:type="dcterms:W3CDTF">2024-08-13T01:44:54Z</dcterms:modified>
</cp:coreProperties>
</file>