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64" d="100"/>
          <a:sy n="64" d="100"/>
        </p:scale>
        <p:origin x="5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merged_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merged_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merged_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merged_mas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merged_mas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correl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predictions_Michigan-Hur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/PycharmProjects/greatlakeslevels/data/predictions_Superio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merged_master!$L$1</c:f>
              <c:strCache>
                <c:ptCount val="1"/>
                <c:pt idx="0">
                  <c:v>Superior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merged_master!$A$2:$A$1173</c:f>
              <c:numCache>
                <c:formatCode>m/d/yy</c:formatCode>
                <c:ptCount val="117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</c:numCache>
            </c:numRef>
          </c:cat>
          <c:val>
            <c:numRef>
              <c:f>merged_master!$L$2:$L$1173</c:f>
              <c:numCache>
                <c:formatCode>General</c:formatCode>
                <c:ptCount val="1172"/>
                <c:pt idx="0">
                  <c:v>183.29</c:v>
                </c:pt>
                <c:pt idx="1">
                  <c:v>183.36</c:v>
                </c:pt>
                <c:pt idx="2">
                  <c:v>183.45</c:v>
                </c:pt>
                <c:pt idx="3">
                  <c:v>183.5</c:v>
                </c:pt>
                <c:pt idx="4">
                  <c:v>183.52</c:v>
                </c:pt>
                <c:pt idx="5">
                  <c:v>183.45</c:v>
                </c:pt>
                <c:pt idx="6">
                  <c:v>183.39</c:v>
                </c:pt>
                <c:pt idx="7">
                  <c:v>183.31</c:v>
                </c:pt>
                <c:pt idx="8">
                  <c:v>183.23</c:v>
                </c:pt>
                <c:pt idx="9">
                  <c:v>183.15</c:v>
                </c:pt>
                <c:pt idx="10">
                  <c:v>183.12</c:v>
                </c:pt>
                <c:pt idx="11">
                  <c:v>183.11</c:v>
                </c:pt>
                <c:pt idx="12">
                  <c:v>183.18</c:v>
                </c:pt>
                <c:pt idx="13">
                  <c:v>183.21</c:v>
                </c:pt>
                <c:pt idx="14">
                  <c:v>183.27</c:v>
                </c:pt>
                <c:pt idx="15">
                  <c:v>183.3</c:v>
                </c:pt>
                <c:pt idx="16">
                  <c:v>183.32</c:v>
                </c:pt>
                <c:pt idx="17">
                  <c:v>183.3</c:v>
                </c:pt>
                <c:pt idx="18">
                  <c:v>183.28</c:v>
                </c:pt>
                <c:pt idx="19">
                  <c:v>183.22</c:v>
                </c:pt>
                <c:pt idx="20">
                  <c:v>183.15</c:v>
                </c:pt>
                <c:pt idx="21">
                  <c:v>183.07</c:v>
                </c:pt>
                <c:pt idx="22">
                  <c:v>183.01</c:v>
                </c:pt>
                <c:pt idx="23">
                  <c:v>183.02</c:v>
                </c:pt>
                <c:pt idx="24">
                  <c:v>183.05</c:v>
                </c:pt>
                <c:pt idx="25">
                  <c:v>183.09</c:v>
                </c:pt>
                <c:pt idx="26">
                  <c:v>183.12</c:v>
                </c:pt>
                <c:pt idx="27">
                  <c:v>183.2</c:v>
                </c:pt>
                <c:pt idx="28">
                  <c:v>183.26</c:v>
                </c:pt>
                <c:pt idx="29">
                  <c:v>183.28</c:v>
                </c:pt>
                <c:pt idx="30">
                  <c:v>183.2</c:v>
                </c:pt>
                <c:pt idx="31">
                  <c:v>183.11</c:v>
                </c:pt>
                <c:pt idx="32">
                  <c:v>183.02</c:v>
                </c:pt>
                <c:pt idx="33">
                  <c:v>182.96</c:v>
                </c:pt>
                <c:pt idx="34">
                  <c:v>182.93</c:v>
                </c:pt>
                <c:pt idx="35">
                  <c:v>182.94</c:v>
                </c:pt>
                <c:pt idx="36">
                  <c:v>182.98</c:v>
                </c:pt>
                <c:pt idx="37">
                  <c:v>183.06</c:v>
                </c:pt>
                <c:pt idx="38">
                  <c:v>183.12</c:v>
                </c:pt>
                <c:pt idx="39">
                  <c:v>183.16</c:v>
                </c:pt>
                <c:pt idx="40">
                  <c:v>183.15</c:v>
                </c:pt>
                <c:pt idx="41">
                  <c:v>183.1</c:v>
                </c:pt>
                <c:pt idx="42">
                  <c:v>183.01</c:v>
                </c:pt>
                <c:pt idx="43">
                  <c:v>182.92</c:v>
                </c:pt>
                <c:pt idx="44">
                  <c:v>182.83</c:v>
                </c:pt>
                <c:pt idx="45">
                  <c:v>182.76</c:v>
                </c:pt>
                <c:pt idx="46">
                  <c:v>182.74</c:v>
                </c:pt>
                <c:pt idx="47">
                  <c:v>182.72</c:v>
                </c:pt>
                <c:pt idx="48">
                  <c:v>182.76</c:v>
                </c:pt>
                <c:pt idx="49">
                  <c:v>182.85</c:v>
                </c:pt>
                <c:pt idx="50">
                  <c:v>182.96</c:v>
                </c:pt>
                <c:pt idx="51">
                  <c:v>183.02</c:v>
                </c:pt>
                <c:pt idx="52">
                  <c:v>183.12</c:v>
                </c:pt>
                <c:pt idx="53">
                  <c:v>183.19</c:v>
                </c:pt>
                <c:pt idx="54">
                  <c:v>183.18</c:v>
                </c:pt>
                <c:pt idx="55">
                  <c:v>183.19</c:v>
                </c:pt>
                <c:pt idx="56">
                  <c:v>183.12</c:v>
                </c:pt>
                <c:pt idx="57">
                  <c:v>183.08</c:v>
                </c:pt>
                <c:pt idx="58">
                  <c:v>183.07</c:v>
                </c:pt>
                <c:pt idx="59">
                  <c:v>183.12</c:v>
                </c:pt>
                <c:pt idx="60">
                  <c:v>183.27</c:v>
                </c:pt>
                <c:pt idx="61">
                  <c:v>183.39</c:v>
                </c:pt>
                <c:pt idx="62">
                  <c:v>183.5</c:v>
                </c:pt>
                <c:pt idx="63">
                  <c:v>183.52</c:v>
                </c:pt>
                <c:pt idx="64">
                  <c:v>183.5</c:v>
                </c:pt>
                <c:pt idx="65">
                  <c:v>183.49</c:v>
                </c:pt>
                <c:pt idx="66">
                  <c:v>183.44</c:v>
                </c:pt>
                <c:pt idx="67">
                  <c:v>183.38</c:v>
                </c:pt>
                <c:pt idx="68">
                  <c:v>183.31</c:v>
                </c:pt>
                <c:pt idx="69">
                  <c:v>183.24</c:v>
                </c:pt>
                <c:pt idx="70">
                  <c:v>183.2</c:v>
                </c:pt>
                <c:pt idx="71">
                  <c:v>183.25</c:v>
                </c:pt>
                <c:pt idx="72">
                  <c:v>183.36</c:v>
                </c:pt>
                <c:pt idx="73">
                  <c:v>183.44</c:v>
                </c:pt>
                <c:pt idx="74">
                  <c:v>183.56</c:v>
                </c:pt>
                <c:pt idx="75">
                  <c:v>183.62</c:v>
                </c:pt>
                <c:pt idx="76">
                  <c:v>183.69</c:v>
                </c:pt>
                <c:pt idx="77">
                  <c:v>183.74</c:v>
                </c:pt>
                <c:pt idx="78">
                  <c:v>183.68</c:v>
                </c:pt>
                <c:pt idx="79">
                  <c:v>183.57</c:v>
                </c:pt>
                <c:pt idx="80">
                  <c:v>183.46</c:v>
                </c:pt>
                <c:pt idx="81">
                  <c:v>183.42</c:v>
                </c:pt>
                <c:pt idx="82">
                  <c:v>183.44</c:v>
                </c:pt>
                <c:pt idx="83">
                  <c:v>183.47</c:v>
                </c:pt>
                <c:pt idx="84">
                  <c:v>183.47</c:v>
                </c:pt>
                <c:pt idx="85">
                  <c:v>183.51</c:v>
                </c:pt>
                <c:pt idx="86">
                  <c:v>183.57</c:v>
                </c:pt>
                <c:pt idx="87">
                  <c:v>183.56</c:v>
                </c:pt>
                <c:pt idx="88">
                  <c:v>183.56</c:v>
                </c:pt>
                <c:pt idx="89">
                  <c:v>183.55</c:v>
                </c:pt>
                <c:pt idx="90">
                  <c:v>183.52</c:v>
                </c:pt>
                <c:pt idx="91">
                  <c:v>183.44</c:v>
                </c:pt>
                <c:pt idx="92">
                  <c:v>183.37</c:v>
                </c:pt>
                <c:pt idx="93">
                  <c:v>183.34</c:v>
                </c:pt>
                <c:pt idx="94">
                  <c:v>183.3</c:v>
                </c:pt>
                <c:pt idx="95">
                  <c:v>183.28</c:v>
                </c:pt>
                <c:pt idx="96">
                  <c:v>183.39</c:v>
                </c:pt>
                <c:pt idx="97">
                  <c:v>183.48</c:v>
                </c:pt>
                <c:pt idx="98">
                  <c:v>183.58</c:v>
                </c:pt>
                <c:pt idx="99">
                  <c:v>183.58</c:v>
                </c:pt>
                <c:pt idx="100">
                  <c:v>183.53</c:v>
                </c:pt>
                <c:pt idx="101">
                  <c:v>183.53</c:v>
                </c:pt>
                <c:pt idx="102">
                  <c:v>183.47</c:v>
                </c:pt>
                <c:pt idx="103">
                  <c:v>183.42</c:v>
                </c:pt>
                <c:pt idx="104">
                  <c:v>183.33</c:v>
                </c:pt>
                <c:pt idx="105">
                  <c:v>183.25</c:v>
                </c:pt>
                <c:pt idx="106">
                  <c:v>183.18</c:v>
                </c:pt>
                <c:pt idx="107">
                  <c:v>183.16</c:v>
                </c:pt>
                <c:pt idx="108">
                  <c:v>183.22</c:v>
                </c:pt>
                <c:pt idx="109">
                  <c:v>183.3</c:v>
                </c:pt>
                <c:pt idx="110">
                  <c:v>183.39</c:v>
                </c:pt>
                <c:pt idx="111">
                  <c:v>183.41</c:v>
                </c:pt>
                <c:pt idx="112">
                  <c:v>183.4</c:v>
                </c:pt>
                <c:pt idx="113">
                  <c:v>183.42</c:v>
                </c:pt>
                <c:pt idx="114">
                  <c:v>183.43</c:v>
                </c:pt>
                <c:pt idx="115">
                  <c:v>183.42</c:v>
                </c:pt>
                <c:pt idx="116">
                  <c:v>183.37</c:v>
                </c:pt>
                <c:pt idx="117">
                  <c:v>183.34</c:v>
                </c:pt>
                <c:pt idx="118">
                  <c:v>183.3</c:v>
                </c:pt>
                <c:pt idx="119">
                  <c:v>183.28</c:v>
                </c:pt>
                <c:pt idx="120">
                  <c:v>183.38</c:v>
                </c:pt>
                <c:pt idx="121">
                  <c:v>183.45</c:v>
                </c:pt>
                <c:pt idx="122">
                  <c:v>183.52</c:v>
                </c:pt>
                <c:pt idx="123">
                  <c:v>183.58</c:v>
                </c:pt>
                <c:pt idx="124">
                  <c:v>183.58</c:v>
                </c:pt>
                <c:pt idx="125">
                  <c:v>183.48</c:v>
                </c:pt>
                <c:pt idx="126">
                  <c:v>183.45</c:v>
                </c:pt>
                <c:pt idx="127">
                  <c:v>183.38</c:v>
                </c:pt>
                <c:pt idx="128">
                  <c:v>183.32</c:v>
                </c:pt>
                <c:pt idx="129">
                  <c:v>183.28</c:v>
                </c:pt>
                <c:pt idx="130">
                  <c:v>183.24</c:v>
                </c:pt>
                <c:pt idx="131">
                  <c:v>183.28</c:v>
                </c:pt>
                <c:pt idx="132">
                  <c:v>183.43</c:v>
                </c:pt>
                <c:pt idx="133">
                  <c:v>183.52</c:v>
                </c:pt>
                <c:pt idx="134">
                  <c:v>183.56</c:v>
                </c:pt>
                <c:pt idx="135">
                  <c:v>183.57</c:v>
                </c:pt>
                <c:pt idx="136">
                  <c:v>183.57</c:v>
                </c:pt>
                <c:pt idx="137">
                  <c:v>183.57</c:v>
                </c:pt>
                <c:pt idx="138">
                  <c:v>183.53</c:v>
                </c:pt>
                <c:pt idx="139">
                  <c:v>183.47</c:v>
                </c:pt>
                <c:pt idx="140">
                  <c:v>183.42</c:v>
                </c:pt>
                <c:pt idx="141">
                  <c:v>183.37</c:v>
                </c:pt>
                <c:pt idx="142">
                  <c:v>183.34</c:v>
                </c:pt>
                <c:pt idx="143">
                  <c:v>183.36</c:v>
                </c:pt>
                <c:pt idx="144">
                  <c:v>183.47</c:v>
                </c:pt>
                <c:pt idx="145">
                  <c:v>183.55</c:v>
                </c:pt>
                <c:pt idx="146">
                  <c:v>183.58</c:v>
                </c:pt>
                <c:pt idx="147">
                  <c:v>183.55</c:v>
                </c:pt>
                <c:pt idx="148">
                  <c:v>183.58</c:v>
                </c:pt>
                <c:pt idx="149">
                  <c:v>183.61</c:v>
                </c:pt>
                <c:pt idx="150">
                  <c:v>183.59</c:v>
                </c:pt>
                <c:pt idx="151">
                  <c:v>183.55</c:v>
                </c:pt>
                <c:pt idx="152">
                  <c:v>183.47</c:v>
                </c:pt>
                <c:pt idx="153">
                  <c:v>183.42</c:v>
                </c:pt>
                <c:pt idx="154">
                  <c:v>183.4</c:v>
                </c:pt>
                <c:pt idx="155">
                  <c:v>183.4</c:v>
                </c:pt>
                <c:pt idx="156">
                  <c:v>183.47</c:v>
                </c:pt>
                <c:pt idx="157">
                  <c:v>183.53</c:v>
                </c:pt>
                <c:pt idx="158">
                  <c:v>183.62</c:v>
                </c:pt>
                <c:pt idx="159">
                  <c:v>183.65</c:v>
                </c:pt>
                <c:pt idx="160">
                  <c:v>183.63</c:v>
                </c:pt>
                <c:pt idx="161">
                  <c:v>183.57</c:v>
                </c:pt>
                <c:pt idx="162">
                  <c:v>183.52</c:v>
                </c:pt>
                <c:pt idx="163">
                  <c:v>183.44</c:v>
                </c:pt>
                <c:pt idx="164">
                  <c:v>183.39</c:v>
                </c:pt>
                <c:pt idx="165">
                  <c:v>183.34</c:v>
                </c:pt>
                <c:pt idx="166">
                  <c:v>183.33</c:v>
                </c:pt>
                <c:pt idx="167">
                  <c:v>183.35</c:v>
                </c:pt>
                <c:pt idx="168">
                  <c:v>183.51</c:v>
                </c:pt>
                <c:pt idx="169">
                  <c:v>183.59</c:v>
                </c:pt>
                <c:pt idx="170">
                  <c:v>183.59</c:v>
                </c:pt>
                <c:pt idx="171">
                  <c:v>183.57</c:v>
                </c:pt>
                <c:pt idx="172">
                  <c:v>183.57</c:v>
                </c:pt>
                <c:pt idx="173">
                  <c:v>183.51</c:v>
                </c:pt>
                <c:pt idx="174">
                  <c:v>183.43</c:v>
                </c:pt>
                <c:pt idx="175">
                  <c:v>183.33</c:v>
                </c:pt>
                <c:pt idx="176">
                  <c:v>183.31</c:v>
                </c:pt>
                <c:pt idx="177">
                  <c:v>183.29</c:v>
                </c:pt>
                <c:pt idx="178">
                  <c:v>183.27</c:v>
                </c:pt>
                <c:pt idx="179">
                  <c:v>183.27</c:v>
                </c:pt>
                <c:pt idx="180">
                  <c:v>183.42</c:v>
                </c:pt>
                <c:pt idx="181">
                  <c:v>183.5</c:v>
                </c:pt>
                <c:pt idx="182">
                  <c:v>183.54</c:v>
                </c:pt>
                <c:pt idx="183">
                  <c:v>183.6</c:v>
                </c:pt>
                <c:pt idx="184">
                  <c:v>183.61</c:v>
                </c:pt>
                <c:pt idx="185">
                  <c:v>183.58</c:v>
                </c:pt>
                <c:pt idx="186">
                  <c:v>183.57</c:v>
                </c:pt>
                <c:pt idx="187">
                  <c:v>183.49</c:v>
                </c:pt>
                <c:pt idx="188">
                  <c:v>183.42</c:v>
                </c:pt>
                <c:pt idx="189">
                  <c:v>183.38</c:v>
                </c:pt>
                <c:pt idx="190">
                  <c:v>183.35</c:v>
                </c:pt>
                <c:pt idx="191">
                  <c:v>183.43</c:v>
                </c:pt>
                <c:pt idx="192">
                  <c:v>183.62</c:v>
                </c:pt>
                <c:pt idx="193">
                  <c:v>183.72</c:v>
                </c:pt>
                <c:pt idx="194">
                  <c:v>183.73</c:v>
                </c:pt>
                <c:pt idx="195">
                  <c:v>183.72</c:v>
                </c:pt>
                <c:pt idx="196">
                  <c:v>183.69</c:v>
                </c:pt>
                <c:pt idx="197">
                  <c:v>183.61</c:v>
                </c:pt>
                <c:pt idx="198">
                  <c:v>183.57</c:v>
                </c:pt>
                <c:pt idx="199">
                  <c:v>183.49</c:v>
                </c:pt>
                <c:pt idx="200">
                  <c:v>183.46</c:v>
                </c:pt>
                <c:pt idx="201">
                  <c:v>183.43</c:v>
                </c:pt>
                <c:pt idx="202">
                  <c:v>183.4</c:v>
                </c:pt>
                <c:pt idx="203">
                  <c:v>183.42</c:v>
                </c:pt>
                <c:pt idx="204">
                  <c:v>183.52</c:v>
                </c:pt>
                <c:pt idx="205">
                  <c:v>183.66</c:v>
                </c:pt>
                <c:pt idx="206">
                  <c:v>183.75</c:v>
                </c:pt>
                <c:pt idx="207">
                  <c:v>183.75</c:v>
                </c:pt>
                <c:pt idx="208">
                  <c:v>183.71</c:v>
                </c:pt>
                <c:pt idx="209">
                  <c:v>183.62</c:v>
                </c:pt>
                <c:pt idx="210">
                  <c:v>183.51</c:v>
                </c:pt>
                <c:pt idx="211">
                  <c:v>183.43</c:v>
                </c:pt>
                <c:pt idx="212">
                  <c:v>183.33</c:v>
                </c:pt>
                <c:pt idx="213">
                  <c:v>183.25</c:v>
                </c:pt>
                <c:pt idx="214">
                  <c:v>183.18</c:v>
                </c:pt>
                <c:pt idx="215">
                  <c:v>183.16</c:v>
                </c:pt>
                <c:pt idx="216">
                  <c:v>183.28</c:v>
                </c:pt>
                <c:pt idx="217">
                  <c:v>183.45</c:v>
                </c:pt>
                <c:pt idx="218">
                  <c:v>183.53</c:v>
                </c:pt>
                <c:pt idx="219">
                  <c:v>183.55</c:v>
                </c:pt>
                <c:pt idx="220">
                  <c:v>183.53</c:v>
                </c:pt>
                <c:pt idx="221">
                  <c:v>183.48</c:v>
                </c:pt>
                <c:pt idx="222">
                  <c:v>183.46</c:v>
                </c:pt>
                <c:pt idx="223">
                  <c:v>183.39</c:v>
                </c:pt>
                <c:pt idx="224">
                  <c:v>183.32</c:v>
                </c:pt>
                <c:pt idx="225">
                  <c:v>183.25</c:v>
                </c:pt>
                <c:pt idx="226">
                  <c:v>183.18</c:v>
                </c:pt>
                <c:pt idx="227">
                  <c:v>183.21</c:v>
                </c:pt>
                <c:pt idx="228">
                  <c:v>183.34</c:v>
                </c:pt>
                <c:pt idx="229">
                  <c:v>183.44</c:v>
                </c:pt>
                <c:pt idx="230">
                  <c:v>183.49</c:v>
                </c:pt>
                <c:pt idx="231">
                  <c:v>183.52</c:v>
                </c:pt>
                <c:pt idx="232">
                  <c:v>183.61</c:v>
                </c:pt>
                <c:pt idx="233">
                  <c:v>183.71</c:v>
                </c:pt>
                <c:pt idx="234">
                  <c:v>183.66</c:v>
                </c:pt>
                <c:pt idx="235">
                  <c:v>183.57</c:v>
                </c:pt>
                <c:pt idx="236">
                  <c:v>183.48</c:v>
                </c:pt>
                <c:pt idx="237">
                  <c:v>183.41</c:v>
                </c:pt>
                <c:pt idx="238">
                  <c:v>183.38</c:v>
                </c:pt>
                <c:pt idx="239">
                  <c:v>183.38</c:v>
                </c:pt>
                <c:pt idx="240">
                  <c:v>183.51</c:v>
                </c:pt>
                <c:pt idx="241">
                  <c:v>183.59</c:v>
                </c:pt>
                <c:pt idx="242">
                  <c:v>183.61</c:v>
                </c:pt>
                <c:pt idx="243">
                  <c:v>183.62</c:v>
                </c:pt>
                <c:pt idx="244">
                  <c:v>183.65</c:v>
                </c:pt>
                <c:pt idx="245">
                  <c:v>183.64</c:v>
                </c:pt>
                <c:pt idx="246">
                  <c:v>183.65</c:v>
                </c:pt>
                <c:pt idx="247">
                  <c:v>183.6</c:v>
                </c:pt>
                <c:pt idx="248">
                  <c:v>183.53</c:v>
                </c:pt>
                <c:pt idx="249">
                  <c:v>183.49</c:v>
                </c:pt>
                <c:pt idx="250">
                  <c:v>183.45</c:v>
                </c:pt>
                <c:pt idx="251">
                  <c:v>183.44</c:v>
                </c:pt>
                <c:pt idx="252">
                  <c:v>183.56</c:v>
                </c:pt>
                <c:pt idx="253">
                  <c:v>183.73</c:v>
                </c:pt>
                <c:pt idx="254">
                  <c:v>183.8</c:v>
                </c:pt>
                <c:pt idx="255">
                  <c:v>183.8</c:v>
                </c:pt>
                <c:pt idx="256">
                  <c:v>183.75</c:v>
                </c:pt>
                <c:pt idx="257">
                  <c:v>183.67</c:v>
                </c:pt>
                <c:pt idx="258">
                  <c:v>183.59</c:v>
                </c:pt>
                <c:pt idx="259">
                  <c:v>183.48</c:v>
                </c:pt>
                <c:pt idx="260">
                  <c:v>183.36</c:v>
                </c:pt>
                <c:pt idx="261">
                  <c:v>183.28</c:v>
                </c:pt>
                <c:pt idx="262">
                  <c:v>183.24</c:v>
                </c:pt>
                <c:pt idx="263">
                  <c:v>183.23</c:v>
                </c:pt>
                <c:pt idx="264">
                  <c:v>183.38</c:v>
                </c:pt>
                <c:pt idx="265">
                  <c:v>183.55</c:v>
                </c:pt>
                <c:pt idx="266">
                  <c:v>183.66</c:v>
                </c:pt>
                <c:pt idx="267">
                  <c:v>183.76</c:v>
                </c:pt>
                <c:pt idx="268">
                  <c:v>183.78</c:v>
                </c:pt>
                <c:pt idx="269">
                  <c:v>183.7</c:v>
                </c:pt>
                <c:pt idx="270">
                  <c:v>183.62</c:v>
                </c:pt>
                <c:pt idx="271">
                  <c:v>183.52</c:v>
                </c:pt>
                <c:pt idx="272">
                  <c:v>183.42</c:v>
                </c:pt>
                <c:pt idx="273">
                  <c:v>183.38</c:v>
                </c:pt>
                <c:pt idx="274">
                  <c:v>183.38</c:v>
                </c:pt>
                <c:pt idx="275">
                  <c:v>183.51</c:v>
                </c:pt>
                <c:pt idx="276">
                  <c:v>183.53</c:v>
                </c:pt>
                <c:pt idx="277">
                  <c:v>183.56</c:v>
                </c:pt>
                <c:pt idx="278">
                  <c:v>183.63</c:v>
                </c:pt>
                <c:pt idx="279">
                  <c:v>183.65</c:v>
                </c:pt>
                <c:pt idx="280">
                  <c:v>183.7</c:v>
                </c:pt>
                <c:pt idx="281">
                  <c:v>183.64</c:v>
                </c:pt>
                <c:pt idx="282">
                  <c:v>183.58</c:v>
                </c:pt>
                <c:pt idx="283">
                  <c:v>183.52</c:v>
                </c:pt>
                <c:pt idx="284">
                  <c:v>183.45</c:v>
                </c:pt>
                <c:pt idx="285">
                  <c:v>183.4</c:v>
                </c:pt>
                <c:pt idx="286">
                  <c:v>183.36</c:v>
                </c:pt>
                <c:pt idx="287">
                  <c:v>183.42</c:v>
                </c:pt>
                <c:pt idx="288">
                  <c:v>183.45</c:v>
                </c:pt>
                <c:pt idx="289">
                  <c:v>183.52</c:v>
                </c:pt>
                <c:pt idx="290">
                  <c:v>183.6</c:v>
                </c:pt>
                <c:pt idx="291">
                  <c:v>183.61</c:v>
                </c:pt>
                <c:pt idx="292">
                  <c:v>183.62</c:v>
                </c:pt>
                <c:pt idx="293">
                  <c:v>183.62</c:v>
                </c:pt>
                <c:pt idx="294">
                  <c:v>183.63</c:v>
                </c:pt>
                <c:pt idx="295">
                  <c:v>183.57</c:v>
                </c:pt>
                <c:pt idx="296">
                  <c:v>183.47</c:v>
                </c:pt>
                <c:pt idx="297">
                  <c:v>183.38</c:v>
                </c:pt>
                <c:pt idx="298">
                  <c:v>183.32</c:v>
                </c:pt>
                <c:pt idx="299">
                  <c:v>183.36</c:v>
                </c:pt>
                <c:pt idx="300">
                  <c:v>183.49</c:v>
                </c:pt>
                <c:pt idx="301">
                  <c:v>183.67</c:v>
                </c:pt>
                <c:pt idx="302">
                  <c:v>183.75</c:v>
                </c:pt>
                <c:pt idx="303">
                  <c:v>183.74</c:v>
                </c:pt>
                <c:pt idx="304">
                  <c:v>183.73</c:v>
                </c:pt>
                <c:pt idx="305">
                  <c:v>183.66</c:v>
                </c:pt>
                <c:pt idx="306">
                  <c:v>183.57</c:v>
                </c:pt>
                <c:pt idx="307">
                  <c:v>183.46</c:v>
                </c:pt>
                <c:pt idx="308">
                  <c:v>183.37</c:v>
                </c:pt>
                <c:pt idx="309">
                  <c:v>183.27</c:v>
                </c:pt>
                <c:pt idx="310">
                  <c:v>183.21</c:v>
                </c:pt>
                <c:pt idx="311">
                  <c:v>183.27</c:v>
                </c:pt>
                <c:pt idx="312">
                  <c:v>183.4</c:v>
                </c:pt>
                <c:pt idx="313">
                  <c:v>183.42</c:v>
                </c:pt>
                <c:pt idx="314">
                  <c:v>183.46</c:v>
                </c:pt>
                <c:pt idx="315">
                  <c:v>183.51</c:v>
                </c:pt>
                <c:pt idx="316">
                  <c:v>183.53</c:v>
                </c:pt>
                <c:pt idx="317">
                  <c:v>183.45</c:v>
                </c:pt>
                <c:pt idx="318">
                  <c:v>183.43</c:v>
                </c:pt>
                <c:pt idx="319">
                  <c:v>183.4</c:v>
                </c:pt>
                <c:pt idx="320">
                  <c:v>183.33</c:v>
                </c:pt>
                <c:pt idx="321">
                  <c:v>183.28</c:v>
                </c:pt>
                <c:pt idx="322">
                  <c:v>183.22</c:v>
                </c:pt>
                <c:pt idx="323">
                  <c:v>183.24</c:v>
                </c:pt>
                <c:pt idx="324">
                  <c:v>183.36</c:v>
                </c:pt>
                <c:pt idx="325">
                  <c:v>183.44</c:v>
                </c:pt>
                <c:pt idx="326">
                  <c:v>183.57</c:v>
                </c:pt>
                <c:pt idx="327">
                  <c:v>183.64</c:v>
                </c:pt>
                <c:pt idx="328">
                  <c:v>183.6</c:v>
                </c:pt>
                <c:pt idx="329">
                  <c:v>183.6</c:v>
                </c:pt>
                <c:pt idx="330">
                  <c:v>183.56</c:v>
                </c:pt>
                <c:pt idx="331">
                  <c:v>183.48</c:v>
                </c:pt>
                <c:pt idx="332">
                  <c:v>183.42</c:v>
                </c:pt>
                <c:pt idx="333">
                  <c:v>183.37</c:v>
                </c:pt>
                <c:pt idx="334">
                  <c:v>183.33</c:v>
                </c:pt>
                <c:pt idx="335">
                  <c:v>183.37</c:v>
                </c:pt>
                <c:pt idx="336">
                  <c:v>183.57</c:v>
                </c:pt>
                <c:pt idx="337">
                  <c:v>183.74</c:v>
                </c:pt>
                <c:pt idx="338">
                  <c:v>183.82</c:v>
                </c:pt>
                <c:pt idx="339">
                  <c:v>183.86</c:v>
                </c:pt>
                <c:pt idx="340">
                  <c:v>183.83</c:v>
                </c:pt>
                <c:pt idx="341">
                  <c:v>183.82</c:v>
                </c:pt>
                <c:pt idx="342">
                  <c:v>183.77</c:v>
                </c:pt>
                <c:pt idx="343">
                  <c:v>183.69</c:v>
                </c:pt>
                <c:pt idx="344">
                  <c:v>183.57</c:v>
                </c:pt>
                <c:pt idx="345">
                  <c:v>183.51</c:v>
                </c:pt>
                <c:pt idx="346">
                  <c:v>183.52</c:v>
                </c:pt>
                <c:pt idx="347">
                  <c:v>183.59</c:v>
                </c:pt>
                <c:pt idx="348">
                  <c:v>183.71</c:v>
                </c:pt>
                <c:pt idx="349">
                  <c:v>183.75</c:v>
                </c:pt>
                <c:pt idx="350">
                  <c:v>183.8</c:v>
                </c:pt>
                <c:pt idx="351">
                  <c:v>183.8</c:v>
                </c:pt>
                <c:pt idx="352">
                  <c:v>183.83</c:v>
                </c:pt>
                <c:pt idx="353">
                  <c:v>183.84</c:v>
                </c:pt>
                <c:pt idx="354">
                  <c:v>183.79</c:v>
                </c:pt>
                <c:pt idx="355">
                  <c:v>183.7</c:v>
                </c:pt>
                <c:pt idx="356">
                  <c:v>183.63</c:v>
                </c:pt>
                <c:pt idx="357">
                  <c:v>183.56</c:v>
                </c:pt>
                <c:pt idx="358">
                  <c:v>183.5</c:v>
                </c:pt>
                <c:pt idx="359">
                  <c:v>183.52</c:v>
                </c:pt>
                <c:pt idx="360">
                  <c:v>183.58</c:v>
                </c:pt>
                <c:pt idx="361">
                  <c:v>183.62</c:v>
                </c:pt>
                <c:pt idx="362">
                  <c:v>183.77</c:v>
                </c:pt>
                <c:pt idx="363">
                  <c:v>183.86</c:v>
                </c:pt>
                <c:pt idx="364">
                  <c:v>183.82</c:v>
                </c:pt>
                <c:pt idx="365">
                  <c:v>183.67</c:v>
                </c:pt>
                <c:pt idx="366">
                  <c:v>183.52</c:v>
                </c:pt>
                <c:pt idx="367">
                  <c:v>183.46</c:v>
                </c:pt>
                <c:pt idx="368">
                  <c:v>183.37</c:v>
                </c:pt>
                <c:pt idx="369">
                  <c:v>183.32</c:v>
                </c:pt>
                <c:pt idx="370">
                  <c:v>183.28</c:v>
                </c:pt>
                <c:pt idx="371">
                  <c:v>183.33</c:v>
                </c:pt>
                <c:pt idx="372">
                  <c:v>183.4</c:v>
                </c:pt>
                <c:pt idx="373">
                  <c:v>183.57</c:v>
                </c:pt>
                <c:pt idx="374">
                  <c:v>183.69</c:v>
                </c:pt>
                <c:pt idx="375">
                  <c:v>183.72</c:v>
                </c:pt>
                <c:pt idx="376">
                  <c:v>183.67</c:v>
                </c:pt>
                <c:pt idx="377">
                  <c:v>183.57</c:v>
                </c:pt>
                <c:pt idx="378">
                  <c:v>183.45</c:v>
                </c:pt>
                <c:pt idx="379">
                  <c:v>183.4</c:v>
                </c:pt>
                <c:pt idx="380">
                  <c:v>183.31</c:v>
                </c:pt>
                <c:pt idx="381">
                  <c:v>183.25</c:v>
                </c:pt>
                <c:pt idx="382">
                  <c:v>183.2</c:v>
                </c:pt>
                <c:pt idx="383">
                  <c:v>183.22</c:v>
                </c:pt>
                <c:pt idx="384">
                  <c:v>183.44</c:v>
                </c:pt>
                <c:pt idx="385">
                  <c:v>183.57</c:v>
                </c:pt>
                <c:pt idx="386">
                  <c:v>183.62</c:v>
                </c:pt>
                <c:pt idx="387">
                  <c:v>183.59</c:v>
                </c:pt>
                <c:pt idx="388">
                  <c:v>183.52</c:v>
                </c:pt>
                <c:pt idx="389">
                  <c:v>183.47</c:v>
                </c:pt>
                <c:pt idx="390">
                  <c:v>183.41</c:v>
                </c:pt>
                <c:pt idx="391">
                  <c:v>183.33</c:v>
                </c:pt>
                <c:pt idx="392">
                  <c:v>183.24</c:v>
                </c:pt>
                <c:pt idx="393">
                  <c:v>183.17</c:v>
                </c:pt>
                <c:pt idx="394">
                  <c:v>183.16</c:v>
                </c:pt>
                <c:pt idx="395">
                  <c:v>183.21</c:v>
                </c:pt>
                <c:pt idx="396">
                  <c:v>183.3</c:v>
                </c:pt>
                <c:pt idx="397">
                  <c:v>183.37</c:v>
                </c:pt>
                <c:pt idx="398">
                  <c:v>183.39</c:v>
                </c:pt>
                <c:pt idx="399">
                  <c:v>183.47</c:v>
                </c:pt>
                <c:pt idx="400">
                  <c:v>183.45</c:v>
                </c:pt>
                <c:pt idx="401">
                  <c:v>183.49</c:v>
                </c:pt>
                <c:pt idx="402">
                  <c:v>183.47</c:v>
                </c:pt>
                <c:pt idx="403">
                  <c:v>183.4</c:v>
                </c:pt>
                <c:pt idx="404">
                  <c:v>183.31</c:v>
                </c:pt>
                <c:pt idx="405">
                  <c:v>183.25</c:v>
                </c:pt>
                <c:pt idx="406">
                  <c:v>183.16</c:v>
                </c:pt>
                <c:pt idx="407">
                  <c:v>183.16</c:v>
                </c:pt>
                <c:pt idx="408">
                  <c:v>183.22</c:v>
                </c:pt>
                <c:pt idx="409">
                  <c:v>183.32</c:v>
                </c:pt>
                <c:pt idx="410">
                  <c:v>183.43</c:v>
                </c:pt>
                <c:pt idx="411">
                  <c:v>183.48</c:v>
                </c:pt>
                <c:pt idx="412">
                  <c:v>183.48</c:v>
                </c:pt>
                <c:pt idx="413">
                  <c:v>183.42</c:v>
                </c:pt>
                <c:pt idx="414">
                  <c:v>183.37</c:v>
                </c:pt>
                <c:pt idx="415">
                  <c:v>183.3</c:v>
                </c:pt>
                <c:pt idx="416">
                  <c:v>183.21</c:v>
                </c:pt>
                <c:pt idx="417">
                  <c:v>183.13</c:v>
                </c:pt>
                <c:pt idx="418">
                  <c:v>183.12</c:v>
                </c:pt>
                <c:pt idx="419">
                  <c:v>183.14</c:v>
                </c:pt>
                <c:pt idx="420">
                  <c:v>183.26</c:v>
                </c:pt>
                <c:pt idx="421">
                  <c:v>183.35</c:v>
                </c:pt>
                <c:pt idx="422">
                  <c:v>183.46</c:v>
                </c:pt>
                <c:pt idx="423">
                  <c:v>183.48</c:v>
                </c:pt>
                <c:pt idx="424">
                  <c:v>183.48</c:v>
                </c:pt>
                <c:pt idx="425">
                  <c:v>183.43</c:v>
                </c:pt>
                <c:pt idx="426">
                  <c:v>183.4</c:v>
                </c:pt>
                <c:pt idx="427">
                  <c:v>183.34</c:v>
                </c:pt>
                <c:pt idx="428">
                  <c:v>183.26</c:v>
                </c:pt>
                <c:pt idx="429">
                  <c:v>183.21</c:v>
                </c:pt>
                <c:pt idx="430">
                  <c:v>183.16</c:v>
                </c:pt>
                <c:pt idx="431">
                  <c:v>183.14</c:v>
                </c:pt>
                <c:pt idx="432">
                  <c:v>183.18</c:v>
                </c:pt>
                <c:pt idx="433">
                  <c:v>183.24</c:v>
                </c:pt>
                <c:pt idx="434">
                  <c:v>183.36</c:v>
                </c:pt>
                <c:pt idx="435">
                  <c:v>183.4</c:v>
                </c:pt>
                <c:pt idx="436">
                  <c:v>183.47</c:v>
                </c:pt>
                <c:pt idx="437">
                  <c:v>183.44</c:v>
                </c:pt>
                <c:pt idx="438">
                  <c:v>183.43</c:v>
                </c:pt>
                <c:pt idx="439">
                  <c:v>183.37</c:v>
                </c:pt>
                <c:pt idx="440">
                  <c:v>183.28</c:v>
                </c:pt>
                <c:pt idx="441">
                  <c:v>183.21</c:v>
                </c:pt>
                <c:pt idx="442">
                  <c:v>183.19</c:v>
                </c:pt>
                <c:pt idx="443">
                  <c:v>183.18</c:v>
                </c:pt>
                <c:pt idx="444">
                  <c:v>183.29</c:v>
                </c:pt>
                <c:pt idx="445">
                  <c:v>183.4</c:v>
                </c:pt>
                <c:pt idx="446">
                  <c:v>183.46</c:v>
                </c:pt>
                <c:pt idx="447">
                  <c:v>183.52</c:v>
                </c:pt>
                <c:pt idx="448">
                  <c:v>183.63</c:v>
                </c:pt>
                <c:pt idx="449">
                  <c:v>183.64</c:v>
                </c:pt>
                <c:pt idx="450">
                  <c:v>183.56</c:v>
                </c:pt>
                <c:pt idx="451">
                  <c:v>183.44</c:v>
                </c:pt>
                <c:pt idx="452">
                  <c:v>183.37</c:v>
                </c:pt>
                <c:pt idx="453">
                  <c:v>183.3</c:v>
                </c:pt>
                <c:pt idx="454">
                  <c:v>183.22</c:v>
                </c:pt>
                <c:pt idx="455">
                  <c:v>183.24</c:v>
                </c:pt>
                <c:pt idx="456">
                  <c:v>183.47</c:v>
                </c:pt>
                <c:pt idx="457">
                  <c:v>183.56</c:v>
                </c:pt>
                <c:pt idx="458">
                  <c:v>183.56</c:v>
                </c:pt>
                <c:pt idx="459">
                  <c:v>183.55</c:v>
                </c:pt>
                <c:pt idx="460">
                  <c:v>183.53</c:v>
                </c:pt>
                <c:pt idx="461">
                  <c:v>183.45</c:v>
                </c:pt>
                <c:pt idx="462">
                  <c:v>183.4</c:v>
                </c:pt>
                <c:pt idx="463">
                  <c:v>183.34</c:v>
                </c:pt>
                <c:pt idx="464">
                  <c:v>183.24</c:v>
                </c:pt>
                <c:pt idx="465">
                  <c:v>183.18</c:v>
                </c:pt>
                <c:pt idx="466">
                  <c:v>183.17</c:v>
                </c:pt>
                <c:pt idx="467">
                  <c:v>183.19</c:v>
                </c:pt>
                <c:pt idx="468">
                  <c:v>183.29</c:v>
                </c:pt>
                <c:pt idx="469">
                  <c:v>183.36</c:v>
                </c:pt>
                <c:pt idx="470">
                  <c:v>183.38</c:v>
                </c:pt>
                <c:pt idx="471">
                  <c:v>183.38</c:v>
                </c:pt>
                <c:pt idx="472">
                  <c:v>183.42</c:v>
                </c:pt>
                <c:pt idx="473">
                  <c:v>183.41</c:v>
                </c:pt>
                <c:pt idx="474">
                  <c:v>183.39</c:v>
                </c:pt>
                <c:pt idx="475">
                  <c:v>183.33</c:v>
                </c:pt>
                <c:pt idx="476">
                  <c:v>183.24</c:v>
                </c:pt>
                <c:pt idx="477">
                  <c:v>183.18</c:v>
                </c:pt>
                <c:pt idx="478">
                  <c:v>183.15</c:v>
                </c:pt>
                <c:pt idx="479">
                  <c:v>183.15</c:v>
                </c:pt>
                <c:pt idx="480">
                  <c:v>183.25</c:v>
                </c:pt>
                <c:pt idx="481">
                  <c:v>183.35</c:v>
                </c:pt>
                <c:pt idx="482">
                  <c:v>183.38</c:v>
                </c:pt>
                <c:pt idx="483">
                  <c:v>183.41</c:v>
                </c:pt>
                <c:pt idx="484">
                  <c:v>183.47</c:v>
                </c:pt>
                <c:pt idx="485">
                  <c:v>183.45</c:v>
                </c:pt>
                <c:pt idx="486">
                  <c:v>183.35</c:v>
                </c:pt>
                <c:pt idx="487">
                  <c:v>183.28</c:v>
                </c:pt>
                <c:pt idx="488">
                  <c:v>183.19</c:v>
                </c:pt>
                <c:pt idx="489">
                  <c:v>183.14</c:v>
                </c:pt>
                <c:pt idx="490">
                  <c:v>183.11</c:v>
                </c:pt>
                <c:pt idx="491">
                  <c:v>183.18</c:v>
                </c:pt>
                <c:pt idx="492">
                  <c:v>183.24</c:v>
                </c:pt>
                <c:pt idx="493">
                  <c:v>183.35</c:v>
                </c:pt>
                <c:pt idx="494">
                  <c:v>183.41</c:v>
                </c:pt>
                <c:pt idx="495">
                  <c:v>183.44</c:v>
                </c:pt>
                <c:pt idx="496">
                  <c:v>183.44</c:v>
                </c:pt>
                <c:pt idx="497">
                  <c:v>183.41</c:v>
                </c:pt>
                <c:pt idx="498">
                  <c:v>183.36</c:v>
                </c:pt>
                <c:pt idx="499">
                  <c:v>183.29</c:v>
                </c:pt>
                <c:pt idx="500">
                  <c:v>183.21</c:v>
                </c:pt>
                <c:pt idx="501">
                  <c:v>183.15</c:v>
                </c:pt>
                <c:pt idx="502">
                  <c:v>183.09</c:v>
                </c:pt>
                <c:pt idx="503">
                  <c:v>183.09</c:v>
                </c:pt>
                <c:pt idx="504">
                  <c:v>183.3</c:v>
                </c:pt>
                <c:pt idx="505">
                  <c:v>183.41</c:v>
                </c:pt>
                <c:pt idx="506">
                  <c:v>183.48</c:v>
                </c:pt>
                <c:pt idx="507">
                  <c:v>183.51</c:v>
                </c:pt>
                <c:pt idx="508">
                  <c:v>183.54</c:v>
                </c:pt>
                <c:pt idx="509">
                  <c:v>183.51</c:v>
                </c:pt>
                <c:pt idx="510">
                  <c:v>183.45</c:v>
                </c:pt>
                <c:pt idx="511">
                  <c:v>183.36</c:v>
                </c:pt>
                <c:pt idx="512">
                  <c:v>183.28</c:v>
                </c:pt>
                <c:pt idx="513">
                  <c:v>183.21</c:v>
                </c:pt>
                <c:pt idx="514">
                  <c:v>183.16</c:v>
                </c:pt>
                <c:pt idx="515">
                  <c:v>183.18</c:v>
                </c:pt>
                <c:pt idx="516">
                  <c:v>183.31</c:v>
                </c:pt>
                <c:pt idx="517">
                  <c:v>183.38</c:v>
                </c:pt>
                <c:pt idx="518">
                  <c:v>183.41</c:v>
                </c:pt>
                <c:pt idx="519">
                  <c:v>183.44</c:v>
                </c:pt>
                <c:pt idx="520">
                  <c:v>183.43</c:v>
                </c:pt>
                <c:pt idx="521">
                  <c:v>183.45</c:v>
                </c:pt>
                <c:pt idx="522">
                  <c:v>183.41</c:v>
                </c:pt>
                <c:pt idx="523">
                  <c:v>183.39</c:v>
                </c:pt>
                <c:pt idx="524">
                  <c:v>183.33</c:v>
                </c:pt>
                <c:pt idx="525">
                  <c:v>183.27</c:v>
                </c:pt>
                <c:pt idx="526">
                  <c:v>183.26</c:v>
                </c:pt>
                <c:pt idx="527">
                  <c:v>183.28</c:v>
                </c:pt>
                <c:pt idx="528">
                  <c:v>183.36</c:v>
                </c:pt>
                <c:pt idx="529">
                  <c:v>183.47</c:v>
                </c:pt>
                <c:pt idx="530">
                  <c:v>183.49</c:v>
                </c:pt>
                <c:pt idx="531">
                  <c:v>183.54</c:v>
                </c:pt>
                <c:pt idx="532">
                  <c:v>183.52</c:v>
                </c:pt>
                <c:pt idx="533">
                  <c:v>183.47</c:v>
                </c:pt>
                <c:pt idx="534">
                  <c:v>183.42</c:v>
                </c:pt>
                <c:pt idx="535">
                  <c:v>183.37</c:v>
                </c:pt>
                <c:pt idx="536">
                  <c:v>183.31</c:v>
                </c:pt>
                <c:pt idx="537">
                  <c:v>183.26</c:v>
                </c:pt>
                <c:pt idx="538">
                  <c:v>183.21</c:v>
                </c:pt>
                <c:pt idx="539">
                  <c:v>183.29</c:v>
                </c:pt>
                <c:pt idx="540">
                  <c:v>183.39</c:v>
                </c:pt>
                <c:pt idx="541">
                  <c:v>183.45</c:v>
                </c:pt>
                <c:pt idx="542">
                  <c:v>183.5</c:v>
                </c:pt>
                <c:pt idx="543">
                  <c:v>183.53</c:v>
                </c:pt>
                <c:pt idx="544">
                  <c:v>183.49</c:v>
                </c:pt>
                <c:pt idx="545">
                  <c:v>183.44</c:v>
                </c:pt>
                <c:pt idx="546">
                  <c:v>183.41</c:v>
                </c:pt>
                <c:pt idx="547">
                  <c:v>183.34</c:v>
                </c:pt>
                <c:pt idx="548">
                  <c:v>183.26</c:v>
                </c:pt>
                <c:pt idx="549">
                  <c:v>183.19</c:v>
                </c:pt>
                <c:pt idx="550">
                  <c:v>183.14</c:v>
                </c:pt>
                <c:pt idx="551">
                  <c:v>183.23</c:v>
                </c:pt>
                <c:pt idx="552">
                  <c:v>183.33</c:v>
                </c:pt>
                <c:pt idx="553">
                  <c:v>183.49</c:v>
                </c:pt>
                <c:pt idx="554">
                  <c:v>183.63</c:v>
                </c:pt>
                <c:pt idx="555">
                  <c:v>183.72</c:v>
                </c:pt>
                <c:pt idx="556">
                  <c:v>183.79</c:v>
                </c:pt>
                <c:pt idx="557">
                  <c:v>183.78</c:v>
                </c:pt>
                <c:pt idx="558">
                  <c:v>183.71</c:v>
                </c:pt>
                <c:pt idx="559">
                  <c:v>183.61</c:v>
                </c:pt>
                <c:pt idx="560">
                  <c:v>183.56</c:v>
                </c:pt>
                <c:pt idx="561">
                  <c:v>183.53</c:v>
                </c:pt>
                <c:pt idx="562">
                  <c:v>183.46</c:v>
                </c:pt>
                <c:pt idx="563">
                  <c:v>183.46</c:v>
                </c:pt>
                <c:pt idx="564">
                  <c:v>183.55</c:v>
                </c:pt>
                <c:pt idx="565">
                  <c:v>183.57</c:v>
                </c:pt>
                <c:pt idx="566">
                  <c:v>183.58</c:v>
                </c:pt>
                <c:pt idx="567">
                  <c:v>183.59</c:v>
                </c:pt>
                <c:pt idx="568">
                  <c:v>183.54</c:v>
                </c:pt>
                <c:pt idx="569">
                  <c:v>183.5</c:v>
                </c:pt>
                <c:pt idx="570">
                  <c:v>183.44</c:v>
                </c:pt>
                <c:pt idx="571">
                  <c:v>183.35</c:v>
                </c:pt>
                <c:pt idx="572">
                  <c:v>183.3</c:v>
                </c:pt>
                <c:pt idx="573">
                  <c:v>183.24</c:v>
                </c:pt>
                <c:pt idx="574">
                  <c:v>183.19</c:v>
                </c:pt>
                <c:pt idx="575">
                  <c:v>183.18</c:v>
                </c:pt>
                <c:pt idx="576">
                  <c:v>183.36</c:v>
                </c:pt>
                <c:pt idx="577">
                  <c:v>183.5</c:v>
                </c:pt>
                <c:pt idx="578">
                  <c:v>183.59</c:v>
                </c:pt>
                <c:pt idx="579">
                  <c:v>183.61</c:v>
                </c:pt>
                <c:pt idx="580">
                  <c:v>183.6</c:v>
                </c:pt>
                <c:pt idx="581">
                  <c:v>183.59</c:v>
                </c:pt>
                <c:pt idx="582">
                  <c:v>183.65</c:v>
                </c:pt>
                <c:pt idx="583">
                  <c:v>183.6</c:v>
                </c:pt>
                <c:pt idx="584">
                  <c:v>183.51</c:v>
                </c:pt>
                <c:pt idx="585">
                  <c:v>183.45</c:v>
                </c:pt>
                <c:pt idx="586">
                  <c:v>183.44</c:v>
                </c:pt>
                <c:pt idx="587">
                  <c:v>183.47</c:v>
                </c:pt>
                <c:pt idx="588">
                  <c:v>183.56</c:v>
                </c:pt>
                <c:pt idx="589">
                  <c:v>183.66</c:v>
                </c:pt>
                <c:pt idx="590">
                  <c:v>183.7</c:v>
                </c:pt>
                <c:pt idx="591">
                  <c:v>183.7</c:v>
                </c:pt>
                <c:pt idx="592">
                  <c:v>183.67</c:v>
                </c:pt>
                <c:pt idx="593">
                  <c:v>183.65</c:v>
                </c:pt>
                <c:pt idx="594">
                  <c:v>183.62</c:v>
                </c:pt>
                <c:pt idx="595">
                  <c:v>183.56</c:v>
                </c:pt>
                <c:pt idx="596">
                  <c:v>183.48</c:v>
                </c:pt>
                <c:pt idx="597">
                  <c:v>183.42</c:v>
                </c:pt>
                <c:pt idx="598">
                  <c:v>183.42</c:v>
                </c:pt>
                <c:pt idx="599">
                  <c:v>183.43</c:v>
                </c:pt>
                <c:pt idx="600">
                  <c:v>183.55</c:v>
                </c:pt>
                <c:pt idx="601">
                  <c:v>183.58</c:v>
                </c:pt>
                <c:pt idx="602">
                  <c:v>183.6</c:v>
                </c:pt>
                <c:pt idx="603">
                  <c:v>183.68</c:v>
                </c:pt>
                <c:pt idx="604">
                  <c:v>183.71</c:v>
                </c:pt>
                <c:pt idx="605">
                  <c:v>183.68</c:v>
                </c:pt>
                <c:pt idx="606">
                  <c:v>183.6</c:v>
                </c:pt>
                <c:pt idx="607">
                  <c:v>183.49</c:v>
                </c:pt>
                <c:pt idx="608">
                  <c:v>183.43</c:v>
                </c:pt>
                <c:pt idx="609">
                  <c:v>183.36</c:v>
                </c:pt>
                <c:pt idx="610">
                  <c:v>183.38</c:v>
                </c:pt>
                <c:pt idx="611">
                  <c:v>183.43</c:v>
                </c:pt>
                <c:pt idx="612">
                  <c:v>183.58</c:v>
                </c:pt>
                <c:pt idx="613">
                  <c:v>183.67</c:v>
                </c:pt>
                <c:pt idx="614">
                  <c:v>183.73</c:v>
                </c:pt>
                <c:pt idx="615">
                  <c:v>183.8</c:v>
                </c:pt>
                <c:pt idx="616">
                  <c:v>183.8</c:v>
                </c:pt>
                <c:pt idx="617">
                  <c:v>183.74</c:v>
                </c:pt>
                <c:pt idx="618">
                  <c:v>183.65</c:v>
                </c:pt>
                <c:pt idx="619">
                  <c:v>183.58</c:v>
                </c:pt>
                <c:pt idx="620">
                  <c:v>183.5</c:v>
                </c:pt>
                <c:pt idx="621">
                  <c:v>183.44</c:v>
                </c:pt>
                <c:pt idx="622">
                  <c:v>183.39</c:v>
                </c:pt>
                <c:pt idx="623">
                  <c:v>183.4</c:v>
                </c:pt>
                <c:pt idx="624">
                  <c:v>183.52</c:v>
                </c:pt>
                <c:pt idx="625">
                  <c:v>183.63</c:v>
                </c:pt>
                <c:pt idx="626">
                  <c:v>183.72</c:v>
                </c:pt>
                <c:pt idx="627">
                  <c:v>183.77</c:v>
                </c:pt>
                <c:pt idx="628">
                  <c:v>183.79</c:v>
                </c:pt>
                <c:pt idx="629">
                  <c:v>183.77</c:v>
                </c:pt>
                <c:pt idx="630">
                  <c:v>183.76</c:v>
                </c:pt>
                <c:pt idx="631">
                  <c:v>183.69</c:v>
                </c:pt>
                <c:pt idx="632">
                  <c:v>183.62</c:v>
                </c:pt>
                <c:pt idx="633">
                  <c:v>183.57</c:v>
                </c:pt>
                <c:pt idx="634">
                  <c:v>183.51</c:v>
                </c:pt>
                <c:pt idx="635">
                  <c:v>183.46</c:v>
                </c:pt>
                <c:pt idx="636">
                  <c:v>183.55</c:v>
                </c:pt>
                <c:pt idx="637">
                  <c:v>183.62</c:v>
                </c:pt>
                <c:pt idx="638">
                  <c:v>183.69</c:v>
                </c:pt>
                <c:pt idx="639">
                  <c:v>183.68</c:v>
                </c:pt>
                <c:pt idx="640">
                  <c:v>183.66</c:v>
                </c:pt>
                <c:pt idx="641">
                  <c:v>183.6</c:v>
                </c:pt>
                <c:pt idx="642">
                  <c:v>183.59</c:v>
                </c:pt>
                <c:pt idx="643">
                  <c:v>183.58</c:v>
                </c:pt>
                <c:pt idx="644">
                  <c:v>183.49</c:v>
                </c:pt>
                <c:pt idx="645">
                  <c:v>183.42</c:v>
                </c:pt>
                <c:pt idx="646">
                  <c:v>183.4</c:v>
                </c:pt>
                <c:pt idx="647">
                  <c:v>183.49</c:v>
                </c:pt>
                <c:pt idx="648">
                  <c:v>183.57</c:v>
                </c:pt>
                <c:pt idx="649">
                  <c:v>183.59</c:v>
                </c:pt>
                <c:pt idx="650">
                  <c:v>183.63</c:v>
                </c:pt>
                <c:pt idx="651">
                  <c:v>183.62</c:v>
                </c:pt>
                <c:pt idx="652">
                  <c:v>183.55</c:v>
                </c:pt>
                <c:pt idx="653">
                  <c:v>183.46</c:v>
                </c:pt>
                <c:pt idx="654">
                  <c:v>183.35</c:v>
                </c:pt>
                <c:pt idx="655">
                  <c:v>183.24</c:v>
                </c:pt>
                <c:pt idx="656">
                  <c:v>183.16</c:v>
                </c:pt>
                <c:pt idx="657">
                  <c:v>183.1</c:v>
                </c:pt>
                <c:pt idx="658">
                  <c:v>183.13</c:v>
                </c:pt>
                <c:pt idx="659">
                  <c:v>183.2</c:v>
                </c:pt>
                <c:pt idx="660">
                  <c:v>183.27</c:v>
                </c:pt>
                <c:pt idx="661">
                  <c:v>183.31</c:v>
                </c:pt>
                <c:pt idx="662">
                  <c:v>183.4</c:v>
                </c:pt>
                <c:pt idx="663">
                  <c:v>183.44</c:v>
                </c:pt>
                <c:pt idx="664">
                  <c:v>183.58</c:v>
                </c:pt>
                <c:pt idx="665">
                  <c:v>183.65</c:v>
                </c:pt>
                <c:pt idx="666">
                  <c:v>183.62</c:v>
                </c:pt>
                <c:pt idx="667">
                  <c:v>183.54</c:v>
                </c:pt>
                <c:pt idx="668">
                  <c:v>183.48</c:v>
                </c:pt>
                <c:pt idx="669">
                  <c:v>183.36</c:v>
                </c:pt>
                <c:pt idx="670">
                  <c:v>183.31</c:v>
                </c:pt>
                <c:pt idx="671">
                  <c:v>183.3</c:v>
                </c:pt>
                <c:pt idx="672">
                  <c:v>183.35</c:v>
                </c:pt>
                <c:pt idx="673">
                  <c:v>183.44</c:v>
                </c:pt>
                <c:pt idx="674">
                  <c:v>183.52</c:v>
                </c:pt>
                <c:pt idx="675">
                  <c:v>183.57</c:v>
                </c:pt>
                <c:pt idx="676">
                  <c:v>183.61</c:v>
                </c:pt>
                <c:pt idx="677">
                  <c:v>183.55</c:v>
                </c:pt>
                <c:pt idx="678">
                  <c:v>183.43</c:v>
                </c:pt>
                <c:pt idx="679">
                  <c:v>183.34</c:v>
                </c:pt>
                <c:pt idx="680">
                  <c:v>183.25</c:v>
                </c:pt>
                <c:pt idx="681">
                  <c:v>183.21</c:v>
                </c:pt>
                <c:pt idx="682">
                  <c:v>183.24</c:v>
                </c:pt>
                <c:pt idx="683">
                  <c:v>183.31</c:v>
                </c:pt>
                <c:pt idx="684">
                  <c:v>183.5</c:v>
                </c:pt>
                <c:pt idx="685">
                  <c:v>183.65</c:v>
                </c:pt>
                <c:pt idx="686">
                  <c:v>183.68</c:v>
                </c:pt>
                <c:pt idx="687">
                  <c:v>183.68</c:v>
                </c:pt>
                <c:pt idx="688">
                  <c:v>183.67</c:v>
                </c:pt>
                <c:pt idx="689">
                  <c:v>183.61</c:v>
                </c:pt>
                <c:pt idx="690">
                  <c:v>183.6</c:v>
                </c:pt>
                <c:pt idx="691">
                  <c:v>183.53</c:v>
                </c:pt>
                <c:pt idx="692">
                  <c:v>183.47</c:v>
                </c:pt>
                <c:pt idx="693">
                  <c:v>183.4</c:v>
                </c:pt>
                <c:pt idx="694">
                  <c:v>183.33</c:v>
                </c:pt>
                <c:pt idx="695">
                  <c:v>183.35</c:v>
                </c:pt>
                <c:pt idx="696">
                  <c:v>183.39</c:v>
                </c:pt>
                <c:pt idx="697">
                  <c:v>183.43</c:v>
                </c:pt>
                <c:pt idx="698">
                  <c:v>183.46</c:v>
                </c:pt>
                <c:pt idx="699">
                  <c:v>183.49</c:v>
                </c:pt>
                <c:pt idx="700">
                  <c:v>183.55</c:v>
                </c:pt>
                <c:pt idx="701">
                  <c:v>183.53</c:v>
                </c:pt>
                <c:pt idx="702">
                  <c:v>183.46</c:v>
                </c:pt>
                <c:pt idx="703">
                  <c:v>183.37</c:v>
                </c:pt>
                <c:pt idx="704">
                  <c:v>183.27</c:v>
                </c:pt>
                <c:pt idx="705">
                  <c:v>183.22</c:v>
                </c:pt>
                <c:pt idx="706">
                  <c:v>183.22</c:v>
                </c:pt>
                <c:pt idx="707">
                  <c:v>183.32</c:v>
                </c:pt>
                <c:pt idx="708">
                  <c:v>183.4</c:v>
                </c:pt>
                <c:pt idx="709">
                  <c:v>183.47</c:v>
                </c:pt>
                <c:pt idx="710">
                  <c:v>183.51</c:v>
                </c:pt>
                <c:pt idx="711">
                  <c:v>183.49</c:v>
                </c:pt>
                <c:pt idx="712">
                  <c:v>183.41</c:v>
                </c:pt>
                <c:pt idx="713">
                  <c:v>183.38</c:v>
                </c:pt>
                <c:pt idx="714">
                  <c:v>183.35</c:v>
                </c:pt>
                <c:pt idx="715">
                  <c:v>183.28</c:v>
                </c:pt>
                <c:pt idx="716">
                  <c:v>183.23</c:v>
                </c:pt>
                <c:pt idx="717">
                  <c:v>183.16</c:v>
                </c:pt>
                <c:pt idx="718">
                  <c:v>183.13</c:v>
                </c:pt>
                <c:pt idx="719">
                  <c:v>183.19</c:v>
                </c:pt>
                <c:pt idx="720">
                  <c:v>183.35</c:v>
                </c:pt>
                <c:pt idx="721">
                  <c:v>183.41</c:v>
                </c:pt>
                <c:pt idx="722">
                  <c:v>183.5</c:v>
                </c:pt>
                <c:pt idx="723">
                  <c:v>183.57</c:v>
                </c:pt>
                <c:pt idx="724">
                  <c:v>183.58</c:v>
                </c:pt>
                <c:pt idx="725">
                  <c:v>183.65</c:v>
                </c:pt>
                <c:pt idx="726">
                  <c:v>183.67</c:v>
                </c:pt>
                <c:pt idx="727">
                  <c:v>183.61</c:v>
                </c:pt>
                <c:pt idx="728">
                  <c:v>183.56</c:v>
                </c:pt>
                <c:pt idx="729">
                  <c:v>183.49</c:v>
                </c:pt>
                <c:pt idx="730">
                  <c:v>183.47</c:v>
                </c:pt>
                <c:pt idx="731">
                  <c:v>183.48</c:v>
                </c:pt>
                <c:pt idx="732">
                  <c:v>183.51</c:v>
                </c:pt>
                <c:pt idx="733">
                  <c:v>183.59</c:v>
                </c:pt>
                <c:pt idx="734">
                  <c:v>183.64</c:v>
                </c:pt>
                <c:pt idx="735">
                  <c:v>183.63</c:v>
                </c:pt>
                <c:pt idx="736">
                  <c:v>183.61</c:v>
                </c:pt>
                <c:pt idx="737">
                  <c:v>183.64</c:v>
                </c:pt>
                <c:pt idx="738">
                  <c:v>183.61</c:v>
                </c:pt>
                <c:pt idx="739">
                  <c:v>183.58</c:v>
                </c:pt>
                <c:pt idx="740">
                  <c:v>183.49</c:v>
                </c:pt>
                <c:pt idx="741">
                  <c:v>183.44</c:v>
                </c:pt>
                <c:pt idx="742">
                  <c:v>183.4</c:v>
                </c:pt>
                <c:pt idx="743">
                  <c:v>183.39</c:v>
                </c:pt>
                <c:pt idx="744">
                  <c:v>183.49</c:v>
                </c:pt>
                <c:pt idx="745">
                  <c:v>183.59</c:v>
                </c:pt>
                <c:pt idx="746">
                  <c:v>183.65</c:v>
                </c:pt>
                <c:pt idx="747">
                  <c:v>183.66</c:v>
                </c:pt>
                <c:pt idx="748">
                  <c:v>183.63</c:v>
                </c:pt>
                <c:pt idx="749">
                  <c:v>183.61</c:v>
                </c:pt>
                <c:pt idx="750">
                  <c:v>183.58</c:v>
                </c:pt>
                <c:pt idx="751">
                  <c:v>183.55</c:v>
                </c:pt>
                <c:pt idx="752">
                  <c:v>183.48</c:v>
                </c:pt>
                <c:pt idx="753">
                  <c:v>183.42</c:v>
                </c:pt>
                <c:pt idx="754">
                  <c:v>183.41</c:v>
                </c:pt>
                <c:pt idx="755">
                  <c:v>183.45</c:v>
                </c:pt>
                <c:pt idx="756">
                  <c:v>183.58</c:v>
                </c:pt>
                <c:pt idx="757">
                  <c:v>183.66</c:v>
                </c:pt>
                <c:pt idx="758">
                  <c:v>183.74</c:v>
                </c:pt>
                <c:pt idx="759">
                  <c:v>183.81</c:v>
                </c:pt>
                <c:pt idx="760">
                  <c:v>183.86</c:v>
                </c:pt>
                <c:pt idx="761">
                  <c:v>183.91</c:v>
                </c:pt>
                <c:pt idx="762">
                  <c:v>183.89</c:v>
                </c:pt>
                <c:pt idx="763">
                  <c:v>183.81</c:v>
                </c:pt>
                <c:pt idx="764">
                  <c:v>183.7</c:v>
                </c:pt>
                <c:pt idx="765">
                  <c:v>183.63</c:v>
                </c:pt>
                <c:pt idx="766">
                  <c:v>183.61</c:v>
                </c:pt>
                <c:pt idx="767">
                  <c:v>183.68</c:v>
                </c:pt>
                <c:pt idx="768">
                  <c:v>183.74</c:v>
                </c:pt>
                <c:pt idx="769">
                  <c:v>183.76</c:v>
                </c:pt>
                <c:pt idx="770">
                  <c:v>183.81</c:v>
                </c:pt>
                <c:pt idx="771">
                  <c:v>183.84</c:v>
                </c:pt>
                <c:pt idx="772">
                  <c:v>183.81</c:v>
                </c:pt>
                <c:pt idx="773">
                  <c:v>183.79</c:v>
                </c:pt>
                <c:pt idx="774">
                  <c:v>183.75</c:v>
                </c:pt>
                <c:pt idx="775">
                  <c:v>183.67</c:v>
                </c:pt>
                <c:pt idx="776">
                  <c:v>183.58</c:v>
                </c:pt>
                <c:pt idx="777">
                  <c:v>183.5</c:v>
                </c:pt>
                <c:pt idx="778">
                  <c:v>183.44</c:v>
                </c:pt>
                <c:pt idx="779">
                  <c:v>183.41</c:v>
                </c:pt>
                <c:pt idx="780">
                  <c:v>183.42</c:v>
                </c:pt>
                <c:pt idx="781">
                  <c:v>183.46</c:v>
                </c:pt>
                <c:pt idx="782">
                  <c:v>183.5</c:v>
                </c:pt>
                <c:pt idx="783">
                  <c:v>183.55</c:v>
                </c:pt>
                <c:pt idx="784">
                  <c:v>183.53</c:v>
                </c:pt>
                <c:pt idx="785">
                  <c:v>183.46</c:v>
                </c:pt>
                <c:pt idx="786">
                  <c:v>183.4</c:v>
                </c:pt>
                <c:pt idx="787">
                  <c:v>183.37</c:v>
                </c:pt>
                <c:pt idx="788">
                  <c:v>183.29</c:v>
                </c:pt>
                <c:pt idx="789">
                  <c:v>183.22</c:v>
                </c:pt>
                <c:pt idx="790">
                  <c:v>183.17</c:v>
                </c:pt>
                <c:pt idx="791">
                  <c:v>183.2</c:v>
                </c:pt>
                <c:pt idx="792">
                  <c:v>183.24</c:v>
                </c:pt>
                <c:pt idx="793">
                  <c:v>183.26</c:v>
                </c:pt>
                <c:pt idx="794">
                  <c:v>183.27</c:v>
                </c:pt>
                <c:pt idx="795">
                  <c:v>183.39</c:v>
                </c:pt>
                <c:pt idx="796">
                  <c:v>183.44</c:v>
                </c:pt>
                <c:pt idx="797">
                  <c:v>183.41</c:v>
                </c:pt>
                <c:pt idx="798">
                  <c:v>183.46</c:v>
                </c:pt>
                <c:pt idx="799">
                  <c:v>183.46</c:v>
                </c:pt>
                <c:pt idx="800">
                  <c:v>183.41</c:v>
                </c:pt>
                <c:pt idx="801">
                  <c:v>183.33</c:v>
                </c:pt>
                <c:pt idx="802">
                  <c:v>183.28</c:v>
                </c:pt>
                <c:pt idx="803">
                  <c:v>183.31</c:v>
                </c:pt>
                <c:pt idx="804">
                  <c:v>183.39</c:v>
                </c:pt>
                <c:pt idx="805">
                  <c:v>183.5</c:v>
                </c:pt>
                <c:pt idx="806">
                  <c:v>183.53</c:v>
                </c:pt>
                <c:pt idx="807">
                  <c:v>183.52</c:v>
                </c:pt>
                <c:pt idx="808">
                  <c:v>183.5</c:v>
                </c:pt>
                <c:pt idx="809">
                  <c:v>183.41</c:v>
                </c:pt>
                <c:pt idx="810">
                  <c:v>183.38</c:v>
                </c:pt>
                <c:pt idx="811">
                  <c:v>183.27</c:v>
                </c:pt>
                <c:pt idx="812">
                  <c:v>183.19</c:v>
                </c:pt>
                <c:pt idx="813">
                  <c:v>183.13</c:v>
                </c:pt>
                <c:pt idx="814">
                  <c:v>183.09</c:v>
                </c:pt>
                <c:pt idx="815">
                  <c:v>183.08</c:v>
                </c:pt>
                <c:pt idx="816">
                  <c:v>183.18</c:v>
                </c:pt>
                <c:pt idx="817">
                  <c:v>183.25</c:v>
                </c:pt>
                <c:pt idx="818">
                  <c:v>183.35</c:v>
                </c:pt>
                <c:pt idx="819">
                  <c:v>183.36</c:v>
                </c:pt>
                <c:pt idx="820">
                  <c:v>183.38</c:v>
                </c:pt>
                <c:pt idx="821">
                  <c:v>183.39</c:v>
                </c:pt>
                <c:pt idx="822">
                  <c:v>183.38</c:v>
                </c:pt>
                <c:pt idx="823">
                  <c:v>183.31</c:v>
                </c:pt>
                <c:pt idx="824">
                  <c:v>183.23</c:v>
                </c:pt>
                <c:pt idx="825">
                  <c:v>183.16</c:v>
                </c:pt>
                <c:pt idx="826">
                  <c:v>183.14</c:v>
                </c:pt>
                <c:pt idx="827">
                  <c:v>183.22</c:v>
                </c:pt>
                <c:pt idx="828">
                  <c:v>183.32</c:v>
                </c:pt>
                <c:pt idx="829">
                  <c:v>183.37</c:v>
                </c:pt>
                <c:pt idx="830">
                  <c:v>183.46</c:v>
                </c:pt>
                <c:pt idx="831">
                  <c:v>183.46</c:v>
                </c:pt>
                <c:pt idx="832">
                  <c:v>183.44</c:v>
                </c:pt>
                <c:pt idx="833">
                  <c:v>183.43</c:v>
                </c:pt>
                <c:pt idx="834">
                  <c:v>183.46</c:v>
                </c:pt>
                <c:pt idx="835">
                  <c:v>183.45</c:v>
                </c:pt>
                <c:pt idx="836">
                  <c:v>183.37</c:v>
                </c:pt>
                <c:pt idx="837">
                  <c:v>183.3</c:v>
                </c:pt>
                <c:pt idx="838">
                  <c:v>183.25</c:v>
                </c:pt>
                <c:pt idx="839">
                  <c:v>183.22</c:v>
                </c:pt>
                <c:pt idx="840">
                  <c:v>183.32</c:v>
                </c:pt>
                <c:pt idx="841">
                  <c:v>183.36</c:v>
                </c:pt>
                <c:pt idx="842">
                  <c:v>183.45</c:v>
                </c:pt>
                <c:pt idx="843">
                  <c:v>183.47</c:v>
                </c:pt>
                <c:pt idx="844">
                  <c:v>183.52</c:v>
                </c:pt>
                <c:pt idx="845">
                  <c:v>183.54</c:v>
                </c:pt>
                <c:pt idx="846">
                  <c:v>183.5</c:v>
                </c:pt>
                <c:pt idx="847">
                  <c:v>183.47</c:v>
                </c:pt>
                <c:pt idx="848">
                  <c:v>183.41</c:v>
                </c:pt>
                <c:pt idx="849">
                  <c:v>183.32</c:v>
                </c:pt>
                <c:pt idx="850">
                  <c:v>183.24</c:v>
                </c:pt>
                <c:pt idx="851">
                  <c:v>183.24</c:v>
                </c:pt>
                <c:pt idx="852">
                  <c:v>183.38</c:v>
                </c:pt>
                <c:pt idx="853">
                  <c:v>183.48</c:v>
                </c:pt>
                <c:pt idx="854">
                  <c:v>183.56</c:v>
                </c:pt>
                <c:pt idx="855">
                  <c:v>183.62</c:v>
                </c:pt>
                <c:pt idx="856">
                  <c:v>183.62</c:v>
                </c:pt>
                <c:pt idx="857">
                  <c:v>183.58</c:v>
                </c:pt>
                <c:pt idx="858">
                  <c:v>183.52</c:v>
                </c:pt>
                <c:pt idx="859">
                  <c:v>183.46</c:v>
                </c:pt>
                <c:pt idx="860">
                  <c:v>183.39</c:v>
                </c:pt>
                <c:pt idx="861">
                  <c:v>183.32</c:v>
                </c:pt>
                <c:pt idx="862">
                  <c:v>183.28</c:v>
                </c:pt>
                <c:pt idx="863">
                  <c:v>183.3</c:v>
                </c:pt>
                <c:pt idx="864">
                  <c:v>183.4</c:v>
                </c:pt>
                <c:pt idx="865">
                  <c:v>183.46</c:v>
                </c:pt>
                <c:pt idx="866">
                  <c:v>183.53</c:v>
                </c:pt>
                <c:pt idx="867">
                  <c:v>183.56</c:v>
                </c:pt>
                <c:pt idx="868">
                  <c:v>183.59</c:v>
                </c:pt>
                <c:pt idx="869">
                  <c:v>183.56</c:v>
                </c:pt>
                <c:pt idx="870">
                  <c:v>183.5</c:v>
                </c:pt>
                <c:pt idx="871">
                  <c:v>183.42</c:v>
                </c:pt>
                <c:pt idx="872">
                  <c:v>183.33</c:v>
                </c:pt>
                <c:pt idx="873">
                  <c:v>183.24</c:v>
                </c:pt>
                <c:pt idx="874">
                  <c:v>183.19</c:v>
                </c:pt>
                <c:pt idx="875">
                  <c:v>183.2</c:v>
                </c:pt>
                <c:pt idx="876">
                  <c:v>183.26</c:v>
                </c:pt>
                <c:pt idx="877">
                  <c:v>183.31</c:v>
                </c:pt>
                <c:pt idx="878">
                  <c:v>183.37</c:v>
                </c:pt>
                <c:pt idx="879">
                  <c:v>183.4</c:v>
                </c:pt>
                <c:pt idx="880">
                  <c:v>183.44</c:v>
                </c:pt>
                <c:pt idx="881">
                  <c:v>183.49</c:v>
                </c:pt>
                <c:pt idx="882">
                  <c:v>183.48</c:v>
                </c:pt>
                <c:pt idx="883">
                  <c:v>183.41</c:v>
                </c:pt>
                <c:pt idx="884">
                  <c:v>183.34</c:v>
                </c:pt>
                <c:pt idx="885">
                  <c:v>183.32</c:v>
                </c:pt>
                <c:pt idx="886">
                  <c:v>183.3</c:v>
                </c:pt>
                <c:pt idx="887">
                  <c:v>183.31</c:v>
                </c:pt>
                <c:pt idx="888">
                  <c:v>183.46</c:v>
                </c:pt>
                <c:pt idx="889">
                  <c:v>183.6</c:v>
                </c:pt>
                <c:pt idx="890">
                  <c:v>183.7</c:v>
                </c:pt>
                <c:pt idx="891">
                  <c:v>183.78</c:v>
                </c:pt>
                <c:pt idx="892">
                  <c:v>183.78</c:v>
                </c:pt>
                <c:pt idx="893">
                  <c:v>183.71</c:v>
                </c:pt>
                <c:pt idx="894">
                  <c:v>183.67</c:v>
                </c:pt>
                <c:pt idx="895">
                  <c:v>183.63</c:v>
                </c:pt>
                <c:pt idx="896">
                  <c:v>183.59</c:v>
                </c:pt>
                <c:pt idx="897">
                  <c:v>183.54</c:v>
                </c:pt>
                <c:pt idx="898">
                  <c:v>183.51</c:v>
                </c:pt>
                <c:pt idx="899">
                  <c:v>183.55</c:v>
                </c:pt>
                <c:pt idx="900">
                  <c:v>183.64</c:v>
                </c:pt>
                <c:pt idx="901">
                  <c:v>183.65</c:v>
                </c:pt>
                <c:pt idx="902">
                  <c:v>183.72</c:v>
                </c:pt>
                <c:pt idx="903">
                  <c:v>183.68</c:v>
                </c:pt>
                <c:pt idx="904">
                  <c:v>183.63</c:v>
                </c:pt>
                <c:pt idx="905">
                  <c:v>183.61</c:v>
                </c:pt>
                <c:pt idx="906">
                  <c:v>183.56</c:v>
                </c:pt>
                <c:pt idx="907">
                  <c:v>183.48</c:v>
                </c:pt>
                <c:pt idx="908">
                  <c:v>183.4</c:v>
                </c:pt>
                <c:pt idx="909">
                  <c:v>183.34</c:v>
                </c:pt>
                <c:pt idx="910">
                  <c:v>183.29</c:v>
                </c:pt>
                <c:pt idx="911">
                  <c:v>183.35</c:v>
                </c:pt>
                <c:pt idx="912">
                  <c:v>183.34</c:v>
                </c:pt>
                <c:pt idx="913">
                  <c:v>183.39</c:v>
                </c:pt>
                <c:pt idx="914">
                  <c:v>183.41</c:v>
                </c:pt>
                <c:pt idx="915">
                  <c:v>183.38</c:v>
                </c:pt>
                <c:pt idx="916">
                  <c:v>183.33</c:v>
                </c:pt>
                <c:pt idx="917">
                  <c:v>183.26</c:v>
                </c:pt>
                <c:pt idx="918">
                  <c:v>183.21</c:v>
                </c:pt>
                <c:pt idx="919">
                  <c:v>183.19</c:v>
                </c:pt>
                <c:pt idx="920">
                  <c:v>183.12</c:v>
                </c:pt>
                <c:pt idx="921">
                  <c:v>183.1</c:v>
                </c:pt>
                <c:pt idx="922">
                  <c:v>183.06</c:v>
                </c:pt>
                <c:pt idx="923">
                  <c:v>183.11</c:v>
                </c:pt>
                <c:pt idx="924">
                  <c:v>183.2</c:v>
                </c:pt>
                <c:pt idx="925">
                  <c:v>183.31</c:v>
                </c:pt>
                <c:pt idx="926">
                  <c:v>183.43</c:v>
                </c:pt>
                <c:pt idx="927">
                  <c:v>183.47</c:v>
                </c:pt>
                <c:pt idx="928">
                  <c:v>183.44</c:v>
                </c:pt>
                <c:pt idx="929">
                  <c:v>183.38</c:v>
                </c:pt>
                <c:pt idx="930">
                  <c:v>183.32</c:v>
                </c:pt>
                <c:pt idx="931">
                  <c:v>183.24</c:v>
                </c:pt>
                <c:pt idx="932">
                  <c:v>183.16</c:v>
                </c:pt>
                <c:pt idx="933">
                  <c:v>183.08</c:v>
                </c:pt>
                <c:pt idx="934">
                  <c:v>183.08</c:v>
                </c:pt>
                <c:pt idx="935">
                  <c:v>183.12</c:v>
                </c:pt>
                <c:pt idx="936">
                  <c:v>183.16</c:v>
                </c:pt>
                <c:pt idx="937">
                  <c:v>183.24</c:v>
                </c:pt>
                <c:pt idx="938">
                  <c:v>183.33</c:v>
                </c:pt>
                <c:pt idx="939">
                  <c:v>183.31</c:v>
                </c:pt>
                <c:pt idx="940">
                  <c:v>183.27</c:v>
                </c:pt>
                <c:pt idx="941">
                  <c:v>183.2</c:v>
                </c:pt>
                <c:pt idx="942">
                  <c:v>183.15</c:v>
                </c:pt>
                <c:pt idx="943">
                  <c:v>183.06</c:v>
                </c:pt>
                <c:pt idx="944">
                  <c:v>182.98</c:v>
                </c:pt>
                <c:pt idx="945">
                  <c:v>182.94</c:v>
                </c:pt>
                <c:pt idx="946">
                  <c:v>182.91</c:v>
                </c:pt>
                <c:pt idx="947">
                  <c:v>183.01</c:v>
                </c:pt>
                <c:pt idx="948">
                  <c:v>183.24</c:v>
                </c:pt>
                <c:pt idx="949">
                  <c:v>183.33</c:v>
                </c:pt>
                <c:pt idx="950">
                  <c:v>183.36</c:v>
                </c:pt>
                <c:pt idx="951">
                  <c:v>183.39</c:v>
                </c:pt>
                <c:pt idx="952">
                  <c:v>183.37</c:v>
                </c:pt>
                <c:pt idx="953">
                  <c:v>183.3</c:v>
                </c:pt>
                <c:pt idx="954">
                  <c:v>183.29</c:v>
                </c:pt>
                <c:pt idx="955">
                  <c:v>183.3</c:v>
                </c:pt>
                <c:pt idx="956">
                  <c:v>183.22</c:v>
                </c:pt>
                <c:pt idx="957">
                  <c:v>183.14</c:v>
                </c:pt>
                <c:pt idx="958">
                  <c:v>183.11</c:v>
                </c:pt>
                <c:pt idx="959">
                  <c:v>183.14</c:v>
                </c:pt>
                <c:pt idx="960">
                  <c:v>183.26</c:v>
                </c:pt>
                <c:pt idx="961">
                  <c:v>183.31</c:v>
                </c:pt>
                <c:pt idx="962">
                  <c:v>183.36</c:v>
                </c:pt>
                <c:pt idx="963">
                  <c:v>183.4</c:v>
                </c:pt>
                <c:pt idx="964">
                  <c:v>183.42</c:v>
                </c:pt>
                <c:pt idx="965">
                  <c:v>183.44</c:v>
                </c:pt>
                <c:pt idx="966">
                  <c:v>183.36</c:v>
                </c:pt>
                <c:pt idx="967">
                  <c:v>183.26</c:v>
                </c:pt>
                <c:pt idx="968">
                  <c:v>183.16</c:v>
                </c:pt>
                <c:pt idx="969">
                  <c:v>183.07</c:v>
                </c:pt>
                <c:pt idx="970">
                  <c:v>183.03</c:v>
                </c:pt>
                <c:pt idx="971">
                  <c:v>183.08</c:v>
                </c:pt>
                <c:pt idx="972">
                  <c:v>183.18</c:v>
                </c:pt>
                <c:pt idx="973">
                  <c:v>183.23</c:v>
                </c:pt>
                <c:pt idx="974">
                  <c:v>183.26</c:v>
                </c:pt>
                <c:pt idx="975">
                  <c:v>183.29</c:v>
                </c:pt>
                <c:pt idx="976">
                  <c:v>183.27</c:v>
                </c:pt>
                <c:pt idx="977">
                  <c:v>183.26</c:v>
                </c:pt>
                <c:pt idx="978">
                  <c:v>183.23</c:v>
                </c:pt>
                <c:pt idx="979">
                  <c:v>183.19</c:v>
                </c:pt>
                <c:pt idx="980">
                  <c:v>183.14</c:v>
                </c:pt>
                <c:pt idx="981">
                  <c:v>183.07</c:v>
                </c:pt>
                <c:pt idx="982">
                  <c:v>183.07</c:v>
                </c:pt>
                <c:pt idx="983">
                  <c:v>183.13</c:v>
                </c:pt>
                <c:pt idx="984">
                  <c:v>183.23</c:v>
                </c:pt>
                <c:pt idx="985">
                  <c:v>183.35</c:v>
                </c:pt>
                <c:pt idx="986">
                  <c:v>183.4</c:v>
                </c:pt>
                <c:pt idx="987">
                  <c:v>183.42</c:v>
                </c:pt>
                <c:pt idx="988">
                  <c:v>183.46</c:v>
                </c:pt>
                <c:pt idx="989">
                  <c:v>183.47</c:v>
                </c:pt>
                <c:pt idx="990">
                  <c:v>183.46</c:v>
                </c:pt>
                <c:pt idx="991">
                  <c:v>183.38</c:v>
                </c:pt>
                <c:pt idx="992">
                  <c:v>183.32</c:v>
                </c:pt>
                <c:pt idx="993">
                  <c:v>183.27</c:v>
                </c:pt>
                <c:pt idx="994">
                  <c:v>183.22</c:v>
                </c:pt>
                <c:pt idx="995">
                  <c:v>183.26</c:v>
                </c:pt>
                <c:pt idx="996">
                  <c:v>183.31</c:v>
                </c:pt>
                <c:pt idx="997">
                  <c:v>183.39</c:v>
                </c:pt>
                <c:pt idx="998">
                  <c:v>183.42</c:v>
                </c:pt>
                <c:pt idx="999">
                  <c:v>183.38</c:v>
                </c:pt>
                <c:pt idx="1000">
                  <c:v>183.35</c:v>
                </c:pt>
                <c:pt idx="1001">
                  <c:v>183.38</c:v>
                </c:pt>
                <c:pt idx="1002">
                  <c:v>183.35</c:v>
                </c:pt>
                <c:pt idx="1003">
                  <c:v>183.3</c:v>
                </c:pt>
                <c:pt idx="1004">
                  <c:v>183.24</c:v>
                </c:pt>
                <c:pt idx="1005">
                  <c:v>183.18</c:v>
                </c:pt>
                <c:pt idx="1006">
                  <c:v>183.12</c:v>
                </c:pt>
                <c:pt idx="1007">
                  <c:v>183.16</c:v>
                </c:pt>
                <c:pt idx="1008">
                  <c:v>183.24</c:v>
                </c:pt>
                <c:pt idx="1009">
                  <c:v>183.3</c:v>
                </c:pt>
                <c:pt idx="1010">
                  <c:v>183.31</c:v>
                </c:pt>
                <c:pt idx="1011">
                  <c:v>183.3</c:v>
                </c:pt>
                <c:pt idx="1012">
                  <c:v>183.2</c:v>
                </c:pt>
                <c:pt idx="1013">
                  <c:v>183.13</c:v>
                </c:pt>
                <c:pt idx="1014">
                  <c:v>183.04</c:v>
                </c:pt>
                <c:pt idx="1015">
                  <c:v>182.98</c:v>
                </c:pt>
                <c:pt idx="1016">
                  <c:v>182.92</c:v>
                </c:pt>
                <c:pt idx="1017">
                  <c:v>182.83</c:v>
                </c:pt>
                <c:pt idx="1018">
                  <c:v>182.79</c:v>
                </c:pt>
                <c:pt idx="1019">
                  <c:v>182.85</c:v>
                </c:pt>
                <c:pt idx="1020">
                  <c:v>182.87</c:v>
                </c:pt>
                <c:pt idx="1021">
                  <c:v>182.94</c:v>
                </c:pt>
                <c:pt idx="1022">
                  <c:v>183</c:v>
                </c:pt>
                <c:pt idx="1023">
                  <c:v>183.01</c:v>
                </c:pt>
                <c:pt idx="1024">
                  <c:v>183.02</c:v>
                </c:pt>
                <c:pt idx="1025">
                  <c:v>183.18</c:v>
                </c:pt>
                <c:pt idx="1026">
                  <c:v>183.18</c:v>
                </c:pt>
                <c:pt idx="1027">
                  <c:v>183.11</c:v>
                </c:pt>
                <c:pt idx="1028">
                  <c:v>183.08</c:v>
                </c:pt>
                <c:pt idx="1029">
                  <c:v>183.03</c:v>
                </c:pt>
                <c:pt idx="1030">
                  <c:v>182.97</c:v>
                </c:pt>
                <c:pt idx="1031">
                  <c:v>183.01</c:v>
                </c:pt>
                <c:pt idx="1032">
                  <c:v>183.18</c:v>
                </c:pt>
                <c:pt idx="1033">
                  <c:v>183.29</c:v>
                </c:pt>
                <c:pt idx="1034">
                  <c:v>183.41</c:v>
                </c:pt>
                <c:pt idx="1035">
                  <c:v>183.42</c:v>
                </c:pt>
                <c:pt idx="1036">
                  <c:v>183.37</c:v>
                </c:pt>
                <c:pt idx="1037">
                  <c:v>183.32</c:v>
                </c:pt>
                <c:pt idx="1038">
                  <c:v>183.27</c:v>
                </c:pt>
                <c:pt idx="1039">
                  <c:v>183.19</c:v>
                </c:pt>
                <c:pt idx="1040">
                  <c:v>183.14</c:v>
                </c:pt>
                <c:pt idx="1041">
                  <c:v>183.1</c:v>
                </c:pt>
                <c:pt idx="1042">
                  <c:v>183.09</c:v>
                </c:pt>
                <c:pt idx="1043">
                  <c:v>183.12</c:v>
                </c:pt>
                <c:pt idx="1044">
                  <c:v>183.24</c:v>
                </c:pt>
                <c:pt idx="1045">
                  <c:v>183.3</c:v>
                </c:pt>
                <c:pt idx="1046">
                  <c:v>183.34</c:v>
                </c:pt>
                <c:pt idx="1047">
                  <c:v>183.39</c:v>
                </c:pt>
                <c:pt idx="1048">
                  <c:v>183.42</c:v>
                </c:pt>
                <c:pt idx="1049">
                  <c:v>183.36</c:v>
                </c:pt>
                <c:pt idx="1050">
                  <c:v>183.35</c:v>
                </c:pt>
                <c:pt idx="1051">
                  <c:v>183.3</c:v>
                </c:pt>
                <c:pt idx="1052">
                  <c:v>183.21</c:v>
                </c:pt>
                <c:pt idx="1053">
                  <c:v>183.14</c:v>
                </c:pt>
                <c:pt idx="1054">
                  <c:v>183.09</c:v>
                </c:pt>
                <c:pt idx="1055">
                  <c:v>183.08</c:v>
                </c:pt>
                <c:pt idx="1056">
                  <c:v>183.08</c:v>
                </c:pt>
                <c:pt idx="1057">
                  <c:v>183.13</c:v>
                </c:pt>
                <c:pt idx="1058">
                  <c:v>183.19</c:v>
                </c:pt>
                <c:pt idx="1059">
                  <c:v>183.2</c:v>
                </c:pt>
                <c:pt idx="1060">
                  <c:v>183.22</c:v>
                </c:pt>
                <c:pt idx="1061">
                  <c:v>183.19</c:v>
                </c:pt>
                <c:pt idx="1062">
                  <c:v>183.14</c:v>
                </c:pt>
                <c:pt idx="1063">
                  <c:v>183.07</c:v>
                </c:pt>
                <c:pt idx="1064">
                  <c:v>183</c:v>
                </c:pt>
                <c:pt idx="1065">
                  <c:v>182.93</c:v>
                </c:pt>
                <c:pt idx="1066">
                  <c:v>182.87</c:v>
                </c:pt>
                <c:pt idx="1067">
                  <c:v>182.91</c:v>
                </c:pt>
                <c:pt idx="1068">
                  <c:v>183.04</c:v>
                </c:pt>
                <c:pt idx="1069">
                  <c:v>183.15</c:v>
                </c:pt>
                <c:pt idx="1070">
                  <c:v>183.25</c:v>
                </c:pt>
                <c:pt idx="1071">
                  <c:v>183.28</c:v>
                </c:pt>
                <c:pt idx="1072">
                  <c:v>183.23</c:v>
                </c:pt>
                <c:pt idx="1073">
                  <c:v>183.21</c:v>
                </c:pt>
                <c:pt idx="1074">
                  <c:v>183.16</c:v>
                </c:pt>
                <c:pt idx="1075">
                  <c:v>183.09</c:v>
                </c:pt>
                <c:pt idx="1076">
                  <c:v>183.01</c:v>
                </c:pt>
                <c:pt idx="1077">
                  <c:v>182.94</c:v>
                </c:pt>
                <c:pt idx="1078">
                  <c:v>182.93</c:v>
                </c:pt>
                <c:pt idx="1079">
                  <c:v>183</c:v>
                </c:pt>
                <c:pt idx="1080">
                  <c:v>183.06</c:v>
                </c:pt>
                <c:pt idx="1081">
                  <c:v>183.2</c:v>
                </c:pt>
                <c:pt idx="1082">
                  <c:v>183.3</c:v>
                </c:pt>
                <c:pt idx="1083">
                  <c:v>183.27</c:v>
                </c:pt>
                <c:pt idx="1084">
                  <c:v>183.2</c:v>
                </c:pt>
                <c:pt idx="1085">
                  <c:v>183.12</c:v>
                </c:pt>
                <c:pt idx="1086">
                  <c:v>183.1</c:v>
                </c:pt>
                <c:pt idx="1087">
                  <c:v>183.05</c:v>
                </c:pt>
                <c:pt idx="1088">
                  <c:v>182.98</c:v>
                </c:pt>
                <c:pt idx="1089">
                  <c:v>182.94</c:v>
                </c:pt>
                <c:pt idx="1090">
                  <c:v>182.9</c:v>
                </c:pt>
                <c:pt idx="1091">
                  <c:v>182.92</c:v>
                </c:pt>
                <c:pt idx="1092">
                  <c:v>183.11</c:v>
                </c:pt>
                <c:pt idx="1093">
                  <c:v>183.26</c:v>
                </c:pt>
                <c:pt idx="1094">
                  <c:v>183.37</c:v>
                </c:pt>
                <c:pt idx="1095">
                  <c:v>183.44</c:v>
                </c:pt>
                <c:pt idx="1096">
                  <c:v>183.48</c:v>
                </c:pt>
                <c:pt idx="1097">
                  <c:v>183.45</c:v>
                </c:pt>
                <c:pt idx="1098">
                  <c:v>183.4</c:v>
                </c:pt>
                <c:pt idx="1099">
                  <c:v>183.35</c:v>
                </c:pt>
                <c:pt idx="1100">
                  <c:v>183.29</c:v>
                </c:pt>
                <c:pt idx="1101">
                  <c:v>183.24</c:v>
                </c:pt>
                <c:pt idx="1102">
                  <c:v>183.23</c:v>
                </c:pt>
                <c:pt idx="1103">
                  <c:v>183.27</c:v>
                </c:pt>
                <c:pt idx="1104">
                  <c:v>183.47</c:v>
                </c:pt>
                <c:pt idx="1105">
                  <c:v>183.6</c:v>
                </c:pt>
                <c:pt idx="1106">
                  <c:v>183.66</c:v>
                </c:pt>
                <c:pt idx="1107">
                  <c:v>183.67</c:v>
                </c:pt>
                <c:pt idx="1108">
                  <c:v>183.7</c:v>
                </c:pt>
                <c:pt idx="1109">
                  <c:v>183.71</c:v>
                </c:pt>
                <c:pt idx="1110">
                  <c:v>183.67</c:v>
                </c:pt>
                <c:pt idx="1111">
                  <c:v>183.6</c:v>
                </c:pt>
                <c:pt idx="1112">
                  <c:v>183.54</c:v>
                </c:pt>
                <c:pt idx="1113">
                  <c:v>183.47</c:v>
                </c:pt>
                <c:pt idx="1114">
                  <c:v>183.42</c:v>
                </c:pt>
                <c:pt idx="1115">
                  <c:v>183.44</c:v>
                </c:pt>
                <c:pt idx="1116">
                  <c:v>183.53</c:v>
                </c:pt>
                <c:pt idx="1117">
                  <c:v>183.63</c:v>
                </c:pt>
                <c:pt idx="1118">
                  <c:v>183.68</c:v>
                </c:pt>
                <c:pt idx="1119">
                  <c:v>183.68</c:v>
                </c:pt>
                <c:pt idx="1120">
                  <c:v>183.69</c:v>
                </c:pt>
                <c:pt idx="1121">
                  <c:v>183.6</c:v>
                </c:pt>
                <c:pt idx="1122">
                  <c:v>183.58</c:v>
                </c:pt>
                <c:pt idx="1123">
                  <c:v>183.59</c:v>
                </c:pt>
                <c:pt idx="1124">
                  <c:v>183.55</c:v>
                </c:pt>
                <c:pt idx="1125">
                  <c:v>183.49</c:v>
                </c:pt>
                <c:pt idx="1126">
                  <c:v>183.46</c:v>
                </c:pt>
                <c:pt idx="1127">
                  <c:v>183.48</c:v>
                </c:pt>
                <c:pt idx="1128">
                  <c:v>183.5</c:v>
                </c:pt>
                <c:pt idx="1129">
                  <c:v>183.61</c:v>
                </c:pt>
                <c:pt idx="1130">
                  <c:v>183.69</c:v>
                </c:pt>
                <c:pt idx="1131">
                  <c:v>183.7</c:v>
                </c:pt>
                <c:pt idx="1132">
                  <c:v>183.7</c:v>
                </c:pt>
                <c:pt idx="1133">
                  <c:v>183.68</c:v>
                </c:pt>
                <c:pt idx="1134">
                  <c:v>183.59</c:v>
                </c:pt>
                <c:pt idx="1135">
                  <c:v>183.54</c:v>
                </c:pt>
                <c:pt idx="1136">
                  <c:v>183.47</c:v>
                </c:pt>
                <c:pt idx="1137">
                  <c:v>183.43</c:v>
                </c:pt>
                <c:pt idx="1138">
                  <c:v>183.39</c:v>
                </c:pt>
                <c:pt idx="1139">
                  <c:v>183.41</c:v>
                </c:pt>
                <c:pt idx="1140">
                  <c:v>183.56</c:v>
                </c:pt>
                <c:pt idx="1141">
                  <c:v>183.67</c:v>
                </c:pt>
                <c:pt idx="1142">
                  <c:v>183.75</c:v>
                </c:pt>
                <c:pt idx="1143">
                  <c:v>183.78</c:v>
                </c:pt>
                <c:pt idx="1144">
                  <c:v>183.8</c:v>
                </c:pt>
                <c:pt idx="1145">
                  <c:v>183.81</c:v>
                </c:pt>
                <c:pt idx="1146">
                  <c:v>183.78</c:v>
                </c:pt>
                <c:pt idx="1147">
                  <c:v>183.72</c:v>
                </c:pt>
                <c:pt idx="1148">
                  <c:v>183.65</c:v>
                </c:pt>
                <c:pt idx="1149">
                  <c:v>183.58</c:v>
                </c:pt>
                <c:pt idx="1150">
                  <c:v>183.54</c:v>
                </c:pt>
                <c:pt idx="1151">
                  <c:v>183.47</c:v>
                </c:pt>
                <c:pt idx="1152">
                  <c:v>183.5</c:v>
                </c:pt>
                <c:pt idx="1153">
                  <c:v>183.56</c:v>
                </c:pt>
                <c:pt idx="1154">
                  <c:v>183.65</c:v>
                </c:pt>
                <c:pt idx="1155">
                  <c:v>183.65</c:v>
                </c:pt>
                <c:pt idx="1156">
                  <c:v>183.7</c:v>
                </c:pt>
                <c:pt idx="1157">
                  <c:v>183.77</c:v>
                </c:pt>
                <c:pt idx="1158">
                  <c:v>183.76</c:v>
                </c:pt>
                <c:pt idx="1159">
                  <c:v>183.67</c:v>
                </c:pt>
                <c:pt idx="1160">
                  <c:v>183.62</c:v>
                </c:pt>
                <c:pt idx="1161">
                  <c:v>183.58</c:v>
                </c:pt>
                <c:pt idx="1162">
                  <c:v>183.57</c:v>
                </c:pt>
                <c:pt idx="1163">
                  <c:v>183.61</c:v>
                </c:pt>
                <c:pt idx="1164">
                  <c:v>183.77</c:v>
                </c:pt>
                <c:pt idx="1165">
                  <c:v>183.84</c:v>
                </c:pt>
                <c:pt idx="1166">
                  <c:v>183.86</c:v>
                </c:pt>
                <c:pt idx="1167">
                  <c:v>183.86</c:v>
                </c:pt>
                <c:pt idx="1168">
                  <c:v>183.86</c:v>
                </c:pt>
                <c:pt idx="1169">
                  <c:v>183.88</c:v>
                </c:pt>
                <c:pt idx="1170">
                  <c:v>183.81</c:v>
                </c:pt>
                <c:pt idx="1171">
                  <c:v>183.74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F4-C041-A57E-127E62FA5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1855503"/>
        <c:axId val="541868143"/>
      </c:lineChart>
      <c:dateAx>
        <c:axId val="541855503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541868143"/>
        <c:crosses val="autoZero"/>
        <c:auto val="1"/>
        <c:lblOffset val="100"/>
        <c:baseTimeUnit val="months"/>
      </c:dateAx>
      <c:valAx>
        <c:axId val="541868143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5550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merged_master!$M$1</c:f>
              <c:strCache>
                <c:ptCount val="1"/>
                <c:pt idx="0">
                  <c:v>Michigan-Huron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merged_master!$A$2:$A$1173</c:f>
              <c:numCache>
                <c:formatCode>m/d/yy</c:formatCode>
                <c:ptCount val="117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</c:numCache>
            </c:numRef>
          </c:cat>
          <c:val>
            <c:numRef>
              <c:f>merged_master!$M$2:$M$1173</c:f>
              <c:numCache>
                <c:formatCode>General</c:formatCode>
                <c:ptCount val="1172"/>
                <c:pt idx="0">
                  <c:v>176.57</c:v>
                </c:pt>
                <c:pt idx="1">
                  <c:v>176.63</c:v>
                </c:pt>
                <c:pt idx="2">
                  <c:v>176.67</c:v>
                </c:pt>
                <c:pt idx="3">
                  <c:v>176.63</c:v>
                </c:pt>
                <c:pt idx="4">
                  <c:v>176.56</c:v>
                </c:pt>
                <c:pt idx="5">
                  <c:v>176.46</c:v>
                </c:pt>
                <c:pt idx="6">
                  <c:v>176.35</c:v>
                </c:pt>
                <c:pt idx="7">
                  <c:v>176.25</c:v>
                </c:pt>
                <c:pt idx="8">
                  <c:v>176.16</c:v>
                </c:pt>
                <c:pt idx="9">
                  <c:v>176.13</c:v>
                </c:pt>
                <c:pt idx="10">
                  <c:v>176.15</c:v>
                </c:pt>
                <c:pt idx="11">
                  <c:v>176.22</c:v>
                </c:pt>
                <c:pt idx="12">
                  <c:v>176.34</c:v>
                </c:pt>
                <c:pt idx="13">
                  <c:v>176.41</c:v>
                </c:pt>
                <c:pt idx="14">
                  <c:v>176.42</c:v>
                </c:pt>
                <c:pt idx="15">
                  <c:v>176.4</c:v>
                </c:pt>
                <c:pt idx="16">
                  <c:v>176.36</c:v>
                </c:pt>
                <c:pt idx="17">
                  <c:v>176.29</c:v>
                </c:pt>
                <c:pt idx="18">
                  <c:v>176.18</c:v>
                </c:pt>
                <c:pt idx="19">
                  <c:v>176.11</c:v>
                </c:pt>
                <c:pt idx="20">
                  <c:v>176.06</c:v>
                </c:pt>
                <c:pt idx="21">
                  <c:v>176.05</c:v>
                </c:pt>
                <c:pt idx="22">
                  <c:v>176.06</c:v>
                </c:pt>
                <c:pt idx="23">
                  <c:v>176.11</c:v>
                </c:pt>
                <c:pt idx="24">
                  <c:v>176.24</c:v>
                </c:pt>
                <c:pt idx="25">
                  <c:v>176.28</c:v>
                </c:pt>
                <c:pt idx="26">
                  <c:v>176.33</c:v>
                </c:pt>
                <c:pt idx="27">
                  <c:v>176.38</c:v>
                </c:pt>
                <c:pt idx="28">
                  <c:v>176.33</c:v>
                </c:pt>
                <c:pt idx="29">
                  <c:v>176.24</c:v>
                </c:pt>
                <c:pt idx="30">
                  <c:v>176.12</c:v>
                </c:pt>
                <c:pt idx="31">
                  <c:v>176.04</c:v>
                </c:pt>
                <c:pt idx="32">
                  <c:v>175.95</c:v>
                </c:pt>
                <c:pt idx="33">
                  <c:v>175.92</c:v>
                </c:pt>
                <c:pt idx="34">
                  <c:v>175.94</c:v>
                </c:pt>
                <c:pt idx="35">
                  <c:v>175.96</c:v>
                </c:pt>
                <c:pt idx="36">
                  <c:v>175.98</c:v>
                </c:pt>
                <c:pt idx="37">
                  <c:v>176</c:v>
                </c:pt>
                <c:pt idx="38">
                  <c:v>176.03</c:v>
                </c:pt>
                <c:pt idx="39">
                  <c:v>175.99</c:v>
                </c:pt>
                <c:pt idx="40">
                  <c:v>175.92</c:v>
                </c:pt>
                <c:pt idx="41">
                  <c:v>175.84</c:v>
                </c:pt>
                <c:pt idx="42">
                  <c:v>175.76</c:v>
                </c:pt>
                <c:pt idx="43">
                  <c:v>175.74</c:v>
                </c:pt>
                <c:pt idx="44">
                  <c:v>175.69</c:v>
                </c:pt>
                <c:pt idx="45">
                  <c:v>175.66</c:v>
                </c:pt>
                <c:pt idx="46">
                  <c:v>175.69</c:v>
                </c:pt>
                <c:pt idx="47">
                  <c:v>175.79</c:v>
                </c:pt>
                <c:pt idx="48">
                  <c:v>175.88</c:v>
                </c:pt>
                <c:pt idx="49">
                  <c:v>175.99</c:v>
                </c:pt>
                <c:pt idx="50">
                  <c:v>176.02</c:v>
                </c:pt>
                <c:pt idx="51">
                  <c:v>176.03</c:v>
                </c:pt>
                <c:pt idx="52">
                  <c:v>176.02</c:v>
                </c:pt>
                <c:pt idx="53">
                  <c:v>175.97</c:v>
                </c:pt>
                <c:pt idx="54">
                  <c:v>175.93</c:v>
                </c:pt>
                <c:pt idx="55">
                  <c:v>175.95</c:v>
                </c:pt>
                <c:pt idx="56">
                  <c:v>175.92</c:v>
                </c:pt>
                <c:pt idx="57">
                  <c:v>175.94</c:v>
                </c:pt>
                <c:pt idx="58">
                  <c:v>176</c:v>
                </c:pt>
                <c:pt idx="59">
                  <c:v>176.08</c:v>
                </c:pt>
                <c:pt idx="60">
                  <c:v>176.2</c:v>
                </c:pt>
                <c:pt idx="61">
                  <c:v>176.3</c:v>
                </c:pt>
                <c:pt idx="62">
                  <c:v>176.34</c:v>
                </c:pt>
                <c:pt idx="63">
                  <c:v>176.31</c:v>
                </c:pt>
                <c:pt idx="64">
                  <c:v>176.22</c:v>
                </c:pt>
                <c:pt idx="65">
                  <c:v>176.21</c:v>
                </c:pt>
                <c:pt idx="66">
                  <c:v>176.14</c:v>
                </c:pt>
                <c:pt idx="67">
                  <c:v>176.12</c:v>
                </c:pt>
                <c:pt idx="68">
                  <c:v>176.1</c:v>
                </c:pt>
                <c:pt idx="69">
                  <c:v>176.11</c:v>
                </c:pt>
                <c:pt idx="70">
                  <c:v>176.15</c:v>
                </c:pt>
                <c:pt idx="71">
                  <c:v>176.29</c:v>
                </c:pt>
                <c:pt idx="72">
                  <c:v>176.44</c:v>
                </c:pt>
                <c:pt idx="73">
                  <c:v>176.5</c:v>
                </c:pt>
                <c:pt idx="74">
                  <c:v>176.59</c:v>
                </c:pt>
                <c:pt idx="75">
                  <c:v>176.62</c:v>
                </c:pt>
                <c:pt idx="76">
                  <c:v>176.6</c:v>
                </c:pt>
                <c:pt idx="77">
                  <c:v>176.61</c:v>
                </c:pt>
                <c:pt idx="78">
                  <c:v>176.65</c:v>
                </c:pt>
                <c:pt idx="79">
                  <c:v>176.66</c:v>
                </c:pt>
                <c:pt idx="80">
                  <c:v>176.65</c:v>
                </c:pt>
                <c:pt idx="81">
                  <c:v>176.63</c:v>
                </c:pt>
                <c:pt idx="82">
                  <c:v>176.65</c:v>
                </c:pt>
                <c:pt idx="83">
                  <c:v>176.86</c:v>
                </c:pt>
                <c:pt idx="84">
                  <c:v>177.07</c:v>
                </c:pt>
                <c:pt idx="85">
                  <c:v>177.15</c:v>
                </c:pt>
                <c:pt idx="86">
                  <c:v>177.18</c:v>
                </c:pt>
                <c:pt idx="87">
                  <c:v>177.13</c:v>
                </c:pt>
                <c:pt idx="88">
                  <c:v>177.03</c:v>
                </c:pt>
                <c:pt idx="89">
                  <c:v>176.9</c:v>
                </c:pt>
                <c:pt idx="90">
                  <c:v>176.82</c:v>
                </c:pt>
                <c:pt idx="91">
                  <c:v>176.68</c:v>
                </c:pt>
                <c:pt idx="92">
                  <c:v>176.64</c:v>
                </c:pt>
                <c:pt idx="93">
                  <c:v>176.64</c:v>
                </c:pt>
                <c:pt idx="94">
                  <c:v>176.66</c:v>
                </c:pt>
                <c:pt idx="95">
                  <c:v>176.69</c:v>
                </c:pt>
                <c:pt idx="96">
                  <c:v>176.76</c:v>
                </c:pt>
                <c:pt idx="97">
                  <c:v>176.79</c:v>
                </c:pt>
                <c:pt idx="98">
                  <c:v>176.84</c:v>
                </c:pt>
                <c:pt idx="99">
                  <c:v>176.8</c:v>
                </c:pt>
                <c:pt idx="100">
                  <c:v>176.69</c:v>
                </c:pt>
                <c:pt idx="101">
                  <c:v>176.57</c:v>
                </c:pt>
                <c:pt idx="102">
                  <c:v>176.42</c:v>
                </c:pt>
                <c:pt idx="103">
                  <c:v>176.31</c:v>
                </c:pt>
                <c:pt idx="104">
                  <c:v>176.21</c:v>
                </c:pt>
                <c:pt idx="105">
                  <c:v>176.17</c:v>
                </c:pt>
                <c:pt idx="106">
                  <c:v>176.16</c:v>
                </c:pt>
                <c:pt idx="107">
                  <c:v>176.17</c:v>
                </c:pt>
                <c:pt idx="108">
                  <c:v>176.19</c:v>
                </c:pt>
                <c:pt idx="109">
                  <c:v>176.2</c:v>
                </c:pt>
                <c:pt idx="110">
                  <c:v>176.2</c:v>
                </c:pt>
                <c:pt idx="111">
                  <c:v>176.14</c:v>
                </c:pt>
                <c:pt idx="112">
                  <c:v>176.05</c:v>
                </c:pt>
                <c:pt idx="113">
                  <c:v>176.02</c:v>
                </c:pt>
                <c:pt idx="114">
                  <c:v>175.97</c:v>
                </c:pt>
                <c:pt idx="115">
                  <c:v>175.94</c:v>
                </c:pt>
                <c:pt idx="116">
                  <c:v>175.94</c:v>
                </c:pt>
                <c:pt idx="117">
                  <c:v>175.93</c:v>
                </c:pt>
                <c:pt idx="118">
                  <c:v>175.91</c:v>
                </c:pt>
                <c:pt idx="119">
                  <c:v>175.95</c:v>
                </c:pt>
                <c:pt idx="120">
                  <c:v>176.02</c:v>
                </c:pt>
                <c:pt idx="121">
                  <c:v>176.04</c:v>
                </c:pt>
                <c:pt idx="122">
                  <c:v>176.05</c:v>
                </c:pt>
                <c:pt idx="123">
                  <c:v>176.01</c:v>
                </c:pt>
                <c:pt idx="124">
                  <c:v>175.95</c:v>
                </c:pt>
                <c:pt idx="125">
                  <c:v>175.87</c:v>
                </c:pt>
                <c:pt idx="126">
                  <c:v>175.84</c:v>
                </c:pt>
                <c:pt idx="127">
                  <c:v>175.78</c:v>
                </c:pt>
                <c:pt idx="128">
                  <c:v>175.74</c:v>
                </c:pt>
                <c:pt idx="129">
                  <c:v>175.73</c:v>
                </c:pt>
                <c:pt idx="130">
                  <c:v>175.73</c:v>
                </c:pt>
                <c:pt idx="131">
                  <c:v>175.83</c:v>
                </c:pt>
                <c:pt idx="132">
                  <c:v>175.99</c:v>
                </c:pt>
                <c:pt idx="133">
                  <c:v>176.06</c:v>
                </c:pt>
                <c:pt idx="134">
                  <c:v>176.08</c:v>
                </c:pt>
                <c:pt idx="135">
                  <c:v>176.02</c:v>
                </c:pt>
                <c:pt idx="136">
                  <c:v>175.92</c:v>
                </c:pt>
                <c:pt idx="137">
                  <c:v>175.83</c:v>
                </c:pt>
                <c:pt idx="138">
                  <c:v>175.76</c:v>
                </c:pt>
                <c:pt idx="139">
                  <c:v>175.72</c:v>
                </c:pt>
                <c:pt idx="140">
                  <c:v>175.7</c:v>
                </c:pt>
                <c:pt idx="141">
                  <c:v>175.67</c:v>
                </c:pt>
                <c:pt idx="142">
                  <c:v>175.67</c:v>
                </c:pt>
                <c:pt idx="143">
                  <c:v>175.74</c:v>
                </c:pt>
                <c:pt idx="144">
                  <c:v>175.81</c:v>
                </c:pt>
                <c:pt idx="145">
                  <c:v>175.84</c:v>
                </c:pt>
                <c:pt idx="146">
                  <c:v>175.87</c:v>
                </c:pt>
                <c:pt idx="147">
                  <c:v>175.84</c:v>
                </c:pt>
                <c:pt idx="148">
                  <c:v>175.82</c:v>
                </c:pt>
                <c:pt idx="149">
                  <c:v>175.76</c:v>
                </c:pt>
                <c:pt idx="150">
                  <c:v>175.72</c:v>
                </c:pt>
                <c:pt idx="151">
                  <c:v>175.76</c:v>
                </c:pt>
                <c:pt idx="152">
                  <c:v>175.74</c:v>
                </c:pt>
                <c:pt idx="153">
                  <c:v>175.74</c:v>
                </c:pt>
                <c:pt idx="154">
                  <c:v>175.78</c:v>
                </c:pt>
                <c:pt idx="155">
                  <c:v>175.85</c:v>
                </c:pt>
                <c:pt idx="156">
                  <c:v>175.91</c:v>
                </c:pt>
                <c:pt idx="157">
                  <c:v>175.97</c:v>
                </c:pt>
                <c:pt idx="158">
                  <c:v>176.05</c:v>
                </c:pt>
                <c:pt idx="159">
                  <c:v>176.04</c:v>
                </c:pt>
                <c:pt idx="160">
                  <c:v>175.96</c:v>
                </c:pt>
                <c:pt idx="161">
                  <c:v>175.91</c:v>
                </c:pt>
                <c:pt idx="162">
                  <c:v>175.89</c:v>
                </c:pt>
                <c:pt idx="163">
                  <c:v>175.85</c:v>
                </c:pt>
                <c:pt idx="164">
                  <c:v>175.83</c:v>
                </c:pt>
                <c:pt idx="165">
                  <c:v>175.81</c:v>
                </c:pt>
                <c:pt idx="166">
                  <c:v>175.85</c:v>
                </c:pt>
                <c:pt idx="167">
                  <c:v>175.92</c:v>
                </c:pt>
                <c:pt idx="168">
                  <c:v>176.01</c:v>
                </c:pt>
                <c:pt idx="169">
                  <c:v>176.07</c:v>
                </c:pt>
                <c:pt idx="170">
                  <c:v>176.06</c:v>
                </c:pt>
                <c:pt idx="171">
                  <c:v>176</c:v>
                </c:pt>
                <c:pt idx="172">
                  <c:v>176.02</c:v>
                </c:pt>
                <c:pt idx="173">
                  <c:v>175.99</c:v>
                </c:pt>
                <c:pt idx="174">
                  <c:v>175.91</c:v>
                </c:pt>
                <c:pt idx="175">
                  <c:v>175.8</c:v>
                </c:pt>
                <c:pt idx="176">
                  <c:v>175.82</c:v>
                </c:pt>
                <c:pt idx="177">
                  <c:v>175.82</c:v>
                </c:pt>
                <c:pt idx="178">
                  <c:v>175.84</c:v>
                </c:pt>
                <c:pt idx="179">
                  <c:v>175.86</c:v>
                </c:pt>
                <c:pt idx="180">
                  <c:v>176</c:v>
                </c:pt>
                <c:pt idx="181">
                  <c:v>176.04</c:v>
                </c:pt>
                <c:pt idx="182">
                  <c:v>176.06</c:v>
                </c:pt>
                <c:pt idx="183">
                  <c:v>176.04</c:v>
                </c:pt>
                <c:pt idx="184">
                  <c:v>176.01</c:v>
                </c:pt>
                <c:pt idx="185">
                  <c:v>175.92</c:v>
                </c:pt>
                <c:pt idx="186">
                  <c:v>175.86</c:v>
                </c:pt>
                <c:pt idx="187">
                  <c:v>175.8</c:v>
                </c:pt>
                <c:pt idx="188">
                  <c:v>175.76</c:v>
                </c:pt>
                <c:pt idx="189">
                  <c:v>175.85</c:v>
                </c:pt>
                <c:pt idx="190">
                  <c:v>175.92</c:v>
                </c:pt>
                <c:pt idx="191">
                  <c:v>176.08</c:v>
                </c:pt>
                <c:pt idx="192">
                  <c:v>176.16</c:v>
                </c:pt>
                <c:pt idx="193">
                  <c:v>176.28</c:v>
                </c:pt>
                <c:pt idx="194">
                  <c:v>176.33</c:v>
                </c:pt>
                <c:pt idx="195">
                  <c:v>176.35</c:v>
                </c:pt>
                <c:pt idx="196">
                  <c:v>176.34</c:v>
                </c:pt>
                <c:pt idx="197">
                  <c:v>176.28</c:v>
                </c:pt>
                <c:pt idx="198">
                  <c:v>176.21</c:v>
                </c:pt>
                <c:pt idx="199">
                  <c:v>176.13</c:v>
                </c:pt>
                <c:pt idx="200">
                  <c:v>176.07</c:v>
                </c:pt>
                <c:pt idx="201">
                  <c:v>176.07</c:v>
                </c:pt>
                <c:pt idx="202">
                  <c:v>176.1</c:v>
                </c:pt>
                <c:pt idx="203">
                  <c:v>176.15</c:v>
                </c:pt>
                <c:pt idx="204">
                  <c:v>176.29</c:v>
                </c:pt>
                <c:pt idx="205">
                  <c:v>176.4</c:v>
                </c:pt>
                <c:pt idx="206">
                  <c:v>176.45</c:v>
                </c:pt>
                <c:pt idx="207">
                  <c:v>176.46</c:v>
                </c:pt>
                <c:pt idx="208">
                  <c:v>176.44</c:v>
                </c:pt>
                <c:pt idx="209">
                  <c:v>176.35</c:v>
                </c:pt>
                <c:pt idx="210">
                  <c:v>176.27</c:v>
                </c:pt>
                <c:pt idx="211">
                  <c:v>176.18</c:v>
                </c:pt>
                <c:pt idx="212">
                  <c:v>176.09</c:v>
                </c:pt>
                <c:pt idx="213">
                  <c:v>176.07</c:v>
                </c:pt>
                <c:pt idx="214">
                  <c:v>176.03</c:v>
                </c:pt>
                <c:pt idx="215">
                  <c:v>176.04</c:v>
                </c:pt>
                <c:pt idx="216">
                  <c:v>176.12</c:v>
                </c:pt>
                <c:pt idx="217">
                  <c:v>176.2</c:v>
                </c:pt>
                <c:pt idx="218">
                  <c:v>176.25</c:v>
                </c:pt>
                <c:pt idx="219">
                  <c:v>176.27</c:v>
                </c:pt>
                <c:pt idx="220">
                  <c:v>176.26</c:v>
                </c:pt>
                <c:pt idx="221">
                  <c:v>176.19</c:v>
                </c:pt>
                <c:pt idx="222">
                  <c:v>176.11</c:v>
                </c:pt>
                <c:pt idx="223">
                  <c:v>176.07</c:v>
                </c:pt>
                <c:pt idx="224">
                  <c:v>176.08</c:v>
                </c:pt>
                <c:pt idx="225">
                  <c:v>176.08</c:v>
                </c:pt>
                <c:pt idx="226">
                  <c:v>176.06</c:v>
                </c:pt>
                <c:pt idx="227">
                  <c:v>176.09</c:v>
                </c:pt>
                <c:pt idx="228">
                  <c:v>176.17</c:v>
                </c:pt>
                <c:pt idx="229">
                  <c:v>176.19</c:v>
                </c:pt>
                <c:pt idx="230">
                  <c:v>176.16</c:v>
                </c:pt>
                <c:pt idx="231">
                  <c:v>176.11</c:v>
                </c:pt>
                <c:pt idx="232">
                  <c:v>176.09</c:v>
                </c:pt>
                <c:pt idx="233">
                  <c:v>176.12</c:v>
                </c:pt>
                <c:pt idx="234">
                  <c:v>176.17</c:v>
                </c:pt>
                <c:pt idx="235">
                  <c:v>176.14</c:v>
                </c:pt>
                <c:pt idx="236">
                  <c:v>176.12</c:v>
                </c:pt>
                <c:pt idx="237">
                  <c:v>176.13</c:v>
                </c:pt>
                <c:pt idx="238">
                  <c:v>176.17</c:v>
                </c:pt>
                <c:pt idx="239">
                  <c:v>176.29</c:v>
                </c:pt>
                <c:pt idx="240">
                  <c:v>176.38</c:v>
                </c:pt>
                <c:pt idx="241">
                  <c:v>176.5</c:v>
                </c:pt>
                <c:pt idx="242">
                  <c:v>176.52</c:v>
                </c:pt>
                <c:pt idx="243">
                  <c:v>176.5</c:v>
                </c:pt>
                <c:pt idx="244">
                  <c:v>176.44</c:v>
                </c:pt>
                <c:pt idx="245">
                  <c:v>176.38</c:v>
                </c:pt>
                <c:pt idx="246">
                  <c:v>176.33</c:v>
                </c:pt>
                <c:pt idx="247">
                  <c:v>176.25</c:v>
                </c:pt>
                <c:pt idx="248">
                  <c:v>176.25</c:v>
                </c:pt>
                <c:pt idx="249">
                  <c:v>176.27</c:v>
                </c:pt>
                <c:pt idx="250">
                  <c:v>176.33</c:v>
                </c:pt>
                <c:pt idx="251">
                  <c:v>176.43</c:v>
                </c:pt>
                <c:pt idx="252">
                  <c:v>176.58</c:v>
                </c:pt>
                <c:pt idx="253">
                  <c:v>176.77</c:v>
                </c:pt>
                <c:pt idx="254">
                  <c:v>176.88</c:v>
                </c:pt>
                <c:pt idx="255">
                  <c:v>176.92</c:v>
                </c:pt>
                <c:pt idx="256">
                  <c:v>176.88</c:v>
                </c:pt>
                <c:pt idx="257">
                  <c:v>176.8</c:v>
                </c:pt>
                <c:pt idx="258">
                  <c:v>176.75</c:v>
                </c:pt>
                <c:pt idx="259">
                  <c:v>176.66</c:v>
                </c:pt>
                <c:pt idx="260">
                  <c:v>176.57</c:v>
                </c:pt>
                <c:pt idx="261">
                  <c:v>176.54</c:v>
                </c:pt>
                <c:pt idx="262">
                  <c:v>176.54</c:v>
                </c:pt>
                <c:pt idx="263">
                  <c:v>176.57</c:v>
                </c:pt>
                <c:pt idx="264">
                  <c:v>176.64</c:v>
                </c:pt>
                <c:pt idx="265">
                  <c:v>176.69</c:v>
                </c:pt>
                <c:pt idx="266">
                  <c:v>176.72</c:v>
                </c:pt>
                <c:pt idx="267">
                  <c:v>176.68</c:v>
                </c:pt>
                <c:pt idx="268">
                  <c:v>176.64</c:v>
                </c:pt>
                <c:pt idx="269">
                  <c:v>176.6</c:v>
                </c:pt>
                <c:pt idx="270">
                  <c:v>176.52</c:v>
                </c:pt>
                <c:pt idx="271">
                  <c:v>176.45</c:v>
                </c:pt>
                <c:pt idx="272">
                  <c:v>176.36</c:v>
                </c:pt>
                <c:pt idx="273">
                  <c:v>176.33</c:v>
                </c:pt>
                <c:pt idx="274">
                  <c:v>176.36</c:v>
                </c:pt>
                <c:pt idx="275">
                  <c:v>176.45</c:v>
                </c:pt>
                <c:pt idx="276">
                  <c:v>176.55</c:v>
                </c:pt>
                <c:pt idx="277">
                  <c:v>176.72</c:v>
                </c:pt>
                <c:pt idx="278">
                  <c:v>176.78</c:v>
                </c:pt>
                <c:pt idx="279">
                  <c:v>176.74</c:v>
                </c:pt>
                <c:pt idx="280">
                  <c:v>176.7</c:v>
                </c:pt>
                <c:pt idx="281">
                  <c:v>176.66</c:v>
                </c:pt>
                <c:pt idx="282">
                  <c:v>176.62</c:v>
                </c:pt>
                <c:pt idx="283">
                  <c:v>176.57</c:v>
                </c:pt>
                <c:pt idx="284">
                  <c:v>176.56</c:v>
                </c:pt>
                <c:pt idx="285">
                  <c:v>176.57</c:v>
                </c:pt>
                <c:pt idx="286">
                  <c:v>176.65</c:v>
                </c:pt>
                <c:pt idx="287">
                  <c:v>176.7</c:v>
                </c:pt>
                <c:pt idx="288">
                  <c:v>176.7</c:v>
                </c:pt>
                <c:pt idx="289">
                  <c:v>176.75</c:v>
                </c:pt>
                <c:pt idx="290">
                  <c:v>176.77</c:v>
                </c:pt>
                <c:pt idx="291">
                  <c:v>176.69</c:v>
                </c:pt>
                <c:pt idx="292">
                  <c:v>176.6</c:v>
                </c:pt>
                <c:pt idx="293">
                  <c:v>176.49</c:v>
                </c:pt>
                <c:pt idx="294">
                  <c:v>176.42</c:v>
                </c:pt>
                <c:pt idx="295">
                  <c:v>176.32</c:v>
                </c:pt>
                <c:pt idx="296">
                  <c:v>176.28</c:v>
                </c:pt>
                <c:pt idx="297">
                  <c:v>176.28</c:v>
                </c:pt>
                <c:pt idx="298">
                  <c:v>176.25</c:v>
                </c:pt>
                <c:pt idx="299">
                  <c:v>176.39</c:v>
                </c:pt>
                <c:pt idx="300">
                  <c:v>176.57</c:v>
                </c:pt>
                <c:pt idx="301">
                  <c:v>176.72</c:v>
                </c:pt>
                <c:pt idx="302">
                  <c:v>176.8</c:v>
                </c:pt>
                <c:pt idx="303">
                  <c:v>176.81</c:v>
                </c:pt>
                <c:pt idx="304">
                  <c:v>176.77</c:v>
                </c:pt>
                <c:pt idx="305">
                  <c:v>176.72</c:v>
                </c:pt>
                <c:pt idx="306">
                  <c:v>176.65</c:v>
                </c:pt>
                <c:pt idx="307">
                  <c:v>176.56</c:v>
                </c:pt>
                <c:pt idx="308">
                  <c:v>176.48</c:v>
                </c:pt>
                <c:pt idx="309">
                  <c:v>176.42</c:v>
                </c:pt>
                <c:pt idx="310">
                  <c:v>176.47</c:v>
                </c:pt>
                <c:pt idx="311">
                  <c:v>176.61</c:v>
                </c:pt>
                <c:pt idx="312">
                  <c:v>176.72</c:v>
                </c:pt>
                <c:pt idx="313">
                  <c:v>176.73</c:v>
                </c:pt>
                <c:pt idx="314">
                  <c:v>176.72</c:v>
                </c:pt>
                <c:pt idx="315">
                  <c:v>176.67</c:v>
                </c:pt>
                <c:pt idx="316">
                  <c:v>176.57</c:v>
                </c:pt>
                <c:pt idx="317">
                  <c:v>176.4</c:v>
                </c:pt>
                <c:pt idx="318">
                  <c:v>176.32</c:v>
                </c:pt>
                <c:pt idx="319">
                  <c:v>176.26</c:v>
                </c:pt>
                <c:pt idx="320">
                  <c:v>176.2</c:v>
                </c:pt>
                <c:pt idx="321">
                  <c:v>176.19</c:v>
                </c:pt>
                <c:pt idx="322">
                  <c:v>176.19</c:v>
                </c:pt>
                <c:pt idx="323">
                  <c:v>176.26</c:v>
                </c:pt>
                <c:pt idx="324">
                  <c:v>176.31</c:v>
                </c:pt>
                <c:pt idx="325">
                  <c:v>176.34</c:v>
                </c:pt>
                <c:pt idx="326">
                  <c:v>176.38</c:v>
                </c:pt>
                <c:pt idx="327">
                  <c:v>176.34</c:v>
                </c:pt>
                <c:pt idx="328">
                  <c:v>176.22</c:v>
                </c:pt>
                <c:pt idx="329">
                  <c:v>176.14</c:v>
                </c:pt>
                <c:pt idx="330">
                  <c:v>176.02</c:v>
                </c:pt>
                <c:pt idx="331">
                  <c:v>175.94</c:v>
                </c:pt>
                <c:pt idx="332">
                  <c:v>175.96</c:v>
                </c:pt>
                <c:pt idx="333">
                  <c:v>175.99</c:v>
                </c:pt>
                <c:pt idx="334">
                  <c:v>176.02</c:v>
                </c:pt>
                <c:pt idx="335">
                  <c:v>176.17</c:v>
                </c:pt>
                <c:pt idx="336">
                  <c:v>176.27</c:v>
                </c:pt>
                <c:pt idx="337">
                  <c:v>176.34</c:v>
                </c:pt>
                <c:pt idx="338">
                  <c:v>176.42</c:v>
                </c:pt>
                <c:pt idx="339">
                  <c:v>176.44</c:v>
                </c:pt>
                <c:pt idx="340">
                  <c:v>176.43</c:v>
                </c:pt>
                <c:pt idx="341">
                  <c:v>176.4</c:v>
                </c:pt>
                <c:pt idx="342">
                  <c:v>176.34</c:v>
                </c:pt>
                <c:pt idx="343">
                  <c:v>176.35</c:v>
                </c:pt>
                <c:pt idx="344">
                  <c:v>176.34</c:v>
                </c:pt>
                <c:pt idx="345">
                  <c:v>176.34</c:v>
                </c:pt>
                <c:pt idx="346">
                  <c:v>176.41</c:v>
                </c:pt>
                <c:pt idx="347">
                  <c:v>176.58</c:v>
                </c:pt>
                <c:pt idx="348">
                  <c:v>176.75</c:v>
                </c:pt>
                <c:pt idx="349">
                  <c:v>176.82</c:v>
                </c:pt>
                <c:pt idx="350">
                  <c:v>176.91</c:v>
                </c:pt>
                <c:pt idx="351">
                  <c:v>176.93</c:v>
                </c:pt>
                <c:pt idx="352">
                  <c:v>176.92</c:v>
                </c:pt>
                <c:pt idx="353">
                  <c:v>176.93</c:v>
                </c:pt>
                <c:pt idx="354">
                  <c:v>176.95</c:v>
                </c:pt>
                <c:pt idx="355">
                  <c:v>176.95</c:v>
                </c:pt>
                <c:pt idx="356">
                  <c:v>176.95</c:v>
                </c:pt>
                <c:pt idx="357">
                  <c:v>176.96</c:v>
                </c:pt>
                <c:pt idx="358">
                  <c:v>176.96</c:v>
                </c:pt>
                <c:pt idx="359">
                  <c:v>177.08</c:v>
                </c:pt>
                <c:pt idx="360">
                  <c:v>177.17</c:v>
                </c:pt>
                <c:pt idx="361">
                  <c:v>177.22</c:v>
                </c:pt>
                <c:pt idx="362">
                  <c:v>177.26</c:v>
                </c:pt>
                <c:pt idx="363">
                  <c:v>177.28</c:v>
                </c:pt>
                <c:pt idx="364">
                  <c:v>177.22</c:v>
                </c:pt>
                <c:pt idx="365">
                  <c:v>177.06</c:v>
                </c:pt>
                <c:pt idx="366">
                  <c:v>176.94</c:v>
                </c:pt>
                <c:pt idx="367">
                  <c:v>176.92</c:v>
                </c:pt>
                <c:pt idx="368">
                  <c:v>176.85</c:v>
                </c:pt>
                <c:pt idx="369">
                  <c:v>176.82</c:v>
                </c:pt>
                <c:pt idx="370">
                  <c:v>176.83</c:v>
                </c:pt>
                <c:pt idx="371">
                  <c:v>176.91</c:v>
                </c:pt>
                <c:pt idx="372">
                  <c:v>177</c:v>
                </c:pt>
                <c:pt idx="373">
                  <c:v>177.07</c:v>
                </c:pt>
                <c:pt idx="374">
                  <c:v>177.12</c:v>
                </c:pt>
                <c:pt idx="375">
                  <c:v>177.11</c:v>
                </c:pt>
                <c:pt idx="376">
                  <c:v>177.02</c:v>
                </c:pt>
                <c:pt idx="377">
                  <c:v>176.92</c:v>
                </c:pt>
                <c:pt idx="378">
                  <c:v>176.81</c:v>
                </c:pt>
                <c:pt idx="379">
                  <c:v>176.74</c:v>
                </c:pt>
                <c:pt idx="380">
                  <c:v>176.63</c:v>
                </c:pt>
                <c:pt idx="381">
                  <c:v>176.6</c:v>
                </c:pt>
                <c:pt idx="382">
                  <c:v>176.64</c:v>
                </c:pt>
                <c:pt idx="383">
                  <c:v>176.71</c:v>
                </c:pt>
                <c:pt idx="384">
                  <c:v>176.83</c:v>
                </c:pt>
                <c:pt idx="385">
                  <c:v>176.92</c:v>
                </c:pt>
                <c:pt idx="386">
                  <c:v>176.96</c:v>
                </c:pt>
                <c:pt idx="387">
                  <c:v>176.94</c:v>
                </c:pt>
                <c:pt idx="388">
                  <c:v>176.9</c:v>
                </c:pt>
                <c:pt idx="389">
                  <c:v>176.98</c:v>
                </c:pt>
                <c:pt idx="390">
                  <c:v>176.95</c:v>
                </c:pt>
                <c:pt idx="391">
                  <c:v>176.89</c:v>
                </c:pt>
                <c:pt idx="392">
                  <c:v>176.83</c:v>
                </c:pt>
                <c:pt idx="393">
                  <c:v>176.78</c:v>
                </c:pt>
                <c:pt idx="394">
                  <c:v>176.76</c:v>
                </c:pt>
                <c:pt idx="395">
                  <c:v>176.82</c:v>
                </c:pt>
                <c:pt idx="396">
                  <c:v>176.88</c:v>
                </c:pt>
                <c:pt idx="397">
                  <c:v>176.91</c:v>
                </c:pt>
                <c:pt idx="398">
                  <c:v>176.88</c:v>
                </c:pt>
                <c:pt idx="399">
                  <c:v>176.79</c:v>
                </c:pt>
                <c:pt idx="400">
                  <c:v>176.64</c:v>
                </c:pt>
                <c:pt idx="401">
                  <c:v>176.54</c:v>
                </c:pt>
                <c:pt idx="402">
                  <c:v>176.46</c:v>
                </c:pt>
                <c:pt idx="403">
                  <c:v>176.38</c:v>
                </c:pt>
                <c:pt idx="404">
                  <c:v>176.31</c:v>
                </c:pt>
                <c:pt idx="405">
                  <c:v>176.3</c:v>
                </c:pt>
                <c:pt idx="406">
                  <c:v>176.32</c:v>
                </c:pt>
                <c:pt idx="407">
                  <c:v>176.37</c:v>
                </c:pt>
                <c:pt idx="408">
                  <c:v>176.5</c:v>
                </c:pt>
                <c:pt idx="409">
                  <c:v>176.57</c:v>
                </c:pt>
                <c:pt idx="410">
                  <c:v>176.62</c:v>
                </c:pt>
                <c:pt idx="411">
                  <c:v>176.62</c:v>
                </c:pt>
                <c:pt idx="412">
                  <c:v>176.56</c:v>
                </c:pt>
                <c:pt idx="413">
                  <c:v>176.45</c:v>
                </c:pt>
                <c:pt idx="414">
                  <c:v>176.37</c:v>
                </c:pt>
                <c:pt idx="415">
                  <c:v>176.29</c:v>
                </c:pt>
                <c:pt idx="416">
                  <c:v>176.22</c:v>
                </c:pt>
                <c:pt idx="417">
                  <c:v>176.19</c:v>
                </c:pt>
                <c:pt idx="418">
                  <c:v>176.17</c:v>
                </c:pt>
                <c:pt idx="419">
                  <c:v>176.2</c:v>
                </c:pt>
                <c:pt idx="420">
                  <c:v>176.28</c:v>
                </c:pt>
                <c:pt idx="421">
                  <c:v>176.35</c:v>
                </c:pt>
                <c:pt idx="422">
                  <c:v>176.43</c:v>
                </c:pt>
                <c:pt idx="423">
                  <c:v>176.38</c:v>
                </c:pt>
                <c:pt idx="424">
                  <c:v>176.33</c:v>
                </c:pt>
                <c:pt idx="425">
                  <c:v>176.24</c:v>
                </c:pt>
                <c:pt idx="426">
                  <c:v>176.21</c:v>
                </c:pt>
                <c:pt idx="427">
                  <c:v>176.16</c:v>
                </c:pt>
                <c:pt idx="428">
                  <c:v>176.15</c:v>
                </c:pt>
                <c:pt idx="429">
                  <c:v>176.13</c:v>
                </c:pt>
                <c:pt idx="430">
                  <c:v>176.12</c:v>
                </c:pt>
                <c:pt idx="431">
                  <c:v>176.14</c:v>
                </c:pt>
                <c:pt idx="432">
                  <c:v>176.12</c:v>
                </c:pt>
                <c:pt idx="433">
                  <c:v>176.12</c:v>
                </c:pt>
                <c:pt idx="434">
                  <c:v>176.15</c:v>
                </c:pt>
                <c:pt idx="435">
                  <c:v>176.11</c:v>
                </c:pt>
                <c:pt idx="436">
                  <c:v>176.07</c:v>
                </c:pt>
                <c:pt idx="437">
                  <c:v>175.98</c:v>
                </c:pt>
                <c:pt idx="438">
                  <c:v>175.91</c:v>
                </c:pt>
                <c:pt idx="439">
                  <c:v>175.81</c:v>
                </c:pt>
                <c:pt idx="440">
                  <c:v>175.75</c:v>
                </c:pt>
                <c:pt idx="441">
                  <c:v>175.75</c:v>
                </c:pt>
                <c:pt idx="442">
                  <c:v>175.79</c:v>
                </c:pt>
                <c:pt idx="443">
                  <c:v>175.92</c:v>
                </c:pt>
                <c:pt idx="444">
                  <c:v>176.06</c:v>
                </c:pt>
                <c:pt idx="445">
                  <c:v>176.11</c:v>
                </c:pt>
                <c:pt idx="446">
                  <c:v>176.12</c:v>
                </c:pt>
                <c:pt idx="447">
                  <c:v>176.12</c:v>
                </c:pt>
                <c:pt idx="448">
                  <c:v>176.1</c:v>
                </c:pt>
                <c:pt idx="449">
                  <c:v>176.1</c:v>
                </c:pt>
                <c:pt idx="450">
                  <c:v>176.13</c:v>
                </c:pt>
                <c:pt idx="451">
                  <c:v>176.12</c:v>
                </c:pt>
                <c:pt idx="452">
                  <c:v>176.14</c:v>
                </c:pt>
                <c:pt idx="453">
                  <c:v>176.16</c:v>
                </c:pt>
                <c:pt idx="454">
                  <c:v>176.14</c:v>
                </c:pt>
                <c:pt idx="455">
                  <c:v>176.24</c:v>
                </c:pt>
                <c:pt idx="456">
                  <c:v>176.5</c:v>
                </c:pt>
                <c:pt idx="457">
                  <c:v>176.64</c:v>
                </c:pt>
                <c:pt idx="458">
                  <c:v>176.72</c:v>
                </c:pt>
                <c:pt idx="459">
                  <c:v>176.77</c:v>
                </c:pt>
                <c:pt idx="460">
                  <c:v>176.73</c:v>
                </c:pt>
                <c:pt idx="461">
                  <c:v>176.64</c:v>
                </c:pt>
                <c:pt idx="462">
                  <c:v>176.57</c:v>
                </c:pt>
                <c:pt idx="463">
                  <c:v>176.48</c:v>
                </c:pt>
                <c:pt idx="464">
                  <c:v>176.38</c:v>
                </c:pt>
                <c:pt idx="465">
                  <c:v>176.31</c:v>
                </c:pt>
                <c:pt idx="466">
                  <c:v>176.33</c:v>
                </c:pt>
                <c:pt idx="467">
                  <c:v>176.36</c:v>
                </c:pt>
                <c:pt idx="468">
                  <c:v>176.42</c:v>
                </c:pt>
                <c:pt idx="469">
                  <c:v>176.44</c:v>
                </c:pt>
                <c:pt idx="470">
                  <c:v>176.46</c:v>
                </c:pt>
                <c:pt idx="471">
                  <c:v>176.45</c:v>
                </c:pt>
                <c:pt idx="472">
                  <c:v>176.43</c:v>
                </c:pt>
                <c:pt idx="473">
                  <c:v>176.38</c:v>
                </c:pt>
                <c:pt idx="474">
                  <c:v>176.32</c:v>
                </c:pt>
                <c:pt idx="475">
                  <c:v>176.24</c:v>
                </c:pt>
                <c:pt idx="476">
                  <c:v>176.2</c:v>
                </c:pt>
                <c:pt idx="477">
                  <c:v>176.17</c:v>
                </c:pt>
                <c:pt idx="478">
                  <c:v>176.19</c:v>
                </c:pt>
                <c:pt idx="479">
                  <c:v>176.26</c:v>
                </c:pt>
                <c:pt idx="480">
                  <c:v>176.34</c:v>
                </c:pt>
                <c:pt idx="481">
                  <c:v>176.37</c:v>
                </c:pt>
                <c:pt idx="482">
                  <c:v>176.36</c:v>
                </c:pt>
                <c:pt idx="483">
                  <c:v>176.32</c:v>
                </c:pt>
                <c:pt idx="484">
                  <c:v>176.26</c:v>
                </c:pt>
                <c:pt idx="485">
                  <c:v>176.17</c:v>
                </c:pt>
                <c:pt idx="486">
                  <c:v>176.06</c:v>
                </c:pt>
                <c:pt idx="487">
                  <c:v>175.97</c:v>
                </c:pt>
                <c:pt idx="488">
                  <c:v>175.89</c:v>
                </c:pt>
                <c:pt idx="489">
                  <c:v>175.85</c:v>
                </c:pt>
                <c:pt idx="490">
                  <c:v>175.85</c:v>
                </c:pt>
                <c:pt idx="491">
                  <c:v>175.94</c:v>
                </c:pt>
                <c:pt idx="492">
                  <c:v>176.02</c:v>
                </c:pt>
                <c:pt idx="493">
                  <c:v>176.06</c:v>
                </c:pt>
                <c:pt idx="494">
                  <c:v>176.04</c:v>
                </c:pt>
                <c:pt idx="495">
                  <c:v>176.03</c:v>
                </c:pt>
                <c:pt idx="496">
                  <c:v>175.98</c:v>
                </c:pt>
                <c:pt idx="497">
                  <c:v>175.9</c:v>
                </c:pt>
                <c:pt idx="498">
                  <c:v>175.8</c:v>
                </c:pt>
                <c:pt idx="499">
                  <c:v>175.71</c:v>
                </c:pt>
                <c:pt idx="500">
                  <c:v>175.63</c:v>
                </c:pt>
                <c:pt idx="501">
                  <c:v>175.59</c:v>
                </c:pt>
                <c:pt idx="502">
                  <c:v>175.58</c:v>
                </c:pt>
                <c:pt idx="503">
                  <c:v>175.61</c:v>
                </c:pt>
                <c:pt idx="504">
                  <c:v>175.74</c:v>
                </c:pt>
                <c:pt idx="505">
                  <c:v>175.76</c:v>
                </c:pt>
                <c:pt idx="506">
                  <c:v>175.78</c:v>
                </c:pt>
                <c:pt idx="507">
                  <c:v>175.77</c:v>
                </c:pt>
                <c:pt idx="508">
                  <c:v>175.76</c:v>
                </c:pt>
                <c:pt idx="509">
                  <c:v>175.7</c:v>
                </c:pt>
                <c:pt idx="510">
                  <c:v>175.65</c:v>
                </c:pt>
                <c:pt idx="511">
                  <c:v>175.62</c:v>
                </c:pt>
                <c:pt idx="512">
                  <c:v>175.6</c:v>
                </c:pt>
                <c:pt idx="513">
                  <c:v>175.62</c:v>
                </c:pt>
                <c:pt idx="514">
                  <c:v>175.67</c:v>
                </c:pt>
                <c:pt idx="515">
                  <c:v>175.77</c:v>
                </c:pt>
                <c:pt idx="516">
                  <c:v>175.94</c:v>
                </c:pt>
                <c:pt idx="517">
                  <c:v>176</c:v>
                </c:pt>
                <c:pt idx="518">
                  <c:v>176.02</c:v>
                </c:pt>
                <c:pt idx="519">
                  <c:v>176.04</c:v>
                </c:pt>
                <c:pt idx="520">
                  <c:v>176.07</c:v>
                </c:pt>
                <c:pt idx="521">
                  <c:v>176.1</c:v>
                </c:pt>
                <c:pt idx="522">
                  <c:v>176.07</c:v>
                </c:pt>
                <c:pt idx="523">
                  <c:v>176.09</c:v>
                </c:pt>
                <c:pt idx="524">
                  <c:v>176.1</c:v>
                </c:pt>
                <c:pt idx="525">
                  <c:v>176.08</c:v>
                </c:pt>
                <c:pt idx="526">
                  <c:v>176.13</c:v>
                </c:pt>
                <c:pt idx="527">
                  <c:v>176.2</c:v>
                </c:pt>
                <c:pt idx="528">
                  <c:v>176.26</c:v>
                </c:pt>
                <c:pt idx="529">
                  <c:v>176.3</c:v>
                </c:pt>
                <c:pt idx="530">
                  <c:v>176.28</c:v>
                </c:pt>
                <c:pt idx="531">
                  <c:v>176.24</c:v>
                </c:pt>
                <c:pt idx="532">
                  <c:v>176.17</c:v>
                </c:pt>
                <c:pt idx="533">
                  <c:v>176.08</c:v>
                </c:pt>
                <c:pt idx="534">
                  <c:v>176.01</c:v>
                </c:pt>
                <c:pt idx="535">
                  <c:v>176.08</c:v>
                </c:pt>
                <c:pt idx="536">
                  <c:v>176.07</c:v>
                </c:pt>
                <c:pt idx="537">
                  <c:v>176.07</c:v>
                </c:pt>
                <c:pt idx="538">
                  <c:v>176.06</c:v>
                </c:pt>
                <c:pt idx="539">
                  <c:v>176.23</c:v>
                </c:pt>
                <c:pt idx="540">
                  <c:v>176.35</c:v>
                </c:pt>
                <c:pt idx="541">
                  <c:v>176.45</c:v>
                </c:pt>
                <c:pt idx="542">
                  <c:v>176.5</c:v>
                </c:pt>
                <c:pt idx="543">
                  <c:v>176.48</c:v>
                </c:pt>
                <c:pt idx="544">
                  <c:v>176.4</c:v>
                </c:pt>
                <c:pt idx="545">
                  <c:v>176.34</c:v>
                </c:pt>
                <c:pt idx="546">
                  <c:v>176.34</c:v>
                </c:pt>
                <c:pt idx="547">
                  <c:v>176.32</c:v>
                </c:pt>
                <c:pt idx="548">
                  <c:v>176.29</c:v>
                </c:pt>
                <c:pt idx="549">
                  <c:v>176.3</c:v>
                </c:pt>
                <c:pt idx="550">
                  <c:v>176.27</c:v>
                </c:pt>
                <c:pt idx="551">
                  <c:v>176.35</c:v>
                </c:pt>
                <c:pt idx="552">
                  <c:v>176.4</c:v>
                </c:pt>
                <c:pt idx="553">
                  <c:v>176.47</c:v>
                </c:pt>
                <c:pt idx="554">
                  <c:v>176.55</c:v>
                </c:pt>
                <c:pt idx="555">
                  <c:v>176.58</c:v>
                </c:pt>
                <c:pt idx="556">
                  <c:v>176.6</c:v>
                </c:pt>
                <c:pt idx="557">
                  <c:v>176.57</c:v>
                </c:pt>
                <c:pt idx="558">
                  <c:v>176.5</c:v>
                </c:pt>
                <c:pt idx="559">
                  <c:v>176.48</c:v>
                </c:pt>
                <c:pt idx="560">
                  <c:v>176.47</c:v>
                </c:pt>
                <c:pt idx="561">
                  <c:v>176.47</c:v>
                </c:pt>
                <c:pt idx="562">
                  <c:v>176.45</c:v>
                </c:pt>
                <c:pt idx="563">
                  <c:v>176.54</c:v>
                </c:pt>
                <c:pt idx="564">
                  <c:v>176.7</c:v>
                </c:pt>
                <c:pt idx="565">
                  <c:v>176.82</c:v>
                </c:pt>
                <c:pt idx="566">
                  <c:v>176.94</c:v>
                </c:pt>
                <c:pt idx="567">
                  <c:v>176.95</c:v>
                </c:pt>
                <c:pt idx="568">
                  <c:v>176.86</c:v>
                </c:pt>
                <c:pt idx="569">
                  <c:v>176.78</c:v>
                </c:pt>
                <c:pt idx="570">
                  <c:v>176.73</c:v>
                </c:pt>
                <c:pt idx="571">
                  <c:v>176.64</c:v>
                </c:pt>
                <c:pt idx="572">
                  <c:v>176.59</c:v>
                </c:pt>
                <c:pt idx="573">
                  <c:v>176.56</c:v>
                </c:pt>
                <c:pt idx="574">
                  <c:v>176.53</c:v>
                </c:pt>
                <c:pt idx="575">
                  <c:v>176.58</c:v>
                </c:pt>
                <c:pt idx="576">
                  <c:v>176.68</c:v>
                </c:pt>
                <c:pt idx="577">
                  <c:v>176.76</c:v>
                </c:pt>
                <c:pt idx="578">
                  <c:v>176.8</c:v>
                </c:pt>
                <c:pt idx="579">
                  <c:v>176.78</c:v>
                </c:pt>
                <c:pt idx="580">
                  <c:v>176.77</c:v>
                </c:pt>
                <c:pt idx="581">
                  <c:v>176.73</c:v>
                </c:pt>
                <c:pt idx="582">
                  <c:v>176.69</c:v>
                </c:pt>
                <c:pt idx="583">
                  <c:v>176.67</c:v>
                </c:pt>
                <c:pt idx="584">
                  <c:v>176.63</c:v>
                </c:pt>
                <c:pt idx="585">
                  <c:v>176.62</c:v>
                </c:pt>
                <c:pt idx="586">
                  <c:v>176.68</c:v>
                </c:pt>
                <c:pt idx="587">
                  <c:v>176.76</c:v>
                </c:pt>
                <c:pt idx="588">
                  <c:v>176.86</c:v>
                </c:pt>
                <c:pt idx="589">
                  <c:v>176.94</c:v>
                </c:pt>
                <c:pt idx="590">
                  <c:v>176.96</c:v>
                </c:pt>
                <c:pt idx="591">
                  <c:v>176.96</c:v>
                </c:pt>
                <c:pt idx="592">
                  <c:v>176.9</c:v>
                </c:pt>
                <c:pt idx="593">
                  <c:v>176.84</c:v>
                </c:pt>
                <c:pt idx="594">
                  <c:v>176.76</c:v>
                </c:pt>
                <c:pt idx="595">
                  <c:v>176.75</c:v>
                </c:pt>
                <c:pt idx="596">
                  <c:v>176.73</c:v>
                </c:pt>
                <c:pt idx="597">
                  <c:v>176.65</c:v>
                </c:pt>
                <c:pt idx="598">
                  <c:v>176.65</c:v>
                </c:pt>
                <c:pt idx="599">
                  <c:v>176.72</c:v>
                </c:pt>
                <c:pt idx="600">
                  <c:v>176.88</c:v>
                </c:pt>
                <c:pt idx="601">
                  <c:v>176.93</c:v>
                </c:pt>
                <c:pt idx="602">
                  <c:v>176.99</c:v>
                </c:pt>
                <c:pt idx="603">
                  <c:v>177.05</c:v>
                </c:pt>
                <c:pt idx="604">
                  <c:v>177.07</c:v>
                </c:pt>
                <c:pt idx="605">
                  <c:v>177.03</c:v>
                </c:pt>
                <c:pt idx="606">
                  <c:v>177</c:v>
                </c:pt>
                <c:pt idx="607">
                  <c:v>176.96</c:v>
                </c:pt>
                <c:pt idx="608">
                  <c:v>176.98</c:v>
                </c:pt>
                <c:pt idx="609">
                  <c:v>176.95</c:v>
                </c:pt>
                <c:pt idx="610">
                  <c:v>176.98</c:v>
                </c:pt>
                <c:pt idx="611">
                  <c:v>177.1</c:v>
                </c:pt>
                <c:pt idx="612">
                  <c:v>177.2</c:v>
                </c:pt>
                <c:pt idx="613">
                  <c:v>177.3</c:v>
                </c:pt>
                <c:pt idx="614">
                  <c:v>177.3</c:v>
                </c:pt>
                <c:pt idx="615">
                  <c:v>177.29</c:v>
                </c:pt>
                <c:pt idx="616">
                  <c:v>177.21</c:v>
                </c:pt>
                <c:pt idx="617">
                  <c:v>177.13</c:v>
                </c:pt>
                <c:pt idx="618">
                  <c:v>177.04</c:v>
                </c:pt>
                <c:pt idx="619">
                  <c:v>177</c:v>
                </c:pt>
                <c:pt idx="620">
                  <c:v>176.95</c:v>
                </c:pt>
                <c:pt idx="621">
                  <c:v>176.97</c:v>
                </c:pt>
                <c:pt idx="622">
                  <c:v>177</c:v>
                </c:pt>
                <c:pt idx="623">
                  <c:v>177.07</c:v>
                </c:pt>
                <c:pt idx="624">
                  <c:v>177.19</c:v>
                </c:pt>
                <c:pt idx="625">
                  <c:v>177.28</c:v>
                </c:pt>
                <c:pt idx="626">
                  <c:v>177.32</c:v>
                </c:pt>
                <c:pt idx="627">
                  <c:v>177.26</c:v>
                </c:pt>
                <c:pt idx="628">
                  <c:v>177.15</c:v>
                </c:pt>
                <c:pt idx="629">
                  <c:v>177.04</c:v>
                </c:pt>
                <c:pt idx="630">
                  <c:v>176.98</c:v>
                </c:pt>
                <c:pt idx="631">
                  <c:v>176.91</c:v>
                </c:pt>
                <c:pt idx="632">
                  <c:v>176.87</c:v>
                </c:pt>
                <c:pt idx="633">
                  <c:v>176.86</c:v>
                </c:pt>
                <c:pt idx="634">
                  <c:v>176.87</c:v>
                </c:pt>
                <c:pt idx="635">
                  <c:v>176.92</c:v>
                </c:pt>
                <c:pt idx="636">
                  <c:v>177.06</c:v>
                </c:pt>
                <c:pt idx="637">
                  <c:v>177.14</c:v>
                </c:pt>
                <c:pt idx="638">
                  <c:v>177.15</c:v>
                </c:pt>
                <c:pt idx="639">
                  <c:v>177.1</c:v>
                </c:pt>
                <c:pt idx="640">
                  <c:v>177.07</c:v>
                </c:pt>
                <c:pt idx="641">
                  <c:v>176.95</c:v>
                </c:pt>
                <c:pt idx="642">
                  <c:v>176.87</c:v>
                </c:pt>
                <c:pt idx="643">
                  <c:v>176.82</c:v>
                </c:pt>
                <c:pt idx="644">
                  <c:v>176.76</c:v>
                </c:pt>
                <c:pt idx="645">
                  <c:v>176.75</c:v>
                </c:pt>
                <c:pt idx="646">
                  <c:v>176.87</c:v>
                </c:pt>
                <c:pt idx="647">
                  <c:v>177.02</c:v>
                </c:pt>
                <c:pt idx="648">
                  <c:v>177.11</c:v>
                </c:pt>
                <c:pt idx="649">
                  <c:v>177.15</c:v>
                </c:pt>
                <c:pt idx="650">
                  <c:v>177.15</c:v>
                </c:pt>
                <c:pt idx="651">
                  <c:v>177.08</c:v>
                </c:pt>
                <c:pt idx="652">
                  <c:v>176.95</c:v>
                </c:pt>
                <c:pt idx="653">
                  <c:v>176.8</c:v>
                </c:pt>
                <c:pt idx="654">
                  <c:v>176.64</c:v>
                </c:pt>
                <c:pt idx="655">
                  <c:v>176.51</c:v>
                </c:pt>
                <c:pt idx="656">
                  <c:v>176.42</c:v>
                </c:pt>
                <c:pt idx="657">
                  <c:v>176.38</c:v>
                </c:pt>
                <c:pt idx="658">
                  <c:v>176.44</c:v>
                </c:pt>
                <c:pt idx="659">
                  <c:v>176.56</c:v>
                </c:pt>
                <c:pt idx="660">
                  <c:v>176.57</c:v>
                </c:pt>
                <c:pt idx="661">
                  <c:v>176.55</c:v>
                </c:pt>
                <c:pt idx="662">
                  <c:v>176.56</c:v>
                </c:pt>
                <c:pt idx="663">
                  <c:v>176.54</c:v>
                </c:pt>
                <c:pt idx="664">
                  <c:v>176.53</c:v>
                </c:pt>
                <c:pt idx="665">
                  <c:v>176.5</c:v>
                </c:pt>
                <c:pt idx="666">
                  <c:v>176.5</c:v>
                </c:pt>
                <c:pt idx="667">
                  <c:v>176.51</c:v>
                </c:pt>
                <c:pt idx="668">
                  <c:v>176.48</c:v>
                </c:pt>
                <c:pt idx="669">
                  <c:v>176.45</c:v>
                </c:pt>
                <c:pt idx="670">
                  <c:v>176.43</c:v>
                </c:pt>
                <c:pt idx="671">
                  <c:v>176.51</c:v>
                </c:pt>
                <c:pt idx="672">
                  <c:v>176.61</c:v>
                </c:pt>
                <c:pt idx="673">
                  <c:v>176.67</c:v>
                </c:pt>
                <c:pt idx="674">
                  <c:v>176.69</c:v>
                </c:pt>
                <c:pt idx="675">
                  <c:v>176.68</c:v>
                </c:pt>
                <c:pt idx="676">
                  <c:v>176.71</c:v>
                </c:pt>
                <c:pt idx="677">
                  <c:v>176.7</c:v>
                </c:pt>
                <c:pt idx="678">
                  <c:v>176.62</c:v>
                </c:pt>
                <c:pt idx="679">
                  <c:v>176.54</c:v>
                </c:pt>
                <c:pt idx="680">
                  <c:v>176.51</c:v>
                </c:pt>
                <c:pt idx="681">
                  <c:v>176.48</c:v>
                </c:pt>
                <c:pt idx="682">
                  <c:v>176.54</c:v>
                </c:pt>
                <c:pt idx="683">
                  <c:v>176.71</c:v>
                </c:pt>
                <c:pt idx="684">
                  <c:v>176.88</c:v>
                </c:pt>
                <c:pt idx="685">
                  <c:v>176.95</c:v>
                </c:pt>
                <c:pt idx="686">
                  <c:v>176.98</c:v>
                </c:pt>
                <c:pt idx="687">
                  <c:v>177</c:v>
                </c:pt>
                <c:pt idx="688">
                  <c:v>176.96</c:v>
                </c:pt>
                <c:pt idx="689">
                  <c:v>176.88</c:v>
                </c:pt>
                <c:pt idx="690">
                  <c:v>176.83</c:v>
                </c:pt>
                <c:pt idx="691">
                  <c:v>176.81</c:v>
                </c:pt>
                <c:pt idx="692">
                  <c:v>176.78</c:v>
                </c:pt>
                <c:pt idx="693">
                  <c:v>176.72</c:v>
                </c:pt>
                <c:pt idx="694">
                  <c:v>176.68</c:v>
                </c:pt>
                <c:pt idx="695">
                  <c:v>176.77</c:v>
                </c:pt>
                <c:pt idx="696">
                  <c:v>176.84</c:v>
                </c:pt>
                <c:pt idx="697">
                  <c:v>176.9</c:v>
                </c:pt>
                <c:pt idx="698">
                  <c:v>176.93</c:v>
                </c:pt>
                <c:pt idx="699">
                  <c:v>176.93</c:v>
                </c:pt>
                <c:pt idx="700">
                  <c:v>176.9</c:v>
                </c:pt>
                <c:pt idx="701">
                  <c:v>176.82</c:v>
                </c:pt>
                <c:pt idx="702">
                  <c:v>176.72</c:v>
                </c:pt>
                <c:pt idx="703">
                  <c:v>176.65</c:v>
                </c:pt>
                <c:pt idx="704">
                  <c:v>176.59</c:v>
                </c:pt>
                <c:pt idx="705">
                  <c:v>176.56</c:v>
                </c:pt>
                <c:pt idx="706">
                  <c:v>176.6</c:v>
                </c:pt>
                <c:pt idx="707">
                  <c:v>176.67</c:v>
                </c:pt>
                <c:pt idx="708">
                  <c:v>176.75</c:v>
                </c:pt>
                <c:pt idx="709">
                  <c:v>176.8</c:v>
                </c:pt>
                <c:pt idx="710">
                  <c:v>176.82</c:v>
                </c:pt>
                <c:pt idx="711">
                  <c:v>176.81</c:v>
                </c:pt>
                <c:pt idx="712">
                  <c:v>176.8</c:v>
                </c:pt>
                <c:pt idx="713">
                  <c:v>176.73</c:v>
                </c:pt>
                <c:pt idx="714">
                  <c:v>176.66</c:v>
                </c:pt>
                <c:pt idx="715">
                  <c:v>176.59</c:v>
                </c:pt>
                <c:pt idx="716">
                  <c:v>176.51</c:v>
                </c:pt>
                <c:pt idx="717">
                  <c:v>176.46</c:v>
                </c:pt>
                <c:pt idx="718">
                  <c:v>176.45</c:v>
                </c:pt>
                <c:pt idx="719">
                  <c:v>176.56</c:v>
                </c:pt>
                <c:pt idx="720">
                  <c:v>176.62</c:v>
                </c:pt>
                <c:pt idx="721">
                  <c:v>176.66</c:v>
                </c:pt>
                <c:pt idx="722">
                  <c:v>176.69</c:v>
                </c:pt>
                <c:pt idx="723">
                  <c:v>176.69</c:v>
                </c:pt>
                <c:pt idx="724">
                  <c:v>176.65</c:v>
                </c:pt>
                <c:pt idx="725">
                  <c:v>176.62</c:v>
                </c:pt>
                <c:pt idx="726">
                  <c:v>176.6</c:v>
                </c:pt>
                <c:pt idx="727">
                  <c:v>176.67</c:v>
                </c:pt>
                <c:pt idx="728">
                  <c:v>176.67</c:v>
                </c:pt>
                <c:pt idx="729">
                  <c:v>176.66</c:v>
                </c:pt>
                <c:pt idx="730">
                  <c:v>176.68</c:v>
                </c:pt>
                <c:pt idx="731">
                  <c:v>176.76</c:v>
                </c:pt>
                <c:pt idx="732">
                  <c:v>176.9</c:v>
                </c:pt>
                <c:pt idx="733">
                  <c:v>177.02</c:v>
                </c:pt>
                <c:pt idx="734">
                  <c:v>177.02</c:v>
                </c:pt>
                <c:pt idx="735">
                  <c:v>176.98</c:v>
                </c:pt>
                <c:pt idx="736">
                  <c:v>176.93</c:v>
                </c:pt>
                <c:pt idx="737">
                  <c:v>176.87</c:v>
                </c:pt>
                <c:pt idx="738">
                  <c:v>176.77</c:v>
                </c:pt>
                <c:pt idx="739">
                  <c:v>176.74</c:v>
                </c:pt>
                <c:pt idx="740">
                  <c:v>176.7</c:v>
                </c:pt>
                <c:pt idx="741">
                  <c:v>176.7</c:v>
                </c:pt>
                <c:pt idx="742">
                  <c:v>176.72</c:v>
                </c:pt>
                <c:pt idx="743">
                  <c:v>176.81</c:v>
                </c:pt>
                <c:pt idx="744">
                  <c:v>176.91</c:v>
                </c:pt>
                <c:pt idx="745">
                  <c:v>177.01</c:v>
                </c:pt>
                <c:pt idx="746">
                  <c:v>177.06</c:v>
                </c:pt>
                <c:pt idx="747">
                  <c:v>177.04</c:v>
                </c:pt>
                <c:pt idx="748">
                  <c:v>177.02</c:v>
                </c:pt>
                <c:pt idx="749">
                  <c:v>176.96</c:v>
                </c:pt>
                <c:pt idx="750">
                  <c:v>176.93</c:v>
                </c:pt>
                <c:pt idx="751">
                  <c:v>176.88</c:v>
                </c:pt>
                <c:pt idx="752">
                  <c:v>176.88</c:v>
                </c:pt>
                <c:pt idx="753">
                  <c:v>176.86</c:v>
                </c:pt>
                <c:pt idx="754">
                  <c:v>176.98</c:v>
                </c:pt>
                <c:pt idx="755">
                  <c:v>177.14</c:v>
                </c:pt>
                <c:pt idx="756">
                  <c:v>177.24</c:v>
                </c:pt>
                <c:pt idx="757">
                  <c:v>177.25</c:v>
                </c:pt>
                <c:pt idx="758">
                  <c:v>177.23</c:v>
                </c:pt>
                <c:pt idx="759">
                  <c:v>177.19</c:v>
                </c:pt>
                <c:pt idx="760">
                  <c:v>177.2</c:v>
                </c:pt>
                <c:pt idx="761">
                  <c:v>177.16</c:v>
                </c:pt>
                <c:pt idx="762">
                  <c:v>177.19</c:v>
                </c:pt>
                <c:pt idx="763">
                  <c:v>177.2</c:v>
                </c:pt>
                <c:pt idx="764">
                  <c:v>177.14</c:v>
                </c:pt>
                <c:pt idx="765">
                  <c:v>177.11</c:v>
                </c:pt>
                <c:pt idx="766">
                  <c:v>177.12</c:v>
                </c:pt>
                <c:pt idx="767">
                  <c:v>177.23</c:v>
                </c:pt>
                <c:pt idx="768">
                  <c:v>177.28</c:v>
                </c:pt>
                <c:pt idx="769">
                  <c:v>177.33</c:v>
                </c:pt>
                <c:pt idx="770">
                  <c:v>177.39</c:v>
                </c:pt>
                <c:pt idx="771">
                  <c:v>177.39</c:v>
                </c:pt>
                <c:pt idx="772">
                  <c:v>177.38</c:v>
                </c:pt>
                <c:pt idx="773">
                  <c:v>177.5</c:v>
                </c:pt>
                <c:pt idx="774">
                  <c:v>177.38</c:v>
                </c:pt>
                <c:pt idx="775">
                  <c:v>177.26</c:v>
                </c:pt>
                <c:pt idx="776">
                  <c:v>177.18</c:v>
                </c:pt>
                <c:pt idx="777">
                  <c:v>177.1</c:v>
                </c:pt>
                <c:pt idx="778">
                  <c:v>177.06</c:v>
                </c:pt>
                <c:pt idx="779">
                  <c:v>177.07</c:v>
                </c:pt>
                <c:pt idx="780">
                  <c:v>177.06</c:v>
                </c:pt>
                <c:pt idx="781">
                  <c:v>177.07</c:v>
                </c:pt>
                <c:pt idx="782">
                  <c:v>177.04</c:v>
                </c:pt>
                <c:pt idx="783">
                  <c:v>176.99</c:v>
                </c:pt>
                <c:pt idx="784">
                  <c:v>176.9</c:v>
                </c:pt>
                <c:pt idx="785">
                  <c:v>176.79</c:v>
                </c:pt>
                <c:pt idx="786">
                  <c:v>176.7</c:v>
                </c:pt>
                <c:pt idx="787">
                  <c:v>176.68</c:v>
                </c:pt>
                <c:pt idx="788">
                  <c:v>176.63</c:v>
                </c:pt>
                <c:pt idx="789">
                  <c:v>176.6</c:v>
                </c:pt>
                <c:pt idx="790">
                  <c:v>176.57</c:v>
                </c:pt>
                <c:pt idx="791">
                  <c:v>176.67</c:v>
                </c:pt>
                <c:pt idx="792">
                  <c:v>176.7</c:v>
                </c:pt>
                <c:pt idx="793">
                  <c:v>176.67</c:v>
                </c:pt>
                <c:pt idx="794">
                  <c:v>176.61</c:v>
                </c:pt>
                <c:pt idx="795">
                  <c:v>176.57</c:v>
                </c:pt>
                <c:pt idx="796">
                  <c:v>176.48</c:v>
                </c:pt>
                <c:pt idx="797">
                  <c:v>176.42</c:v>
                </c:pt>
                <c:pt idx="798">
                  <c:v>176.43</c:v>
                </c:pt>
                <c:pt idx="799">
                  <c:v>176.42</c:v>
                </c:pt>
                <c:pt idx="800">
                  <c:v>176.38</c:v>
                </c:pt>
                <c:pt idx="801">
                  <c:v>176.33</c:v>
                </c:pt>
                <c:pt idx="802">
                  <c:v>176.32</c:v>
                </c:pt>
                <c:pt idx="803">
                  <c:v>176.41</c:v>
                </c:pt>
                <c:pt idx="804">
                  <c:v>176.44</c:v>
                </c:pt>
                <c:pt idx="805">
                  <c:v>176.56</c:v>
                </c:pt>
                <c:pt idx="806">
                  <c:v>176.57</c:v>
                </c:pt>
                <c:pt idx="807">
                  <c:v>176.54</c:v>
                </c:pt>
                <c:pt idx="808">
                  <c:v>176.47</c:v>
                </c:pt>
                <c:pt idx="809">
                  <c:v>176.34</c:v>
                </c:pt>
                <c:pt idx="810">
                  <c:v>176.27</c:v>
                </c:pt>
                <c:pt idx="811">
                  <c:v>176.18</c:v>
                </c:pt>
                <c:pt idx="812">
                  <c:v>176.15</c:v>
                </c:pt>
                <c:pt idx="813">
                  <c:v>176.16</c:v>
                </c:pt>
                <c:pt idx="814">
                  <c:v>176.19</c:v>
                </c:pt>
                <c:pt idx="815">
                  <c:v>176.27</c:v>
                </c:pt>
                <c:pt idx="816">
                  <c:v>176.35</c:v>
                </c:pt>
                <c:pt idx="817">
                  <c:v>176.44</c:v>
                </c:pt>
                <c:pt idx="818">
                  <c:v>176.51</c:v>
                </c:pt>
                <c:pt idx="819">
                  <c:v>176.49</c:v>
                </c:pt>
                <c:pt idx="820">
                  <c:v>176.45</c:v>
                </c:pt>
                <c:pt idx="821">
                  <c:v>176.41</c:v>
                </c:pt>
                <c:pt idx="822">
                  <c:v>176.39</c:v>
                </c:pt>
                <c:pt idx="823">
                  <c:v>176.39</c:v>
                </c:pt>
                <c:pt idx="824">
                  <c:v>176.36</c:v>
                </c:pt>
                <c:pt idx="825">
                  <c:v>176.31</c:v>
                </c:pt>
                <c:pt idx="826">
                  <c:v>176.33</c:v>
                </c:pt>
                <c:pt idx="827">
                  <c:v>176.48</c:v>
                </c:pt>
                <c:pt idx="828">
                  <c:v>176.6</c:v>
                </c:pt>
                <c:pt idx="829">
                  <c:v>176.66</c:v>
                </c:pt>
                <c:pt idx="830">
                  <c:v>176.64</c:v>
                </c:pt>
                <c:pt idx="831">
                  <c:v>176.59</c:v>
                </c:pt>
                <c:pt idx="832">
                  <c:v>176.48</c:v>
                </c:pt>
                <c:pt idx="833">
                  <c:v>176.4</c:v>
                </c:pt>
                <c:pt idx="834">
                  <c:v>176.38</c:v>
                </c:pt>
                <c:pt idx="835">
                  <c:v>176.4</c:v>
                </c:pt>
                <c:pt idx="836">
                  <c:v>176.38</c:v>
                </c:pt>
                <c:pt idx="837">
                  <c:v>176.36</c:v>
                </c:pt>
                <c:pt idx="838">
                  <c:v>176.38</c:v>
                </c:pt>
                <c:pt idx="839">
                  <c:v>176.44</c:v>
                </c:pt>
                <c:pt idx="840">
                  <c:v>176.53</c:v>
                </c:pt>
                <c:pt idx="841">
                  <c:v>176.52</c:v>
                </c:pt>
                <c:pt idx="842">
                  <c:v>176.54</c:v>
                </c:pt>
                <c:pt idx="843">
                  <c:v>176.53</c:v>
                </c:pt>
                <c:pt idx="844">
                  <c:v>176.52</c:v>
                </c:pt>
                <c:pt idx="845">
                  <c:v>176.49</c:v>
                </c:pt>
                <c:pt idx="846">
                  <c:v>176.52</c:v>
                </c:pt>
                <c:pt idx="847">
                  <c:v>176.54</c:v>
                </c:pt>
                <c:pt idx="848">
                  <c:v>176.54</c:v>
                </c:pt>
                <c:pt idx="849">
                  <c:v>176.51</c:v>
                </c:pt>
                <c:pt idx="850">
                  <c:v>176.48</c:v>
                </c:pt>
                <c:pt idx="851">
                  <c:v>176.58</c:v>
                </c:pt>
                <c:pt idx="852">
                  <c:v>176.7</c:v>
                </c:pt>
                <c:pt idx="853">
                  <c:v>176.82</c:v>
                </c:pt>
                <c:pt idx="854">
                  <c:v>176.91</c:v>
                </c:pt>
                <c:pt idx="855">
                  <c:v>176.88</c:v>
                </c:pt>
                <c:pt idx="856">
                  <c:v>176.83</c:v>
                </c:pt>
                <c:pt idx="857">
                  <c:v>176.76</c:v>
                </c:pt>
                <c:pt idx="858">
                  <c:v>176.7</c:v>
                </c:pt>
                <c:pt idx="859">
                  <c:v>176.64</c:v>
                </c:pt>
                <c:pt idx="860">
                  <c:v>176.57</c:v>
                </c:pt>
                <c:pt idx="861">
                  <c:v>176.56</c:v>
                </c:pt>
                <c:pt idx="862">
                  <c:v>176.59</c:v>
                </c:pt>
                <c:pt idx="863">
                  <c:v>176.63</c:v>
                </c:pt>
                <c:pt idx="864">
                  <c:v>176.7</c:v>
                </c:pt>
                <c:pt idx="865">
                  <c:v>176.72</c:v>
                </c:pt>
                <c:pt idx="866">
                  <c:v>176.82</c:v>
                </c:pt>
                <c:pt idx="867">
                  <c:v>176.81</c:v>
                </c:pt>
                <c:pt idx="868">
                  <c:v>176.78</c:v>
                </c:pt>
                <c:pt idx="869">
                  <c:v>176.71</c:v>
                </c:pt>
                <c:pt idx="870">
                  <c:v>176.66</c:v>
                </c:pt>
                <c:pt idx="871">
                  <c:v>176.59</c:v>
                </c:pt>
                <c:pt idx="872">
                  <c:v>176.53</c:v>
                </c:pt>
                <c:pt idx="873">
                  <c:v>176.49</c:v>
                </c:pt>
                <c:pt idx="874">
                  <c:v>176.47</c:v>
                </c:pt>
                <c:pt idx="875">
                  <c:v>176.49</c:v>
                </c:pt>
                <c:pt idx="876">
                  <c:v>176.58</c:v>
                </c:pt>
                <c:pt idx="877">
                  <c:v>176.64</c:v>
                </c:pt>
                <c:pt idx="878">
                  <c:v>176.63</c:v>
                </c:pt>
                <c:pt idx="879">
                  <c:v>176.64</c:v>
                </c:pt>
                <c:pt idx="880">
                  <c:v>176.55</c:v>
                </c:pt>
                <c:pt idx="881">
                  <c:v>176.46</c:v>
                </c:pt>
                <c:pt idx="882">
                  <c:v>176.44</c:v>
                </c:pt>
                <c:pt idx="883">
                  <c:v>176.41</c:v>
                </c:pt>
                <c:pt idx="884">
                  <c:v>176.37</c:v>
                </c:pt>
                <c:pt idx="885">
                  <c:v>176.39</c:v>
                </c:pt>
                <c:pt idx="886">
                  <c:v>176.39</c:v>
                </c:pt>
                <c:pt idx="887">
                  <c:v>176.46</c:v>
                </c:pt>
                <c:pt idx="888">
                  <c:v>176.63</c:v>
                </c:pt>
                <c:pt idx="889">
                  <c:v>176.76</c:v>
                </c:pt>
                <c:pt idx="890">
                  <c:v>176.83</c:v>
                </c:pt>
                <c:pt idx="891">
                  <c:v>176.84</c:v>
                </c:pt>
                <c:pt idx="892">
                  <c:v>176.82</c:v>
                </c:pt>
                <c:pt idx="893">
                  <c:v>176.8</c:v>
                </c:pt>
                <c:pt idx="894">
                  <c:v>176.79</c:v>
                </c:pt>
                <c:pt idx="895">
                  <c:v>176.77</c:v>
                </c:pt>
                <c:pt idx="896">
                  <c:v>176.79</c:v>
                </c:pt>
                <c:pt idx="897">
                  <c:v>176.82</c:v>
                </c:pt>
                <c:pt idx="898">
                  <c:v>176.89</c:v>
                </c:pt>
                <c:pt idx="899">
                  <c:v>176.95</c:v>
                </c:pt>
                <c:pt idx="900">
                  <c:v>177.07</c:v>
                </c:pt>
                <c:pt idx="901">
                  <c:v>177.13</c:v>
                </c:pt>
                <c:pt idx="902">
                  <c:v>177.19</c:v>
                </c:pt>
                <c:pt idx="903">
                  <c:v>177.16</c:v>
                </c:pt>
                <c:pt idx="904">
                  <c:v>177.12</c:v>
                </c:pt>
                <c:pt idx="905">
                  <c:v>177.02</c:v>
                </c:pt>
                <c:pt idx="906">
                  <c:v>176.89</c:v>
                </c:pt>
                <c:pt idx="907">
                  <c:v>176.78</c:v>
                </c:pt>
                <c:pt idx="908">
                  <c:v>176.74</c:v>
                </c:pt>
                <c:pt idx="909">
                  <c:v>176.71</c:v>
                </c:pt>
                <c:pt idx="910">
                  <c:v>176.74</c:v>
                </c:pt>
                <c:pt idx="911">
                  <c:v>176.89</c:v>
                </c:pt>
                <c:pt idx="912">
                  <c:v>176.91</c:v>
                </c:pt>
                <c:pt idx="913">
                  <c:v>176.9</c:v>
                </c:pt>
                <c:pt idx="914">
                  <c:v>176.88</c:v>
                </c:pt>
                <c:pt idx="915">
                  <c:v>176.8</c:v>
                </c:pt>
                <c:pt idx="916">
                  <c:v>176.68</c:v>
                </c:pt>
                <c:pt idx="917">
                  <c:v>176.55</c:v>
                </c:pt>
                <c:pt idx="918">
                  <c:v>176.44</c:v>
                </c:pt>
                <c:pt idx="919">
                  <c:v>176.36</c:v>
                </c:pt>
                <c:pt idx="920">
                  <c:v>176.27</c:v>
                </c:pt>
                <c:pt idx="921">
                  <c:v>176.28</c:v>
                </c:pt>
                <c:pt idx="922">
                  <c:v>176.24</c:v>
                </c:pt>
                <c:pt idx="923">
                  <c:v>176.25</c:v>
                </c:pt>
                <c:pt idx="924">
                  <c:v>176.28</c:v>
                </c:pt>
                <c:pt idx="925">
                  <c:v>176.34</c:v>
                </c:pt>
                <c:pt idx="926">
                  <c:v>176.4</c:v>
                </c:pt>
                <c:pt idx="927">
                  <c:v>176.36</c:v>
                </c:pt>
                <c:pt idx="928">
                  <c:v>176.24</c:v>
                </c:pt>
                <c:pt idx="929">
                  <c:v>176.14</c:v>
                </c:pt>
                <c:pt idx="930">
                  <c:v>176.04</c:v>
                </c:pt>
                <c:pt idx="931">
                  <c:v>175.99</c:v>
                </c:pt>
                <c:pt idx="932">
                  <c:v>175.92</c:v>
                </c:pt>
                <c:pt idx="933">
                  <c:v>175.87</c:v>
                </c:pt>
                <c:pt idx="934">
                  <c:v>175.9</c:v>
                </c:pt>
                <c:pt idx="935">
                  <c:v>175.92</c:v>
                </c:pt>
                <c:pt idx="936">
                  <c:v>176</c:v>
                </c:pt>
                <c:pt idx="937">
                  <c:v>176.1</c:v>
                </c:pt>
                <c:pt idx="938">
                  <c:v>176.13</c:v>
                </c:pt>
                <c:pt idx="939">
                  <c:v>176.13</c:v>
                </c:pt>
                <c:pt idx="940">
                  <c:v>176.09</c:v>
                </c:pt>
                <c:pt idx="941">
                  <c:v>175.98</c:v>
                </c:pt>
                <c:pt idx="942">
                  <c:v>175.89</c:v>
                </c:pt>
                <c:pt idx="943">
                  <c:v>175.81</c:v>
                </c:pt>
                <c:pt idx="944">
                  <c:v>175.77</c:v>
                </c:pt>
                <c:pt idx="945">
                  <c:v>175.78</c:v>
                </c:pt>
                <c:pt idx="946">
                  <c:v>175.78</c:v>
                </c:pt>
                <c:pt idx="947">
                  <c:v>175.85</c:v>
                </c:pt>
                <c:pt idx="948">
                  <c:v>175.95</c:v>
                </c:pt>
                <c:pt idx="949">
                  <c:v>176.06</c:v>
                </c:pt>
                <c:pt idx="950">
                  <c:v>176.05</c:v>
                </c:pt>
                <c:pt idx="951">
                  <c:v>176.03</c:v>
                </c:pt>
                <c:pt idx="952">
                  <c:v>176.01</c:v>
                </c:pt>
                <c:pt idx="953">
                  <c:v>176.03</c:v>
                </c:pt>
                <c:pt idx="954">
                  <c:v>176.05</c:v>
                </c:pt>
                <c:pt idx="955">
                  <c:v>176.05</c:v>
                </c:pt>
                <c:pt idx="956">
                  <c:v>175.99</c:v>
                </c:pt>
                <c:pt idx="957">
                  <c:v>175.95</c:v>
                </c:pt>
                <c:pt idx="958">
                  <c:v>175.99</c:v>
                </c:pt>
                <c:pt idx="959">
                  <c:v>176.06</c:v>
                </c:pt>
                <c:pt idx="960">
                  <c:v>176.19</c:v>
                </c:pt>
                <c:pt idx="961">
                  <c:v>176.29</c:v>
                </c:pt>
                <c:pt idx="962">
                  <c:v>176.33</c:v>
                </c:pt>
                <c:pt idx="963">
                  <c:v>176.32</c:v>
                </c:pt>
                <c:pt idx="964">
                  <c:v>176.24</c:v>
                </c:pt>
                <c:pt idx="965">
                  <c:v>176.14</c:v>
                </c:pt>
                <c:pt idx="966">
                  <c:v>176.01</c:v>
                </c:pt>
                <c:pt idx="967">
                  <c:v>175.91</c:v>
                </c:pt>
                <c:pt idx="968">
                  <c:v>175.82</c:v>
                </c:pt>
                <c:pt idx="969">
                  <c:v>175.75</c:v>
                </c:pt>
                <c:pt idx="970">
                  <c:v>175.73</c:v>
                </c:pt>
                <c:pt idx="971">
                  <c:v>175.82</c:v>
                </c:pt>
                <c:pt idx="972">
                  <c:v>175.92</c:v>
                </c:pt>
                <c:pt idx="973">
                  <c:v>176</c:v>
                </c:pt>
                <c:pt idx="974">
                  <c:v>176.04</c:v>
                </c:pt>
                <c:pt idx="975">
                  <c:v>176.02</c:v>
                </c:pt>
                <c:pt idx="976">
                  <c:v>175.94</c:v>
                </c:pt>
                <c:pt idx="977">
                  <c:v>175.87</c:v>
                </c:pt>
                <c:pt idx="978">
                  <c:v>175.89</c:v>
                </c:pt>
                <c:pt idx="979">
                  <c:v>175.9</c:v>
                </c:pt>
                <c:pt idx="980">
                  <c:v>175.87</c:v>
                </c:pt>
                <c:pt idx="981">
                  <c:v>175.84</c:v>
                </c:pt>
                <c:pt idx="982">
                  <c:v>175.9</c:v>
                </c:pt>
                <c:pt idx="983">
                  <c:v>175.98</c:v>
                </c:pt>
                <c:pt idx="984">
                  <c:v>176.12</c:v>
                </c:pt>
                <c:pt idx="985">
                  <c:v>176.31</c:v>
                </c:pt>
                <c:pt idx="986">
                  <c:v>176.37</c:v>
                </c:pt>
                <c:pt idx="987">
                  <c:v>176.33</c:v>
                </c:pt>
                <c:pt idx="988">
                  <c:v>176.28</c:v>
                </c:pt>
                <c:pt idx="989">
                  <c:v>176.15</c:v>
                </c:pt>
                <c:pt idx="990">
                  <c:v>176.1</c:v>
                </c:pt>
                <c:pt idx="991">
                  <c:v>176.08</c:v>
                </c:pt>
                <c:pt idx="992">
                  <c:v>176.08</c:v>
                </c:pt>
                <c:pt idx="993">
                  <c:v>176.1</c:v>
                </c:pt>
                <c:pt idx="994">
                  <c:v>176.1</c:v>
                </c:pt>
                <c:pt idx="995">
                  <c:v>176.14</c:v>
                </c:pt>
                <c:pt idx="996">
                  <c:v>176.19</c:v>
                </c:pt>
                <c:pt idx="997">
                  <c:v>176.21</c:v>
                </c:pt>
                <c:pt idx="998">
                  <c:v>176.19</c:v>
                </c:pt>
                <c:pt idx="999">
                  <c:v>176.17</c:v>
                </c:pt>
                <c:pt idx="1000">
                  <c:v>176.09</c:v>
                </c:pt>
                <c:pt idx="1001">
                  <c:v>176</c:v>
                </c:pt>
                <c:pt idx="1002">
                  <c:v>175.93</c:v>
                </c:pt>
                <c:pt idx="1003">
                  <c:v>175.88</c:v>
                </c:pt>
                <c:pt idx="1004">
                  <c:v>175.88</c:v>
                </c:pt>
                <c:pt idx="1005">
                  <c:v>175.92</c:v>
                </c:pt>
                <c:pt idx="1006">
                  <c:v>175.93</c:v>
                </c:pt>
                <c:pt idx="1007">
                  <c:v>176.01</c:v>
                </c:pt>
                <c:pt idx="1008">
                  <c:v>176.09</c:v>
                </c:pt>
                <c:pt idx="1009">
                  <c:v>176.14</c:v>
                </c:pt>
                <c:pt idx="1010">
                  <c:v>176.14</c:v>
                </c:pt>
                <c:pt idx="1011">
                  <c:v>176.13</c:v>
                </c:pt>
                <c:pt idx="1012">
                  <c:v>176.04</c:v>
                </c:pt>
                <c:pt idx="1013">
                  <c:v>175.99</c:v>
                </c:pt>
                <c:pt idx="1014">
                  <c:v>175.94</c:v>
                </c:pt>
                <c:pt idx="1015">
                  <c:v>175.98</c:v>
                </c:pt>
                <c:pt idx="1016">
                  <c:v>176</c:v>
                </c:pt>
                <c:pt idx="1017">
                  <c:v>175.91</c:v>
                </c:pt>
                <c:pt idx="1018">
                  <c:v>175.92</c:v>
                </c:pt>
                <c:pt idx="1019">
                  <c:v>176.02</c:v>
                </c:pt>
                <c:pt idx="1020">
                  <c:v>176.06</c:v>
                </c:pt>
                <c:pt idx="1021">
                  <c:v>176.08</c:v>
                </c:pt>
                <c:pt idx="1022">
                  <c:v>176.05</c:v>
                </c:pt>
                <c:pt idx="1023">
                  <c:v>176</c:v>
                </c:pt>
                <c:pt idx="1024">
                  <c:v>175.95</c:v>
                </c:pt>
                <c:pt idx="1025">
                  <c:v>175.88</c:v>
                </c:pt>
                <c:pt idx="1026">
                  <c:v>175.77</c:v>
                </c:pt>
                <c:pt idx="1027">
                  <c:v>175.68</c:v>
                </c:pt>
                <c:pt idx="1028">
                  <c:v>175.7</c:v>
                </c:pt>
                <c:pt idx="1029">
                  <c:v>175.76</c:v>
                </c:pt>
                <c:pt idx="1030">
                  <c:v>175.78</c:v>
                </c:pt>
                <c:pt idx="1031">
                  <c:v>175.92</c:v>
                </c:pt>
                <c:pt idx="1032">
                  <c:v>176.04</c:v>
                </c:pt>
                <c:pt idx="1033">
                  <c:v>176.16</c:v>
                </c:pt>
                <c:pt idx="1034">
                  <c:v>176.24</c:v>
                </c:pt>
                <c:pt idx="1035">
                  <c:v>176.22</c:v>
                </c:pt>
                <c:pt idx="1036">
                  <c:v>176.18</c:v>
                </c:pt>
                <c:pt idx="1037">
                  <c:v>176.09</c:v>
                </c:pt>
                <c:pt idx="1038">
                  <c:v>176</c:v>
                </c:pt>
                <c:pt idx="1039">
                  <c:v>175.97</c:v>
                </c:pt>
                <c:pt idx="1040">
                  <c:v>176.01</c:v>
                </c:pt>
                <c:pt idx="1041">
                  <c:v>176.01</c:v>
                </c:pt>
                <c:pt idx="1042">
                  <c:v>176.09</c:v>
                </c:pt>
                <c:pt idx="1043">
                  <c:v>176.2</c:v>
                </c:pt>
                <c:pt idx="1044">
                  <c:v>176.34</c:v>
                </c:pt>
                <c:pt idx="1045">
                  <c:v>176.42</c:v>
                </c:pt>
                <c:pt idx="1046">
                  <c:v>176.44</c:v>
                </c:pt>
                <c:pt idx="1047">
                  <c:v>176.44</c:v>
                </c:pt>
                <c:pt idx="1048">
                  <c:v>176.37</c:v>
                </c:pt>
                <c:pt idx="1049">
                  <c:v>176.29</c:v>
                </c:pt>
                <c:pt idx="1050">
                  <c:v>176.27</c:v>
                </c:pt>
                <c:pt idx="1051">
                  <c:v>176.22</c:v>
                </c:pt>
                <c:pt idx="1052">
                  <c:v>176.15</c:v>
                </c:pt>
                <c:pt idx="1053">
                  <c:v>176.11</c:v>
                </c:pt>
                <c:pt idx="1054">
                  <c:v>176.09</c:v>
                </c:pt>
                <c:pt idx="1055">
                  <c:v>176.11</c:v>
                </c:pt>
                <c:pt idx="1056">
                  <c:v>176.13</c:v>
                </c:pt>
                <c:pt idx="1057">
                  <c:v>176.19</c:v>
                </c:pt>
                <c:pt idx="1058">
                  <c:v>176.26</c:v>
                </c:pt>
                <c:pt idx="1059">
                  <c:v>176.24</c:v>
                </c:pt>
                <c:pt idx="1060">
                  <c:v>176.16</c:v>
                </c:pt>
                <c:pt idx="1061">
                  <c:v>176.07</c:v>
                </c:pt>
                <c:pt idx="1062">
                  <c:v>175.96</c:v>
                </c:pt>
                <c:pt idx="1063">
                  <c:v>175.86</c:v>
                </c:pt>
                <c:pt idx="1064">
                  <c:v>175.81</c:v>
                </c:pt>
                <c:pt idx="1065">
                  <c:v>175.78</c:v>
                </c:pt>
                <c:pt idx="1066">
                  <c:v>175.81</c:v>
                </c:pt>
                <c:pt idx="1067">
                  <c:v>175.91</c:v>
                </c:pt>
                <c:pt idx="1068">
                  <c:v>176.1</c:v>
                </c:pt>
                <c:pt idx="1069">
                  <c:v>176.21</c:v>
                </c:pt>
                <c:pt idx="1070">
                  <c:v>176.26</c:v>
                </c:pt>
                <c:pt idx="1071">
                  <c:v>176.24</c:v>
                </c:pt>
                <c:pt idx="1072">
                  <c:v>176.13</c:v>
                </c:pt>
                <c:pt idx="1073">
                  <c:v>176.08</c:v>
                </c:pt>
                <c:pt idx="1074">
                  <c:v>176.07</c:v>
                </c:pt>
                <c:pt idx="1075">
                  <c:v>176.04</c:v>
                </c:pt>
                <c:pt idx="1076">
                  <c:v>175.99</c:v>
                </c:pt>
                <c:pt idx="1077">
                  <c:v>175.96</c:v>
                </c:pt>
                <c:pt idx="1078">
                  <c:v>176</c:v>
                </c:pt>
                <c:pt idx="1079">
                  <c:v>176.03</c:v>
                </c:pt>
                <c:pt idx="1080">
                  <c:v>176.05</c:v>
                </c:pt>
                <c:pt idx="1081">
                  <c:v>176.07</c:v>
                </c:pt>
                <c:pt idx="1082">
                  <c:v>176.04</c:v>
                </c:pt>
                <c:pt idx="1083">
                  <c:v>175.97</c:v>
                </c:pt>
                <c:pt idx="1084">
                  <c:v>175.86</c:v>
                </c:pt>
                <c:pt idx="1085">
                  <c:v>175.74</c:v>
                </c:pt>
                <c:pt idx="1086">
                  <c:v>175.68</c:v>
                </c:pt>
                <c:pt idx="1087">
                  <c:v>175.61</c:v>
                </c:pt>
                <c:pt idx="1088">
                  <c:v>175.57</c:v>
                </c:pt>
                <c:pt idx="1089">
                  <c:v>175.61</c:v>
                </c:pt>
                <c:pt idx="1090">
                  <c:v>175.63</c:v>
                </c:pt>
                <c:pt idx="1091">
                  <c:v>175.75</c:v>
                </c:pt>
                <c:pt idx="1092">
                  <c:v>175.93</c:v>
                </c:pt>
                <c:pt idx="1093">
                  <c:v>176.05</c:v>
                </c:pt>
                <c:pt idx="1094">
                  <c:v>176.09</c:v>
                </c:pt>
                <c:pt idx="1095">
                  <c:v>176.08</c:v>
                </c:pt>
                <c:pt idx="1096">
                  <c:v>176.04</c:v>
                </c:pt>
                <c:pt idx="1097">
                  <c:v>176.01</c:v>
                </c:pt>
                <c:pt idx="1098">
                  <c:v>176.01</c:v>
                </c:pt>
                <c:pt idx="1099">
                  <c:v>175.97</c:v>
                </c:pt>
                <c:pt idx="1100">
                  <c:v>175.95</c:v>
                </c:pt>
                <c:pt idx="1101">
                  <c:v>175.95</c:v>
                </c:pt>
                <c:pt idx="1102">
                  <c:v>175.95</c:v>
                </c:pt>
                <c:pt idx="1103">
                  <c:v>176.06</c:v>
                </c:pt>
                <c:pt idx="1104">
                  <c:v>176.27</c:v>
                </c:pt>
                <c:pt idx="1105">
                  <c:v>176.38</c:v>
                </c:pt>
                <c:pt idx="1106">
                  <c:v>176.46</c:v>
                </c:pt>
                <c:pt idx="1107">
                  <c:v>176.48</c:v>
                </c:pt>
                <c:pt idx="1108">
                  <c:v>176.51</c:v>
                </c:pt>
                <c:pt idx="1109">
                  <c:v>176.54</c:v>
                </c:pt>
                <c:pt idx="1110">
                  <c:v>176.54</c:v>
                </c:pt>
                <c:pt idx="1111">
                  <c:v>176.53</c:v>
                </c:pt>
                <c:pt idx="1112">
                  <c:v>176.51</c:v>
                </c:pt>
                <c:pt idx="1113">
                  <c:v>176.5</c:v>
                </c:pt>
                <c:pt idx="1114">
                  <c:v>176.48</c:v>
                </c:pt>
                <c:pt idx="1115">
                  <c:v>176.53</c:v>
                </c:pt>
                <c:pt idx="1116">
                  <c:v>176.59</c:v>
                </c:pt>
                <c:pt idx="1117">
                  <c:v>176.68</c:v>
                </c:pt>
                <c:pt idx="1118">
                  <c:v>176.73</c:v>
                </c:pt>
                <c:pt idx="1119">
                  <c:v>176.72</c:v>
                </c:pt>
                <c:pt idx="1120">
                  <c:v>176.7</c:v>
                </c:pt>
                <c:pt idx="1121">
                  <c:v>176.58</c:v>
                </c:pt>
                <c:pt idx="1122">
                  <c:v>176.54</c:v>
                </c:pt>
                <c:pt idx="1123">
                  <c:v>176.55</c:v>
                </c:pt>
                <c:pt idx="1124">
                  <c:v>176.57</c:v>
                </c:pt>
                <c:pt idx="1125">
                  <c:v>176.56</c:v>
                </c:pt>
                <c:pt idx="1126">
                  <c:v>176.61</c:v>
                </c:pt>
                <c:pt idx="1127">
                  <c:v>176.77</c:v>
                </c:pt>
                <c:pt idx="1128">
                  <c:v>176.82</c:v>
                </c:pt>
                <c:pt idx="1129">
                  <c:v>176.84</c:v>
                </c:pt>
                <c:pt idx="1130">
                  <c:v>176.84</c:v>
                </c:pt>
                <c:pt idx="1131">
                  <c:v>176.82</c:v>
                </c:pt>
                <c:pt idx="1132">
                  <c:v>176.78</c:v>
                </c:pt>
                <c:pt idx="1133">
                  <c:v>176.69</c:v>
                </c:pt>
                <c:pt idx="1134">
                  <c:v>176.59</c:v>
                </c:pt>
                <c:pt idx="1135">
                  <c:v>176.51</c:v>
                </c:pt>
                <c:pt idx="1136">
                  <c:v>176.47</c:v>
                </c:pt>
                <c:pt idx="1137">
                  <c:v>176.48</c:v>
                </c:pt>
                <c:pt idx="1138">
                  <c:v>176.53</c:v>
                </c:pt>
                <c:pt idx="1139">
                  <c:v>176.66</c:v>
                </c:pt>
                <c:pt idx="1140">
                  <c:v>176.8</c:v>
                </c:pt>
                <c:pt idx="1141">
                  <c:v>176.88</c:v>
                </c:pt>
                <c:pt idx="1142">
                  <c:v>176.99</c:v>
                </c:pt>
                <c:pt idx="1143">
                  <c:v>177</c:v>
                </c:pt>
                <c:pt idx="1144">
                  <c:v>176.93</c:v>
                </c:pt>
                <c:pt idx="1145">
                  <c:v>176.87</c:v>
                </c:pt>
                <c:pt idx="1146">
                  <c:v>176.85</c:v>
                </c:pt>
                <c:pt idx="1147">
                  <c:v>176.79</c:v>
                </c:pt>
                <c:pt idx="1148">
                  <c:v>176.73</c:v>
                </c:pt>
                <c:pt idx="1149">
                  <c:v>176.74</c:v>
                </c:pt>
                <c:pt idx="1150">
                  <c:v>176.76</c:v>
                </c:pt>
                <c:pt idx="1151">
                  <c:v>176.79</c:v>
                </c:pt>
                <c:pt idx="1152">
                  <c:v>176.92</c:v>
                </c:pt>
                <c:pt idx="1153">
                  <c:v>176.98</c:v>
                </c:pt>
                <c:pt idx="1154">
                  <c:v>176.98</c:v>
                </c:pt>
                <c:pt idx="1155">
                  <c:v>176.95</c:v>
                </c:pt>
                <c:pt idx="1156">
                  <c:v>176.94</c:v>
                </c:pt>
                <c:pt idx="1157">
                  <c:v>176.9</c:v>
                </c:pt>
                <c:pt idx="1158">
                  <c:v>176.86</c:v>
                </c:pt>
                <c:pt idx="1159">
                  <c:v>176.83</c:v>
                </c:pt>
                <c:pt idx="1160">
                  <c:v>176.81</c:v>
                </c:pt>
                <c:pt idx="1161">
                  <c:v>176.83</c:v>
                </c:pt>
                <c:pt idx="1162">
                  <c:v>176.86</c:v>
                </c:pt>
                <c:pt idx="1163">
                  <c:v>176.96</c:v>
                </c:pt>
                <c:pt idx="1164">
                  <c:v>177.17</c:v>
                </c:pt>
                <c:pt idx="1165">
                  <c:v>177.32</c:v>
                </c:pt>
                <c:pt idx="1166">
                  <c:v>177.37</c:v>
                </c:pt>
                <c:pt idx="1167">
                  <c:v>177.32</c:v>
                </c:pt>
                <c:pt idx="1168">
                  <c:v>177.27</c:v>
                </c:pt>
                <c:pt idx="1169">
                  <c:v>177.29</c:v>
                </c:pt>
                <c:pt idx="1170">
                  <c:v>177.26</c:v>
                </c:pt>
                <c:pt idx="1171">
                  <c:v>177.25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4F-5046-A696-BA206642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554351"/>
        <c:axId val="588369263"/>
      </c:lineChart>
      <c:dateAx>
        <c:axId val="591554351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588369263"/>
        <c:crosses val="autoZero"/>
        <c:auto val="1"/>
        <c:lblOffset val="100"/>
        <c:baseTimeUnit val="months"/>
      </c:dateAx>
      <c:valAx>
        <c:axId val="588369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55435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merged_master!$N$1</c:f>
              <c:strCache>
                <c:ptCount val="1"/>
                <c:pt idx="0">
                  <c:v>St. Clair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merged_master!$A$2:$A$1173</c:f>
              <c:numCache>
                <c:formatCode>m/d/yy</c:formatCode>
                <c:ptCount val="117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</c:numCache>
            </c:numRef>
          </c:cat>
          <c:val>
            <c:numRef>
              <c:f>merged_master!$N$2:$N$1173</c:f>
              <c:numCache>
                <c:formatCode>General</c:formatCode>
                <c:ptCount val="1172"/>
                <c:pt idx="0">
                  <c:v>174.99</c:v>
                </c:pt>
                <c:pt idx="1">
                  <c:v>175</c:v>
                </c:pt>
                <c:pt idx="2">
                  <c:v>175.07</c:v>
                </c:pt>
                <c:pt idx="3">
                  <c:v>175.02</c:v>
                </c:pt>
                <c:pt idx="4">
                  <c:v>174.97</c:v>
                </c:pt>
                <c:pt idx="5">
                  <c:v>174.83</c:v>
                </c:pt>
                <c:pt idx="6">
                  <c:v>174.69</c:v>
                </c:pt>
                <c:pt idx="7">
                  <c:v>174.65</c:v>
                </c:pt>
                <c:pt idx="8">
                  <c:v>174.53</c:v>
                </c:pt>
                <c:pt idx="9">
                  <c:v>174.4</c:v>
                </c:pt>
                <c:pt idx="10">
                  <c:v>174.52</c:v>
                </c:pt>
                <c:pt idx="11">
                  <c:v>174.63</c:v>
                </c:pt>
                <c:pt idx="12">
                  <c:v>174.76</c:v>
                </c:pt>
                <c:pt idx="13">
                  <c:v>174.82</c:v>
                </c:pt>
                <c:pt idx="14">
                  <c:v>174.85</c:v>
                </c:pt>
                <c:pt idx="15">
                  <c:v>174.79</c:v>
                </c:pt>
                <c:pt idx="16">
                  <c:v>174.75</c:v>
                </c:pt>
                <c:pt idx="17">
                  <c:v>174.66</c:v>
                </c:pt>
                <c:pt idx="18">
                  <c:v>174.56</c:v>
                </c:pt>
                <c:pt idx="19">
                  <c:v>174.56</c:v>
                </c:pt>
                <c:pt idx="20">
                  <c:v>174.58</c:v>
                </c:pt>
                <c:pt idx="21">
                  <c:v>174.29</c:v>
                </c:pt>
                <c:pt idx="22">
                  <c:v>174.41</c:v>
                </c:pt>
                <c:pt idx="23">
                  <c:v>174.63</c:v>
                </c:pt>
                <c:pt idx="24">
                  <c:v>174.76</c:v>
                </c:pt>
                <c:pt idx="25">
                  <c:v>174.81</c:v>
                </c:pt>
                <c:pt idx="26">
                  <c:v>174.88</c:v>
                </c:pt>
                <c:pt idx="27">
                  <c:v>174.85</c:v>
                </c:pt>
                <c:pt idx="28">
                  <c:v>174.79</c:v>
                </c:pt>
                <c:pt idx="29">
                  <c:v>174.71</c:v>
                </c:pt>
                <c:pt idx="30">
                  <c:v>174.52</c:v>
                </c:pt>
                <c:pt idx="31">
                  <c:v>174.42</c:v>
                </c:pt>
                <c:pt idx="32">
                  <c:v>174.28</c:v>
                </c:pt>
                <c:pt idx="33">
                  <c:v>174.18</c:v>
                </c:pt>
                <c:pt idx="34">
                  <c:v>174.39</c:v>
                </c:pt>
                <c:pt idx="35">
                  <c:v>174.52</c:v>
                </c:pt>
                <c:pt idx="36">
                  <c:v>174.51</c:v>
                </c:pt>
                <c:pt idx="37">
                  <c:v>174.52</c:v>
                </c:pt>
                <c:pt idx="38">
                  <c:v>174.55</c:v>
                </c:pt>
                <c:pt idx="39">
                  <c:v>174.54</c:v>
                </c:pt>
                <c:pt idx="40">
                  <c:v>174.48</c:v>
                </c:pt>
                <c:pt idx="41">
                  <c:v>174.36</c:v>
                </c:pt>
                <c:pt idx="42">
                  <c:v>174.3</c:v>
                </c:pt>
                <c:pt idx="43">
                  <c:v>174.24</c:v>
                </c:pt>
                <c:pt idx="44">
                  <c:v>173.94</c:v>
                </c:pt>
                <c:pt idx="45">
                  <c:v>173.89</c:v>
                </c:pt>
                <c:pt idx="46">
                  <c:v>174.08</c:v>
                </c:pt>
                <c:pt idx="47">
                  <c:v>174.32</c:v>
                </c:pt>
                <c:pt idx="48">
                  <c:v>174.48</c:v>
                </c:pt>
                <c:pt idx="49">
                  <c:v>174.53</c:v>
                </c:pt>
                <c:pt idx="50">
                  <c:v>174.58</c:v>
                </c:pt>
                <c:pt idx="51">
                  <c:v>174.6</c:v>
                </c:pt>
                <c:pt idx="52">
                  <c:v>174.6</c:v>
                </c:pt>
                <c:pt idx="53">
                  <c:v>174.62</c:v>
                </c:pt>
                <c:pt idx="54">
                  <c:v>174.57</c:v>
                </c:pt>
                <c:pt idx="55">
                  <c:v>174.61</c:v>
                </c:pt>
                <c:pt idx="56">
                  <c:v>174.26</c:v>
                </c:pt>
                <c:pt idx="57">
                  <c:v>174.12</c:v>
                </c:pt>
                <c:pt idx="58">
                  <c:v>174.35</c:v>
                </c:pt>
                <c:pt idx="59">
                  <c:v>174.65</c:v>
                </c:pt>
                <c:pt idx="60">
                  <c:v>174.73</c:v>
                </c:pt>
                <c:pt idx="61">
                  <c:v>174.83</c:v>
                </c:pt>
                <c:pt idx="62">
                  <c:v>174.88</c:v>
                </c:pt>
                <c:pt idx="63">
                  <c:v>174.83</c:v>
                </c:pt>
                <c:pt idx="64">
                  <c:v>174.71</c:v>
                </c:pt>
                <c:pt idx="65">
                  <c:v>174.64</c:v>
                </c:pt>
                <c:pt idx="66">
                  <c:v>174.54</c:v>
                </c:pt>
                <c:pt idx="67">
                  <c:v>174.64</c:v>
                </c:pt>
                <c:pt idx="68">
                  <c:v>174.61</c:v>
                </c:pt>
                <c:pt idx="69">
                  <c:v>174.46</c:v>
                </c:pt>
                <c:pt idx="70">
                  <c:v>174.35</c:v>
                </c:pt>
                <c:pt idx="71">
                  <c:v>174.73</c:v>
                </c:pt>
                <c:pt idx="72">
                  <c:v>174.84</c:v>
                </c:pt>
                <c:pt idx="73">
                  <c:v>174.94</c:v>
                </c:pt>
                <c:pt idx="74">
                  <c:v>175.06</c:v>
                </c:pt>
                <c:pt idx="75">
                  <c:v>175.05</c:v>
                </c:pt>
                <c:pt idx="76">
                  <c:v>174.94</c:v>
                </c:pt>
                <c:pt idx="77">
                  <c:v>174.9</c:v>
                </c:pt>
                <c:pt idx="78">
                  <c:v>174.89</c:v>
                </c:pt>
                <c:pt idx="79">
                  <c:v>174.89</c:v>
                </c:pt>
                <c:pt idx="80">
                  <c:v>175.01</c:v>
                </c:pt>
                <c:pt idx="81">
                  <c:v>175.13</c:v>
                </c:pt>
                <c:pt idx="82">
                  <c:v>175.09</c:v>
                </c:pt>
                <c:pt idx="83">
                  <c:v>175.32</c:v>
                </c:pt>
                <c:pt idx="84">
                  <c:v>175.48</c:v>
                </c:pt>
                <c:pt idx="85">
                  <c:v>175.49</c:v>
                </c:pt>
                <c:pt idx="86">
                  <c:v>175.52</c:v>
                </c:pt>
                <c:pt idx="87">
                  <c:v>175.44</c:v>
                </c:pt>
                <c:pt idx="88">
                  <c:v>175.34</c:v>
                </c:pt>
                <c:pt idx="89">
                  <c:v>175.2</c:v>
                </c:pt>
                <c:pt idx="90">
                  <c:v>175.1</c:v>
                </c:pt>
                <c:pt idx="91">
                  <c:v>175.05</c:v>
                </c:pt>
                <c:pt idx="92">
                  <c:v>175.07</c:v>
                </c:pt>
                <c:pt idx="93">
                  <c:v>174.98</c:v>
                </c:pt>
                <c:pt idx="94">
                  <c:v>175.21</c:v>
                </c:pt>
                <c:pt idx="95">
                  <c:v>175.29</c:v>
                </c:pt>
                <c:pt idx="96">
                  <c:v>175.29</c:v>
                </c:pt>
                <c:pt idx="97">
                  <c:v>175.26</c:v>
                </c:pt>
                <c:pt idx="98">
                  <c:v>175.27</c:v>
                </c:pt>
                <c:pt idx="99">
                  <c:v>175.19</c:v>
                </c:pt>
                <c:pt idx="100">
                  <c:v>175.07</c:v>
                </c:pt>
                <c:pt idx="101">
                  <c:v>174.97</c:v>
                </c:pt>
                <c:pt idx="102">
                  <c:v>174.8</c:v>
                </c:pt>
                <c:pt idx="103">
                  <c:v>174.74</c:v>
                </c:pt>
                <c:pt idx="104">
                  <c:v>174.57</c:v>
                </c:pt>
                <c:pt idx="105">
                  <c:v>174.15</c:v>
                </c:pt>
                <c:pt idx="106">
                  <c:v>174.13</c:v>
                </c:pt>
                <c:pt idx="107">
                  <c:v>174.56</c:v>
                </c:pt>
                <c:pt idx="108">
                  <c:v>174.66</c:v>
                </c:pt>
                <c:pt idx="109">
                  <c:v>174.7</c:v>
                </c:pt>
                <c:pt idx="110">
                  <c:v>174.72</c:v>
                </c:pt>
                <c:pt idx="111">
                  <c:v>174.67</c:v>
                </c:pt>
                <c:pt idx="112">
                  <c:v>174.58</c:v>
                </c:pt>
                <c:pt idx="113">
                  <c:v>174.51</c:v>
                </c:pt>
                <c:pt idx="114">
                  <c:v>174.43</c:v>
                </c:pt>
                <c:pt idx="115">
                  <c:v>174.42</c:v>
                </c:pt>
                <c:pt idx="116">
                  <c:v>174.56</c:v>
                </c:pt>
                <c:pt idx="117">
                  <c:v>174.6</c:v>
                </c:pt>
                <c:pt idx="118">
                  <c:v>174.35</c:v>
                </c:pt>
                <c:pt idx="119">
                  <c:v>174.58</c:v>
                </c:pt>
                <c:pt idx="120">
                  <c:v>174.68</c:v>
                </c:pt>
                <c:pt idx="121">
                  <c:v>174.69</c:v>
                </c:pt>
                <c:pt idx="122">
                  <c:v>174.66</c:v>
                </c:pt>
                <c:pt idx="123">
                  <c:v>174.6</c:v>
                </c:pt>
                <c:pt idx="124">
                  <c:v>174.57</c:v>
                </c:pt>
                <c:pt idx="125">
                  <c:v>174.46</c:v>
                </c:pt>
                <c:pt idx="126">
                  <c:v>174.45</c:v>
                </c:pt>
                <c:pt idx="127">
                  <c:v>174.59</c:v>
                </c:pt>
                <c:pt idx="128">
                  <c:v>174.45</c:v>
                </c:pt>
                <c:pt idx="129">
                  <c:v>174.26</c:v>
                </c:pt>
                <c:pt idx="130">
                  <c:v>174.41</c:v>
                </c:pt>
                <c:pt idx="131">
                  <c:v>174.66</c:v>
                </c:pt>
                <c:pt idx="132">
                  <c:v>174.76</c:v>
                </c:pt>
                <c:pt idx="133">
                  <c:v>174.77</c:v>
                </c:pt>
                <c:pt idx="134">
                  <c:v>174.77</c:v>
                </c:pt>
                <c:pt idx="135">
                  <c:v>174.7</c:v>
                </c:pt>
                <c:pt idx="136">
                  <c:v>174.58</c:v>
                </c:pt>
                <c:pt idx="137">
                  <c:v>174.46</c:v>
                </c:pt>
                <c:pt idx="138">
                  <c:v>174.36</c:v>
                </c:pt>
                <c:pt idx="139">
                  <c:v>174.38</c:v>
                </c:pt>
                <c:pt idx="140">
                  <c:v>174.01</c:v>
                </c:pt>
                <c:pt idx="141">
                  <c:v>174.04</c:v>
                </c:pt>
                <c:pt idx="142">
                  <c:v>174.05</c:v>
                </c:pt>
                <c:pt idx="143">
                  <c:v>174.36</c:v>
                </c:pt>
                <c:pt idx="144">
                  <c:v>174.42</c:v>
                </c:pt>
                <c:pt idx="145">
                  <c:v>174.45</c:v>
                </c:pt>
                <c:pt idx="146">
                  <c:v>174.5</c:v>
                </c:pt>
                <c:pt idx="147">
                  <c:v>174.41</c:v>
                </c:pt>
                <c:pt idx="148">
                  <c:v>174.34</c:v>
                </c:pt>
                <c:pt idx="149">
                  <c:v>174.27</c:v>
                </c:pt>
                <c:pt idx="150">
                  <c:v>174.18</c:v>
                </c:pt>
                <c:pt idx="151">
                  <c:v>174.26</c:v>
                </c:pt>
                <c:pt idx="152">
                  <c:v>174.21</c:v>
                </c:pt>
                <c:pt idx="153">
                  <c:v>173.93</c:v>
                </c:pt>
                <c:pt idx="154">
                  <c:v>174.22</c:v>
                </c:pt>
                <c:pt idx="155">
                  <c:v>174.37</c:v>
                </c:pt>
                <c:pt idx="156">
                  <c:v>174.44</c:v>
                </c:pt>
                <c:pt idx="157">
                  <c:v>174.5</c:v>
                </c:pt>
                <c:pt idx="158">
                  <c:v>174.57</c:v>
                </c:pt>
                <c:pt idx="159">
                  <c:v>174.57</c:v>
                </c:pt>
                <c:pt idx="160">
                  <c:v>174.48</c:v>
                </c:pt>
                <c:pt idx="161">
                  <c:v>174.38</c:v>
                </c:pt>
                <c:pt idx="162">
                  <c:v>174.36</c:v>
                </c:pt>
                <c:pt idx="163">
                  <c:v>174.3</c:v>
                </c:pt>
                <c:pt idx="164">
                  <c:v>173.88</c:v>
                </c:pt>
                <c:pt idx="165">
                  <c:v>174.13</c:v>
                </c:pt>
                <c:pt idx="166">
                  <c:v>174.36</c:v>
                </c:pt>
                <c:pt idx="167">
                  <c:v>174.49</c:v>
                </c:pt>
                <c:pt idx="168">
                  <c:v>174.56</c:v>
                </c:pt>
                <c:pt idx="169">
                  <c:v>174.59</c:v>
                </c:pt>
                <c:pt idx="170">
                  <c:v>174.55</c:v>
                </c:pt>
                <c:pt idx="171">
                  <c:v>174.48</c:v>
                </c:pt>
                <c:pt idx="172">
                  <c:v>174.49</c:v>
                </c:pt>
                <c:pt idx="173">
                  <c:v>174.45</c:v>
                </c:pt>
                <c:pt idx="174">
                  <c:v>174.36</c:v>
                </c:pt>
                <c:pt idx="175">
                  <c:v>174.38</c:v>
                </c:pt>
                <c:pt idx="176">
                  <c:v>174.48</c:v>
                </c:pt>
                <c:pt idx="177">
                  <c:v>174.38</c:v>
                </c:pt>
                <c:pt idx="178">
                  <c:v>174.47</c:v>
                </c:pt>
                <c:pt idx="179">
                  <c:v>174.61</c:v>
                </c:pt>
                <c:pt idx="180">
                  <c:v>174.74</c:v>
                </c:pt>
                <c:pt idx="181">
                  <c:v>174.77</c:v>
                </c:pt>
                <c:pt idx="182">
                  <c:v>174.83</c:v>
                </c:pt>
                <c:pt idx="183">
                  <c:v>174.78</c:v>
                </c:pt>
                <c:pt idx="184">
                  <c:v>174.66</c:v>
                </c:pt>
                <c:pt idx="185">
                  <c:v>174.54</c:v>
                </c:pt>
                <c:pt idx="186">
                  <c:v>174.42</c:v>
                </c:pt>
                <c:pt idx="187">
                  <c:v>174.56</c:v>
                </c:pt>
                <c:pt idx="188">
                  <c:v>174.28</c:v>
                </c:pt>
                <c:pt idx="189">
                  <c:v>174.51</c:v>
                </c:pt>
                <c:pt idx="190">
                  <c:v>174.41</c:v>
                </c:pt>
                <c:pt idx="191">
                  <c:v>174.74</c:v>
                </c:pt>
                <c:pt idx="192">
                  <c:v>174.79</c:v>
                </c:pt>
                <c:pt idx="193">
                  <c:v>174.85</c:v>
                </c:pt>
                <c:pt idx="194">
                  <c:v>174.9</c:v>
                </c:pt>
                <c:pt idx="195">
                  <c:v>174.9</c:v>
                </c:pt>
                <c:pt idx="196">
                  <c:v>174.84</c:v>
                </c:pt>
                <c:pt idx="197">
                  <c:v>174.78</c:v>
                </c:pt>
                <c:pt idx="198">
                  <c:v>174.67</c:v>
                </c:pt>
                <c:pt idx="199">
                  <c:v>174.6</c:v>
                </c:pt>
                <c:pt idx="200">
                  <c:v>174.64</c:v>
                </c:pt>
                <c:pt idx="201">
                  <c:v>174.13</c:v>
                </c:pt>
                <c:pt idx="202">
                  <c:v>174.38</c:v>
                </c:pt>
                <c:pt idx="203">
                  <c:v>174.8</c:v>
                </c:pt>
                <c:pt idx="204">
                  <c:v>174.87</c:v>
                </c:pt>
                <c:pt idx="205">
                  <c:v>174.94</c:v>
                </c:pt>
                <c:pt idx="206">
                  <c:v>174.97</c:v>
                </c:pt>
                <c:pt idx="207">
                  <c:v>174.93</c:v>
                </c:pt>
                <c:pt idx="208">
                  <c:v>174.89</c:v>
                </c:pt>
                <c:pt idx="209">
                  <c:v>174.78</c:v>
                </c:pt>
                <c:pt idx="210">
                  <c:v>174.7</c:v>
                </c:pt>
                <c:pt idx="211">
                  <c:v>174.62</c:v>
                </c:pt>
                <c:pt idx="212">
                  <c:v>174.36</c:v>
                </c:pt>
                <c:pt idx="213">
                  <c:v>174.23</c:v>
                </c:pt>
                <c:pt idx="214">
                  <c:v>174.3</c:v>
                </c:pt>
                <c:pt idx="215">
                  <c:v>174.69</c:v>
                </c:pt>
                <c:pt idx="216">
                  <c:v>174.72</c:v>
                </c:pt>
                <c:pt idx="217">
                  <c:v>174.84</c:v>
                </c:pt>
                <c:pt idx="218">
                  <c:v>174.88</c:v>
                </c:pt>
                <c:pt idx="219">
                  <c:v>174.86</c:v>
                </c:pt>
                <c:pt idx="220">
                  <c:v>174.82</c:v>
                </c:pt>
                <c:pt idx="221">
                  <c:v>174.76</c:v>
                </c:pt>
                <c:pt idx="222">
                  <c:v>174.62</c:v>
                </c:pt>
                <c:pt idx="223">
                  <c:v>174.66</c:v>
                </c:pt>
                <c:pt idx="224">
                  <c:v>174.56</c:v>
                </c:pt>
                <c:pt idx="225">
                  <c:v>174.28</c:v>
                </c:pt>
                <c:pt idx="226">
                  <c:v>174.42</c:v>
                </c:pt>
                <c:pt idx="227">
                  <c:v>174.58</c:v>
                </c:pt>
                <c:pt idx="228">
                  <c:v>174.69</c:v>
                </c:pt>
                <c:pt idx="229">
                  <c:v>174.75</c:v>
                </c:pt>
                <c:pt idx="230">
                  <c:v>174.73</c:v>
                </c:pt>
                <c:pt idx="231">
                  <c:v>174.68</c:v>
                </c:pt>
                <c:pt idx="232">
                  <c:v>174.62</c:v>
                </c:pt>
                <c:pt idx="233">
                  <c:v>174.6</c:v>
                </c:pt>
                <c:pt idx="234">
                  <c:v>174.54</c:v>
                </c:pt>
                <c:pt idx="235">
                  <c:v>174.53</c:v>
                </c:pt>
                <c:pt idx="236">
                  <c:v>174.42</c:v>
                </c:pt>
                <c:pt idx="237">
                  <c:v>174.07</c:v>
                </c:pt>
                <c:pt idx="238">
                  <c:v>174.42</c:v>
                </c:pt>
                <c:pt idx="239">
                  <c:v>174.83</c:v>
                </c:pt>
                <c:pt idx="240">
                  <c:v>174.9</c:v>
                </c:pt>
                <c:pt idx="241">
                  <c:v>175.03</c:v>
                </c:pt>
                <c:pt idx="242">
                  <c:v>175.04</c:v>
                </c:pt>
                <c:pt idx="243">
                  <c:v>175.02</c:v>
                </c:pt>
                <c:pt idx="244">
                  <c:v>174.94</c:v>
                </c:pt>
                <c:pt idx="245">
                  <c:v>174.9</c:v>
                </c:pt>
                <c:pt idx="246">
                  <c:v>174.82</c:v>
                </c:pt>
                <c:pt idx="247">
                  <c:v>174.82</c:v>
                </c:pt>
                <c:pt idx="248">
                  <c:v>174.7</c:v>
                </c:pt>
                <c:pt idx="249">
                  <c:v>174.57</c:v>
                </c:pt>
                <c:pt idx="250">
                  <c:v>174.84</c:v>
                </c:pt>
                <c:pt idx="251">
                  <c:v>174.99</c:v>
                </c:pt>
                <c:pt idx="252">
                  <c:v>175.25</c:v>
                </c:pt>
                <c:pt idx="253">
                  <c:v>175.36</c:v>
                </c:pt>
                <c:pt idx="254">
                  <c:v>175.44</c:v>
                </c:pt>
                <c:pt idx="255">
                  <c:v>175.41</c:v>
                </c:pt>
                <c:pt idx="256">
                  <c:v>175.34</c:v>
                </c:pt>
                <c:pt idx="257">
                  <c:v>175.24</c:v>
                </c:pt>
                <c:pt idx="258">
                  <c:v>175.14</c:v>
                </c:pt>
                <c:pt idx="259">
                  <c:v>175.07</c:v>
                </c:pt>
                <c:pt idx="260">
                  <c:v>174.53</c:v>
                </c:pt>
                <c:pt idx="261">
                  <c:v>174.68</c:v>
                </c:pt>
                <c:pt idx="262">
                  <c:v>174.74</c:v>
                </c:pt>
                <c:pt idx="263">
                  <c:v>175.09</c:v>
                </c:pt>
                <c:pt idx="264">
                  <c:v>175.18</c:v>
                </c:pt>
                <c:pt idx="265">
                  <c:v>175.23</c:v>
                </c:pt>
                <c:pt idx="266">
                  <c:v>175.22</c:v>
                </c:pt>
                <c:pt idx="267">
                  <c:v>175.16</c:v>
                </c:pt>
                <c:pt idx="268">
                  <c:v>175.09</c:v>
                </c:pt>
                <c:pt idx="269">
                  <c:v>175.04</c:v>
                </c:pt>
                <c:pt idx="270">
                  <c:v>174.93</c:v>
                </c:pt>
                <c:pt idx="271">
                  <c:v>174.89</c:v>
                </c:pt>
                <c:pt idx="272">
                  <c:v>174.73</c:v>
                </c:pt>
                <c:pt idx="273">
                  <c:v>174.62</c:v>
                </c:pt>
                <c:pt idx="274">
                  <c:v>174.89</c:v>
                </c:pt>
                <c:pt idx="275">
                  <c:v>175.03</c:v>
                </c:pt>
                <c:pt idx="276">
                  <c:v>175.18</c:v>
                </c:pt>
                <c:pt idx="277">
                  <c:v>175.28</c:v>
                </c:pt>
                <c:pt idx="278">
                  <c:v>175.33</c:v>
                </c:pt>
                <c:pt idx="279">
                  <c:v>175.28</c:v>
                </c:pt>
                <c:pt idx="280">
                  <c:v>175.22</c:v>
                </c:pt>
                <c:pt idx="281">
                  <c:v>175.24</c:v>
                </c:pt>
                <c:pt idx="282">
                  <c:v>175.1</c:v>
                </c:pt>
                <c:pt idx="283">
                  <c:v>175.17</c:v>
                </c:pt>
                <c:pt idx="284">
                  <c:v>174.96</c:v>
                </c:pt>
                <c:pt idx="285">
                  <c:v>174.6</c:v>
                </c:pt>
                <c:pt idx="286">
                  <c:v>175.04</c:v>
                </c:pt>
                <c:pt idx="287">
                  <c:v>175.12</c:v>
                </c:pt>
                <c:pt idx="288">
                  <c:v>175.15</c:v>
                </c:pt>
                <c:pt idx="289">
                  <c:v>175.29</c:v>
                </c:pt>
                <c:pt idx="290">
                  <c:v>175.3</c:v>
                </c:pt>
                <c:pt idx="291">
                  <c:v>175.21</c:v>
                </c:pt>
                <c:pt idx="292">
                  <c:v>175.1</c:v>
                </c:pt>
                <c:pt idx="293">
                  <c:v>175</c:v>
                </c:pt>
                <c:pt idx="294">
                  <c:v>174.89</c:v>
                </c:pt>
                <c:pt idx="295">
                  <c:v>174.8</c:v>
                </c:pt>
                <c:pt idx="296">
                  <c:v>174.61</c:v>
                </c:pt>
                <c:pt idx="297">
                  <c:v>174.6</c:v>
                </c:pt>
                <c:pt idx="298">
                  <c:v>174.75</c:v>
                </c:pt>
                <c:pt idx="299">
                  <c:v>175.15</c:v>
                </c:pt>
                <c:pt idx="300">
                  <c:v>175.26</c:v>
                </c:pt>
                <c:pt idx="301">
                  <c:v>175.41</c:v>
                </c:pt>
                <c:pt idx="302">
                  <c:v>175.4</c:v>
                </c:pt>
                <c:pt idx="303">
                  <c:v>175.38</c:v>
                </c:pt>
                <c:pt idx="304">
                  <c:v>175.34</c:v>
                </c:pt>
                <c:pt idx="305">
                  <c:v>175.22</c:v>
                </c:pt>
                <c:pt idx="306">
                  <c:v>175.09</c:v>
                </c:pt>
                <c:pt idx="307">
                  <c:v>175.04</c:v>
                </c:pt>
                <c:pt idx="308">
                  <c:v>174.98</c:v>
                </c:pt>
                <c:pt idx="309">
                  <c:v>174.9</c:v>
                </c:pt>
                <c:pt idx="310">
                  <c:v>175.07</c:v>
                </c:pt>
                <c:pt idx="311">
                  <c:v>175.22</c:v>
                </c:pt>
                <c:pt idx="312">
                  <c:v>175.35</c:v>
                </c:pt>
                <c:pt idx="313">
                  <c:v>175.32</c:v>
                </c:pt>
                <c:pt idx="314">
                  <c:v>175.32</c:v>
                </c:pt>
                <c:pt idx="315">
                  <c:v>175.24</c:v>
                </c:pt>
                <c:pt idx="316">
                  <c:v>175.13</c:v>
                </c:pt>
                <c:pt idx="317">
                  <c:v>174.96</c:v>
                </c:pt>
                <c:pt idx="318">
                  <c:v>174.86</c:v>
                </c:pt>
                <c:pt idx="319">
                  <c:v>174.82</c:v>
                </c:pt>
                <c:pt idx="320">
                  <c:v>174.89</c:v>
                </c:pt>
                <c:pt idx="321">
                  <c:v>174.88</c:v>
                </c:pt>
                <c:pt idx="322">
                  <c:v>174.7</c:v>
                </c:pt>
                <c:pt idx="323">
                  <c:v>174.94</c:v>
                </c:pt>
                <c:pt idx="324">
                  <c:v>174.96</c:v>
                </c:pt>
                <c:pt idx="325">
                  <c:v>174.98</c:v>
                </c:pt>
                <c:pt idx="326">
                  <c:v>175</c:v>
                </c:pt>
                <c:pt idx="327">
                  <c:v>174.93</c:v>
                </c:pt>
                <c:pt idx="328">
                  <c:v>174.8</c:v>
                </c:pt>
                <c:pt idx="329">
                  <c:v>174.75</c:v>
                </c:pt>
                <c:pt idx="330">
                  <c:v>174.58</c:v>
                </c:pt>
                <c:pt idx="331">
                  <c:v>174.57</c:v>
                </c:pt>
                <c:pt idx="332">
                  <c:v>174.72</c:v>
                </c:pt>
                <c:pt idx="333">
                  <c:v>174.7</c:v>
                </c:pt>
                <c:pt idx="334">
                  <c:v>174.71</c:v>
                </c:pt>
                <c:pt idx="335">
                  <c:v>175.04</c:v>
                </c:pt>
                <c:pt idx="336">
                  <c:v>175.05</c:v>
                </c:pt>
                <c:pt idx="337">
                  <c:v>175.04</c:v>
                </c:pt>
                <c:pt idx="338">
                  <c:v>175.07</c:v>
                </c:pt>
                <c:pt idx="339">
                  <c:v>175.02</c:v>
                </c:pt>
                <c:pt idx="340">
                  <c:v>175.01</c:v>
                </c:pt>
                <c:pt idx="341">
                  <c:v>174.95</c:v>
                </c:pt>
                <c:pt idx="342">
                  <c:v>174.86</c:v>
                </c:pt>
                <c:pt idx="343">
                  <c:v>174.99</c:v>
                </c:pt>
                <c:pt idx="344">
                  <c:v>174.86</c:v>
                </c:pt>
                <c:pt idx="345">
                  <c:v>174.89</c:v>
                </c:pt>
                <c:pt idx="346">
                  <c:v>175.12</c:v>
                </c:pt>
                <c:pt idx="347">
                  <c:v>175.25</c:v>
                </c:pt>
                <c:pt idx="348">
                  <c:v>175.34</c:v>
                </c:pt>
                <c:pt idx="349">
                  <c:v>175.38</c:v>
                </c:pt>
                <c:pt idx="350">
                  <c:v>175.41</c:v>
                </c:pt>
                <c:pt idx="351">
                  <c:v>175.38</c:v>
                </c:pt>
                <c:pt idx="352">
                  <c:v>175.31</c:v>
                </c:pt>
                <c:pt idx="353">
                  <c:v>175.29</c:v>
                </c:pt>
                <c:pt idx="354">
                  <c:v>175.26</c:v>
                </c:pt>
                <c:pt idx="355">
                  <c:v>175.4</c:v>
                </c:pt>
                <c:pt idx="356">
                  <c:v>175.49</c:v>
                </c:pt>
                <c:pt idx="357">
                  <c:v>175.41</c:v>
                </c:pt>
                <c:pt idx="358">
                  <c:v>175.51</c:v>
                </c:pt>
                <c:pt idx="359">
                  <c:v>175.59</c:v>
                </c:pt>
                <c:pt idx="360">
                  <c:v>175.6</c:v>
                </c:pt>
                <c:pt idx="361">
                  <c:v>175.63</c:v>
                </c:pt>
                <c:pt idx="362">
                  <c:v>175.66</c:v>
                </c:pt>
                <c:pt idx="363">
                  <c:v>175.65</c:v>
                </c:pt>
                <c:pt idx="364">
                  <c:v>175.57</c:v>
                </c:pt>
                <c:pt idx="365">
                  <c:v>175.41</c:v>
                </c:pt>
                <c:pt idx="366">
                  <c:v>175.24</c:v>
                </c:pt>
                <c:pt idx="367">
                  <c:v>175.23</c:v>
                </c:pt>
                <c:pt idx="368">
                  <c:v>175.25</c:v>
                </c:pt>
                <c:pt idx="369">
                  <c:v>175.21</c:v>
                </c:pt>
                <c:pt idx="370">
                  <c:v>175.29</c:v>
                </c:pt>
                <c:pt idx="371">
                  <c:v>175.32</c:v>
                </c:pt>
                <c:pt idx="372">
                  <c:v>175.41</c:v>
                </c:pt>
                <c:pt idx="373">
                  <c:v>175.49</c:v>
                </c:pt>
                <c:pt idx="374">
                  <c:v>175.52</c:v>
                </c:pt>
                <c:pt idx="375">
                  <c:v>175.49</c:v>
                </c:pt>
                <c:pt idx="376">
                  <c:v>175.39</c:v>
                </c:pt>
                <c:pt idx="377">
                  <c:v>175.29</c:v>
                </c:pt>
                <c:pt idx="378">
                  <c:v>175.16</c:v>
                </c:pt>
                <c:pt idx="379">
                  <c:v>175.06</c:v>
                </c:pt>
                <c:pt idx="380">
                  <c:v>174.81</c:v>
                </c:pt>
                <c:pt idx="381">
                  <c:v>174.74</c:v>
                </c:pt>
                <c:pt idx="382">
                  <c:v>175.13</c:v>
                </c:pt>
                <c:pt idx="383">
                  <c:v>175.29</c:v>
                </c:pt>
                <c:pt idx="384">
                  <c:v>175.36</c:v>
                </c:pt>
                <c:pt idx="385">
                  <c:v>175.39</c:v>
                </c:pt>
                <c:pt idx="386">
                  <c:v>175.41</c:v>
                </c:pt>
                <c:pt idx="387">
                  <c:v>175.38</c:v>
                </c:pt>
                <c:pt idx="388">
                  <c:v>175.3</c:v>
                </c:pt>
                <c:pt idx="389">
                  <c:v>175.39</c:v>
                </c:pt>
                <c:pt idx="390">
                  <c:v>175.33</c:v>
                </c:pt>
                <c:pt idx="391">
                  <c:v>175.29</c:v>
                </c:pt>
                <c:pt idx="392">
                  <c:v>175.3</c:v>
                </c:pt>
                <c:pt idx="393">
                  <c:v>175.15</c:v>
                </c:pt>
                <c:pt idx="394">
                  <c:v>175.36</c:v>
                </c:pt>
                <c:pt idx="395">
                  <c:v>175.38</c:v>
                </c:pt>
                <c:pt idx="396">
                  <c:v>175.41</c:v>
                </c:pt>
                <c:pt idx="397">
                  <c:v>175.43</c:v>
                </c:pt>
                <c:pt idx="398">
                  <c:v>175.4</c:v>
                </c:pt>
                <c:pt idx="399">
                  <c:v>175.35</c:v>
                </c:pt>
                <c:pt idx="400">
                  <c:v>175.22</c:v>
                </c:pt>
                <c:pt idx="401">
                  <c:v>175.09</c:v>
                </c:pt>
                <c:pt idx="402">
                  <c:v>174.98</c:v>
                </c:pt>
                <c:pt idx="403">
                  <c:v>174.95</c:v>
                </c:pt>
                <c:pt idx="404">
                  <c:v>174.38</c:v>
                </c:pt>
                <c:pt idx="405">
                  <c:v>174.24</c:v>
                </c:pt>
                <c:pt idx="406">
                  <c:v>174.78</c:v>
                </c:pt>
                <c:pt idx="407">
                  <c:v>174.98</c:v>
                </c:pt>
                <c:pt idx="408">
                  <c:v>175.24</c:v>
                </c:pt>
                <c:pt idx="409">
                  <c:v>175.22</c:v>
                </c:pt>
                <c:pt idx="410">
                  <c:v>175.24</c:v>
                </c:pt>
                <c:pt idx="411">
                  <c:v>175.25</c:v>
                </c:pt>
                <c:pt idx="412">
                  <c:v>175.19</c:v>
                </c:pt>
                <c:pt idx="413">
                  <c:v>175.04</c:v>
                </c:pt>
                <c:pt idx="414">
                  <c:v>174.87</c:v>
                </c:pt>
                <c:pt idx="415">
                  <c:v>174.84</c:v>
                </c:pt>
                <c:pt idx="416">
                  <c:v>174.57</c:v>
                </c:pt>
                <c:pt idx="417">
                  <c:v>174.58</c:v>
                </c:pt>
                <c:pt idx="418">
                  <c:v>174.8</c:v>
                </c:pt>
                <c:pt idx="419">
                  <c:v>174.94</c:v>
                </c:pt>
                <c:pt idx="420">
                  <c:v>175.02</c:v>
                </c:pt>
                <c:pt idx="421">
                  <c:v>175.03</c:v>
                </c:pt>
                <c:pt idx="422">
                  <c:v>175.14</c:v>
                </c:pt>
                <c:pt idx="423">
                  <c:v>175.06</c:v>
                </c:pt>
                <c:pt idx="424">
                  <c:v>174.98</c:v>
                </c:pt>
                <c:pt idx="425">
                  <c:v>174.88</c:v>
                </c:pt>
                <c:pt idx="426">
                  <c:v>174.76</c:v>
                </c:pt>
                <c:pt idx="427">
                  <c:v>174.8</c:v>
                </c:pt>
                <c:pt idx="428">
                  <c:v>174.47</c:v>
                </c:pt>
                <c:pt idx="429">
                  <c:v>174.3</c:v>
                </c:pt>
                <c:pt idx="430">
                  <c:v>174.65</c:v>
                </c:pt>
                <c:pt idx="431">
                  <c:v>174.56</c:v>
                </c:pt>
                <c:pt idx="432">
                  <c:v>174.73</c:v>
                </c:pt>
                <c:pt idx="433">
                  <c:v>174.76</c:v>
                </c:pt>
                <c:pt idx="434">
                  <c:v>174.82</c:v>
                </c:pt>
                <c:pt idx="435">
                  <c:v>174.8</c:v>
                </c:pt>
                <c:pt idx="436">
                  <c:v>174.76</c:v>
                </c:pt>
                <c:pt idx="437">
                  <c:v>174.64</c:v>
                </c:pt>
                <c:pt idx="438">
                  <c:v>174.51</c:v>
                </c:pt>
                <c:pt idx="439">
                  <c:v>174.55</c:v>
                </c:pt>
                <c:pt idx="440">
                  <c:v>174.18</c:v>
                </c:pt>
                <c:pt idx="441">
                  <c:v>174.28</c:v>
                </c:pt>
                <c:pt idx="442">
                  <c:v>174.59</c:v>
                </c:pt>
                <c:pt idx="443">
                  <c:v>174.75</c:v>
                </c:pt>
                <c:pt idx="444">
                  <c:v>174.83</c:v>
                </c:pt>
                <c:pt idx="445">
                  <c:v>174.86</c:v>
                </c:pt>
                <c:pt idx="446">
                  <c:v>174.81</c:v>
                </c:pt>
                <c:pt idx="447">
                  <c:v>174.79</c:v>
                </c:pt>
                <c:pt idx="448">
                  <c:v>174.73</c:v>
                </c:pt>
                <c:pt idx="449">
                  <c:v>174.7</c:v>
                </c:pt>
                <c:pt idx="450">
                  <c:v>174.65</c:v>
                </c:pt>
                <c:pt idx="451">
                  <c:v>174.71</c:v>
                </c:pt>
                <c:pt idx="452">
                  <c:v>174.72</c:v>
                </c:pt>
                <c:pt idx="453">
                  <c:v>174.54</c:v>
                </c:pt>
                <c:pt idx="454">
                  <c:v>174.71</c:v>
                </c:pt>
                <c:pt idx="455">
                  <c:v>174.97</c:v>
                </c:pt>
                <c:pt idx="456">
                  <c:v>175.07</c:v>
                </c:pt>
                <c:pt idx="457">
                  <c:v>175.21</c:v>
                </c:pt>
                <c:pt idx="458">
                  <c:v>175.24</c:v>
                </c:pt>
                <c:pt idx="459">
                  <c:v>175.25</c:v>
                </c:pt>
                <c:pt idx="460">
                  <c:v>175.2</c:v>
                </c:pt>
                <c:pt idx="461">
                  <c:v>175.09</c:v>
                </c:pt>
                <c:pt idx="462">
                  <c:v>174.94</c:v>
                </c:pt>
                <c:pt idx="463">
                  <c:v>174.94</c:v>
                </c:pt>
                <c:pt idx="464">
                  <c:v>174.76</c:v>
                </c:pt>
                <c:pt idx="465">
                  <c:v>174.76</c:v>
                </c:pt>
                <c:pt idx="466">
                  <c:v>174.93</c:v>
                </c:pt>
                <c:pt idx="467">
                  <c:v>175.02</c:v>
                </c:pt>
                <c:pt idx="468">
                  <c:v>175.16</c:v>
                </c:pt>
                <c:pt idx="469">
                  <c:v>175.14</c:v>
                </c:pt>
                <c:pt idx="470">
                  <c:v>175.12</c:v>
                </c:pt>
                <c:pt idx="471">
                  <c:v>175.12</c:v>
                </c:pt>
                <c:pt idx="472">
                  <c:v>175.04</c:v>
                </c:pt>
                <c:pt idx="473">
                  <c:v>174.92</c:v>
                </c:pt>
                <c:pt idx="474">
                  <c:v>174.83</c:v>
                </c:pt>
                <c:pt idx="475">
                  <c:v>174.76</c:v>
                </c:pt>
                <c:pt idx="476">
                  <c:v>174.7</c:v>
                </c:pt>
                <c:pt idx="477">
                  <c:v>174.38</c:v>
                </c:pt>
                <c:pt idx="478">
                  <c:v>174.79</c:v>
                </c:pt>
                <c:pt idx="479">
                  <c:v>174.86</c:v>
                </c:pt>
                <c:pt idx="480">
                  <c:v>174.89</c:v>
                </c:pt>
                <c:pt idx="481">
                  <c:v>174.94</c:v>
                </c:pt>
                <c:pt idx="482">
                  <c:v>174.9</c:v>
                </c:pt>
                <c:pt idx="483">
                  <c:v>174.88</c:v>
                </c:pt>
                <c:pt idx="484">
                  <c:v>174.82</c:v>
                </c:pt>
                <c:pt idx="485">
                  <c:v>174.74</c:v>
                </c:pt>
                <c:pt idx="486">
                  <c:v>174.7</c:v>
                </c:pt>
                <c:pt idx="487">
                  <c:v>174.64</c:v>
                </c:pt>
                <c:pt idx="488">
                  <c:v>174.48</c:v>
                </c:pt>
                <c:pt idx="489">
                  <c:v>174.36</c:v>
                </c:pt>
                <c:pt idx="490">
                  <c:v>174.53</c:v>
                </c:pt>
                <c:pt idx="491">
                  <c:v>174.68</c:v>
                </c:pt>
                <c:pt idx="492">
                  <c:v>174.72</c:v>
                </c:pt>
                <c:pt idx="493">
                  <c:v>174.72</c:v>
                </c:pt>
                <c:pt idx="494">
                  <c:v>174.69</c:v>
                </c:pt>
                <c:pt idx="495">
                  <c:v>174.66</c:v>
                </c:pt>
                <c:pt idx="496">
                  <c:v>174.6</c:v>
                </c:pt>
                <c:pt idx="497">
                  <c:v>174.5</c:v>
                </c:pt>
                <c:pt idx="498">
                  <c:v>174.4</c:v>
                </c:pt>
                <c:pt idx="499">
                  <c:v>174.38</c:v>
                </c:pt>
                <c:pt idx="500">
                  <c:v>174.14</c:v>
                </c:pt>
                <c:pt idx="501">
                  <c:v>174.14</c:v>
                </c:pt>
                <c:pt idx="502">
                  <c:v>174.32</c:v>
                </c:pt>
                <c:pt idx="503">
                  <c:v>174.45</c:v>
                </c:pt>
                <c:pt idx="504">
                  <c:v>174.54</c:v>
                </c:pt>
                <c:pt idx="505">
                  <c:v>174.53</c:v>
                </c:pt>
                <c:pt idx="506">
                  <c:v>174.52</c:v>
                </c:pt>
                <c:pt idx="507">
                  <c:v>174.5</c:v>
                </c:pt>
                <c:pt idx="508">
                  <c:v>174.44</c:v>
                </c:pt>
                <c:pt idx="509">
                  <c:v>174.32</c:v>
                </c:pt>
                <c:pt idx="510">
                  <c:v>174.24</c:v>
                </c:pt>
                <c:pt idx="511">
                  <c:v>174.24</c:v>
                </c:pt>
                <c:pt idx="512">
                  <c:v>174.14</c:v>
                </c:pt>
                <c:pt idx="513">
                  <c:v>174.2</c:v>
                </c:pt>
                <c:pt idx="514">
                  <c:v>174.44</c:v>
                </c:pt>
                <c:pt idx="515">
                  <c:v>174.58</c:v>
                </c:pt>
                <c:pt idx="516">
                  <c:v>174.64</c:v>
                </c:pt>
                <c:pt idx="517">
                  <c:v>174.68</c:v>
                </c:pt>
                <c:pt idx="518">
                  <c:v>174.66</c:v>
                </c:pt>
                <c:pt idx="519">
                  <c:v>174.66</c:v>
                </c:pt>
                <c:pt idx="520">
                  <c:v>174.64</c:v>
                </c:pt>
                <c:pt idx="521">
                  <c:v>174.6</c:v>
                </c:pt>
                <c:pt idx="522">
                  <c:v>174.56</c:v>
                </c:pt>
                <c:pt idx="523">
                  <c:v>174.6</c:v>
                </c:pt>
                <c:pt idx="524">
                  <c:v>174.64</c:v>
                </c:pt>
                <c:pt idx="525">
                  <c:v>174.58</c:v>
                </c:pt>
                <c:pt idx="526">
                  <c:v>174.71</c:v>
                </c:pt>
                <c:pt idx="527">
                  <c:v>174.81</c:v>
                </c:pt>
                <c:pt idx="528">
                  <c:v>174.9</c:v>
                </c:pt>
                <c:pt idx="529">
                  <c:v>174.93</c:v>
                </c:pt>
                <c:pt idx="530">
                  <c:v>174.91</c:v>
                </c:pt>
                <c:pt idx="531">
                  <c:v>174.85</c:v>
                </c:pt>
                <c:pt idx="532">
                  <c:v>174.78</c:v>
                </c:pt>
                <c:pt idx="533">
                  <c:v>174.62</c:v>
                </c:pt>
                <c:pt idx="534">
                  <c:v>174.6</c:v>
                </c:pt>
                <c:pt idx="535">
                  <c:v>174.75</c:v>
                </c:pt>
                <c:pt idx="536">
                  <c:v>174.76</c:v>
                </c:pt>
                <c:pt idx="537">
                  <c:v>174.64</c:v>
                </c:pt>
                <c:pt idx="538">
                  <c:v>174.76</c:v>
                </c:pt>
                <c:pt idx="539">
                  <c:v>174.94</c:v>
                </c:pt>
                <c:pt idx="540">
                  <c:v>175.01</c:v>
                </c:pt>
                <c:pt idx="541">
                  <c:v>175.07</c:v>
                </c:pt>
                <c:pt idx="542">
                  <c:v>175.1</c:v>
                </c:pt>
                <c:pt idx="543">
                  <c:v>175.06</c:v>
                </c:pt>
                <c:pt idx="544">
                  <c:v>174.98</c:v>
                </c:pt>
                <c:pt idx="545">
                  <c:v>174.92</c:v>
                </c:pt>
                <c:pt idx="546">
                  <c:v>174.9</c:v>
                </c:pt>
                <c:pt idx="547">
                  <c:v>174.96</c:v>
                </c:pt>
                <c:pt idx="548">
                  <c:v>174.91</c:v>
                </c:pt>
                <c:pt idx="549">
                  <c:v>175.02</c:v>
                </c:pt>
                <c:pt idx="550">
                  <c:v>175</c:v>
                </c:pt>
                <c:pt idx="551">
                  <c:v>175.04</c:v>
                </c:pt>
                <c:pt idx="552">
                  <c:v>175.08</c:v>
                </c:pt>
                <c:pt idx="553">
                  <c:v>175.15</c:v>
                </c:pt>
                <c:pt idx="554">
                  <c:v>175.2</c:v>
                </c:pt>
                <c:pt idx="555">
                  <c:v>175.18</c:v>
                </c:pt>
                <c:pt idx="556">
                  <c:v>175.14</c:v>
                </c:pt>
                <c:pt idx="557">
                  <c:v>175.03</c:v>
                </c:pt>
                <c:pt idx="558">
                  <c:v>174.97</c:v>
                </c:pt>
                <c:pt idx="559">
                  <c:v>175.01</c:v>
                </c:pt>
                <c:pt idx="560">
                  <c:v>175</c:v>
                </c:pt>
                <c:pt idx="561">
                  <c:v>175.06</c:v>
                </c:pt>
                <c:pt idx="562">
                  <c:v>175.07</c:v>
                </c:pt>
                <c:pt idx="563">
                  <c:v>175.24</c:v>
                </c:pt>
                <c:pt idx="564">
                  <c:v>175.36</c:v>
                </c:pt>
                <c:pt idx="565">
                  <c:v>175.42</c:v>
                </c:pt>
                <c:pt idx="566">
                  <c:v>175.54</c:v>
                </c:pt>
                <c:pt idx="567">
                  <c:v>175.49</c:v>
                </c:pt>
                <c:pt idx="568">
                  <c:v>175.38</c:v>
                </c:pt>
                <c:pt idx="569">
                  <c:v>175.26</c:v>
                </c:pt>
                <c:pt idx="570">
                  <c:v>175.18</c:v>
                </c:pt>
                <c:pt idx="571">
                  <c:v>175.14</c:v>
                </c:pt>
                <c:pt idx="572">
                  <c:v>174.77</c:v>
                </c:pt>
                <c:pt idx="573">
                  <c:v>174.88</c:v>
                </c:pt>
                <c:pt idx="574">
                  <c:v>175.07</c:v>
                </c:pt>
                <c:pt idx="575">
                  <c:v>175.17</c:v>
                </c:pt>
                <c:pt idx="576">
                  <c:v>175.22</c:v>
                </c:pt>
                <c:pt idx="577">
                  <c:v>175.31</c:v>
                </c:pt>
                <c:pt idx="578">
                  <c:v>175.32</c:v>
                </c:pt>
                <c:pt idx="579">
                  <c:v>175.3</c:v>
                </c:pt>
                <c:pt idx="580">
                  <c:v>175.25</c:v>
                </c:pt>
                <c:pt idx="581">
                  <c:v>175.2</c:v>
                </c:pt>
                <c:pt idx="582">
                  <c:v>175.15</c:v>
                </c:pt>
                <c:pt idx="583">
                  <c:v>175.16</c:v>
                </c:pt>
                <c:pt idx="584">
                  <c:v>175.14</c:v>
                </c:pt>
                <c:pt idx="585">
                  <c:v>175.06</c:v>
                </c:pt>
                <c:pt idx="586">
                  <c:v>175.23</c:v>
                </c:pt>
                <c:pt idx="587">
                  <c:v>175.29</c:v>
                </c:pt>
                <c:pt idx="588">
                  <c:v>175.34</c:v>
                </c:pt>
                <c:pt idx="589">
                  <c:v>175.4</c:v>
                </c:pt>
                <c:pt idx="590">
                  <c:v>175.4</c:v>
                </c:pt>
                <c:pt idx="591">
                  <c:v>175.4</c:v>
                </c:pt>
                <c:pt idx="592">
                  <c:v>175.37</c:v>
                </c:pt>
                <c:pt idx="593">
                  <c:v>175.28</c:v>
                </c:pt>
                <c:pt idx="594">
                  <c:v>175.16</c:v>
                </c:pt>
                <c:pt idx="595">
                  <c:v>175.16</c:v>
                </c:pt>
                <c:pt idx="596">
                  <c:v>175.22</c:v>
                </c:pt>
                <c:pt idx="597">
                  <c:v>175.2</c:v>
                </c:pt>
                <c:pt idx="598">
                  <c:v>175.25</c:v>
                </c:pt>
                <c:pt idx="599">
                  <c:v>175.32</c:v>
                </c:pt>
                <c:pt idx="600">
                  <c:v>175.45</c:v>
                </c:pt>
                <c:pt idx="601">
                  <c:v>175.48</c:v>
                </c:pt>
                <c:pt idx="602">
                  <c:v>175.54</c:v>
                </c:pt>
                <c:pt idx="603">
                  <c:v>175.54</c:v>
                </c:pt>
                <c:pt idx="604">
                  <c:v>175.53</c:v>
                </c:pt>
                <c:pt idx="605">
                  <c:v>175.49</c:v>
                </c:pt>
                <c:pt idx="606">
                  <c:v>175.51</c:v>
                </c:pt>
                <c:pt idx="607">
                  <c:v>175.52</c:v>
                </c:pt>
                <c:pt idx="608">
                  <c:v>175.56</c:v>
                </c:pt>
                <c:pt idx="609">
                  <c:v>175.54</c:v>
                </c:pt>
                <c:pt idx="610">
                  <c:v>175.68</c:v>
                </c:pt>
                <c:pt idx="611">
                  <c:v>175.73</c:v>
                </c:pt>
                <c:pt idx="612">
                  <c:v>175.74</c:v>
                </c:pt>
                <c:pt idx="613">
                  <c:v>175.82</c:v>
                </c:pt>
                <c:pt idx="614">
                  <c:v>175.82</c:v>
                </c:pt>
                <c:pt idx="615">
                  <c:v>175.76</c:v>
                </c:pt>
                <c:pt idx="616">
                  <c:v>175.66</c:v>
                </c:pt>
                <c:pt idx="617">
                  <c:v>175.56</c:v>
                </c:pt>
                <c:pt idx="618">
                  <c:v>175.46</c:v>
                </c:pt>
                <c:pt idx="619">
                  <c:v>175.47</c:v>
                </c:pt>
                <c:pt idx="620">
                  <c:v>175.56</c:v>
                </c:pt>
                <c:pt idx="621">
                  <c:v>175.57</c:v>
                </c:pt>
                <c:pt idx="622">
                  <c:v>175.67</c:v>
                </c:pt>
                <c:pt idx="623">
                  <c:v>175.71</c:v>
                </c:pt>
                <c:pt idx="624">
                  <c:v>175.77</c:v>
                </c:pt>
                <c:pt idx="625">
                  <c:v>175.76</c:v>
                </c:pt>
                <c:pt idx="626">
                  <c:v>175.77</c:v>
                </c:pt>
                <c:pt idx="627">
                  <c:v>175.7</c:v>
                </c:pt>
                <c:pt idx="628">
                  <c:v>175.6</c:v>
                </c:pt>
                <c:pt idx="629">
                  <c:v>175.46</c:v>
                </c:pt>
                <c:pt idx="630">
                  <c:v>175.39</c:v>
                </c:pt>
                <c:pt idx="631">
                  <c:v>175.4</c:v>
                </c:pt>
                <c:pt idx="632">
                  <c:v>175.44</c:v>
                </c:pt>
                <c:pt idx="633">
                  <c:v>175.45</c:v>
                </c:pt>
                <c:pt idx="634">
                  <c:v>175.48</c:v>
                </c:pt>
                <c:pt idx="635">
                  <c:v>175.56</c:v>
                </c:pt>
                <c:pt idx="636">
                  <c:v>175.58</c:v>
                </c:pt>
                <c:pt idx="637">
                  <c:v>175.64</c:v>
                </c:pt>
                <c:pt idx="638">
                  <c:v>175.62</c:v>
                </c:pt>
                <c:pt idx="639">
                  <c:v>175.6</c:v>
                </c:pt>
                <c:pt idx="640">
                  <c:v>175.61</c:v>
                </c:pt>
                <c:pt idx="641">
                  <c:v>175.48</c:v>
                </c:pt>
                <c:pt idx="642">
                  <c:v>175.36</c:v>
                </c:pt>
                <c:pt idx="643">
                  <c:v>175.37</c:v>
                </c:pt>
                <c:pt idx="644">
                  <c:v>175.37</c:v>
                </c:pt>
                <c:pt idx="645">
                  <c:v>175.32</c:v>
                </c:pt>
                <c:pt idx="646">
                  <c:v>175.61</c:v>
                </c:pt>
                <c:pt idx="647">
                  <c:v>175.64</c:v>
                </c:pt>
                <c:pt idx="648">
                  <c:v>175.69</c:v>
                </c:pt>
                <c:pt idx="649">
                  <c:v>175.66</c:v>
                </c:pt>
                <c:pt idx="650">
                  <c:v>175.68</c:v>
                </c:pt>
                <c:pt idx="651">
                  <c:v>175.62</c:v>
                </c:pt>
                <c:pt idx="652">
                  <c:v>175.5</c:v>
                </c:pt>
                <c:pt idx="653">
                  <c:v>175.36</c:v>
                </c:pt>
                <c:pt idx="654">
                  <c:v>175.18</c:v>
                </c:pt>
                <c:pt idx="655">
                  <c:v>175.11</c:v>
                </c:pt>
                <c:pt idx="656">
                  <c:v>175.1</c:v>
                </c:pt>
                <c:pt idx="657">
                  <c:v>175.16</c:v>
                </c:pt>
                <c:pt idx="658">
                  <c:v>175.15</c:v>
                </c:pt>
                <c:pt idx="659">
                  <c:v>175.26</c:v>
                </c:pt>
                <c:pt idx="660">
                  <c:v>175.3</c:v>
                </c:pt>
                <c:pt idx="661">
                  <c:v>175.24</c:v>
                </c:pt>
                <c:pt idx="662">
                  <c:v>175.24</c:v>
                </c:pt>
                <c:pt idx="663">
                  <c:v>175.22</c:v>
                </c:pt>
                <c:pt idx="664">
                  <c:v>175.22</c:v>
                </c:pt>
                <c:pt idx="665">
                  <c:v>175.18</c:v>
                </c:pt>
                <c:pt idx="666">
                  <c:v>175.1</c:v>
                </c:pt>
                <c:pt idx="667">
                  <c:v>175.22</c:v>
                </c:pt>
                <c:pt idx="668">
                  <c:v>175.33</c:v>
                </c:pt>
                <c:pt idx="669">
                  <c:v>175.31</c:v>
                </c:pt>
                <c:pt idx="670">
                  <c:v>175.27</c:v>
                </c:pt>
                <c:pt idx="671">
                  <c:v>175.38</c:v>
                </c:pt>
                <c:pt idx="672">
                  <c:v>175.38</c:v>
                </c:pt>
                <c:pt idx="673">
                  <c:v>175.38</c:v>
                </c:pt>
                <c:pt idx="674">
                  <c:v>175.35</c:v>
                </c:pt>
                <c:pt idx="675">
                  <c:v>175.29</c:v>
                </c:pt>
                <c:pt idx="676">
                  <c:v>175.25</c:v>
                </c:pt>
                <c:pt idx="677">
                  <c:v>175.18</c:v>
                </c:pt>
                <c:pt idx="678">
                  <c:v>175.1</c:v>
                </c:pt>
                <c:pt idx="679">
                  <c:v>175.03</c:v>
                </c:pt>
                <c:pt idx="680">
                  <c:v>175.16</c:v>
                </c:pt>
                <c:pt idx="681">
                  <c:v>175.16</c:v>
                </c:pt>
                <c:pt idx="682">
                  <c:v>175.18</c:v>
                </c:pt>
                <c:pt idx="683">
                  <c:v>175.4</c:v>
                </c:pt>
                <c:pt idx="684">
                  <c:v>175.44</c:v>
                </c:pt>
                <c:pt idx="685">
                  <c:v>175.48</c:v>
                </c:pt>
                <c:pt idx="686">
                  <c:v>175.5</c:v>
                </c:pt>
                <c:pt idx="687">
                  <c:v>175.49</c:v>
                </c:pt>
                <c:pt idx="688">
                  <c:v>175.47</c:v>
                </c:pt>
                <c:pt idx="689">
                  <c:v>175.36</c:v>
                </c:pt>
                <c:pt idx="690">
                  <c:v>175.3</c:v>
                </c:pt>
                <c:pt idx="691">
                  <c:v>175.33</c:v>
                </c:pt>
                <c:pt idx="692">
                  <c:v>175.36</c:v>
                </c:pt>
                <c:pt idx="693">
                  <c:v>175.32</c:v>
                </c:pt>
                <c:pt idx="694">
                  <c:v>175.32</c:v>
                </c:pt>
                <c:pt idx="695">
                  <c:v>175.5</c:v>
                </c:pt>
                <c:pt idx="696">
                  <c:v>175.49</c:v>
                </c:pt>
                <c:pt idx="697">
                  <c:v>175.53</c:v>
                </c:pt>
                <c:pt idx="698">
                  <c:v>175.53</c:v>
                </c:pt>
                <c:pt idx="699">
                  <c:v>175.56</c:v>
                </c:pt>
                <c:pt idx="700">
                  <c:v>175.5</c:v>
                </c:pt>
                <c:pt idx="701">
                  <c:v>175.35</c:v>
                </c:pt>
                <c:pt idx="702">
                  <c:v>175.23</c:v>
                </c:pt>
                <c:pt idx="703">
                  <c:v>175.2</c:v>
                </c:pt>
                <c:pt idx="704">
                  <c:v>174.91</c:v>
                </c:pt>
                <c:pt idx="705">
                  <c:v>175.21</c:v>
                </c:pt>
                <c:pt idx="706">
                  <c:v>175.22</c:v>
                </c:pt>
                <c:pt idx="707">
                  <c:v>175.26</c:v>
                </c:pt>
                <c:pt idx="708">
                  <c:v>175.36</c:v>
                </c:pt>
                <c:pt idx="709">
                  <c:v>175.4</c:v>
                </c:pt>
                <c:pt idx="710">
                  <c:v>175.46</c:v>
                </c:pt>
                <c:pt idx="711">
                  <c:v>175.43</c:v>
                </c:pt>
                <c:pt idx="712">
                  <c:v>175.42</c:v>
                </c:pt>
                <c:pt idx="713">
                  <c:v>175.38</c:v>
                </c:pt>
                <c:pt idx="714">
                  <c:v>175.28</c:v>
                </c:pt>
                <c:pt idx="715">
                  <c:v>175.22</c:v>
                </c:pt>
                <c:pt idx="716">
                  <c:v>175.28</c:v>
                </c:pt>
                <c:pt idx="717">
                  <c:v>175.2</c:v>
                </c:pt>
                <c:pt idx="718">
                  <c:v>175.32</c:v>
                </c:pt>
                <c:pt idx="719">
                  <c:v>175.4</c:v>
                </c:pt>
                <c:pt idx="720">
                  <c:v>175.37</c:v>
                </c:pt>
                <c:pt idx="721">
                  <c:v>175.4</c:v>
                </c:pt>
                <c:pt idx="722">
                  <c:v>175.4</c:v>
                </c:pt>
                <c:pt idx="723">
                  <c:v>175.34</c:v>
                </c:pt>
                <c:pt idx="724">
                  <c:v>175.26</c:v>
                </c:pt>
                <c:pt idx="725">
                  <c:v>175.18</c:v>
                </c:pt>
                <c:pt idx="726">
                  <c:v>175.18</c:v>
                </c:pt>
                <c:pt idx="727">
                  <c:v>175.26</c:v>
                </c:pt>
                <c:pt idx="728">
                  <c:v>175.26</c:v>
                </c:pt>
                <c:pt idx="729">
                  <c:v>175.25</c:v>
                </c:pt>
                <c:pt idx="730">
                  <c:v>175.3</c:v>
                </c:pt>
                <c:pt idx="731">
                  <c:v>175.41</c:v>
                </c:pt>
                <c:pt idx="732">
                  <c:v>175.55</c:v>
                </c:pt>
                <c:pt idx="733">
                  <c:v>175.59</c:v>
                </c:pt>
                <c:pt idx="734">
                  <c:v>175.6</c:v>
                </c:pt>
                <c:pt idx="735">
                  <c:v>175.6</c:v>
                </c:pt>
                <c:pt idx="736">
                  <c:v>175.48</c:v>
                </c:pt>
                <c:pt idx="737">
                  <c:v>175.38</c:v>
                </c:pt>
                <c:pt idx="738">
                  <c:v>175.34</c:v>
                </c:pt>
                <c:pt idx="739">
                  <c:v>175.44</c:v>
                </c:pt>
                <c:pt idx="740">
                  <c:v>175.39</c:v>
                </c:pt>
                <c:pt idx="741">
                  <c:v>175.36</c:v>
                </c:pt>
                <c:pt idx="742">
                  <c:v>175.5</c:v>
                </c:pt>
                <c:pt idx="743">
                  <c:v>175.02</c:v>
                </c:pt>
                <c:pt idx="744">
                  <c:v>175.46</c:v>
                </c:pt>
                <c:pt idx="745">
                  <c:v>175.58</c:v>
                </c:pt>
                <c:pt idx="746">
                  <c:v>175.6</c:v>
                </c:pt>
                <c:pt idx="747">
                  <c:v>175.58</c:v>
                </c:pt>
                <c:pt idx="748">
                  <c:v>175.52</c:v>
                </c:pt>
                <c:pt idx="749">
                  <c:v>175.46</c:v>
                </c:pt>
                <c:pt idx="750">
                  <c:v>175.4</c:v>
                </c:pt>
                <c:pt idx="751">
                  <c:v>175.35</c:v>
                </c:pt>
                <c:pt idx="752">
                  <c:v>175.48</c:v>
                </c:pt>
                <c:pt idx="753">
                  <c:v>175.56</c:v>
                </c:pt>
                <c:pt idx="754">
                  <c:v>175.72</c:v>
                </c:pt>
                <c:pt idx="755">
                  <c:v>175.81</c:v>
                </c:pt>
                <c:pt idx="756">
                  <c:v>175.79</c:v>
                </c:pt>
                <c:pt idx="757">
                  <c:v>175.79</c:v>
                </c:pt>
                <c:pt idx="758">
                  <c:v>175.76</c:v>
                </c:pt>
                <c:pt idx="759">
                  <c:v>175.72</c:v>
                </c:pt>
                <c:pt idx="760">
                  <c:v>175.68</c:v>
                </c:pt>
                <c:pt idx="761">
                  <c:v>175.6</c:v>
                </c:pt>
                <c:pt idx="762">
                  <c:v>175.73</c:v>
                </c:pt>
                <c:pt idx="763">
                  <c:v>175.76</c:v>
                </c:pt>
                <c:pt idx="764">
                  <c:v>175.8</c:v>
                </c:pt>
                <c:pt idx="765">
                  <c:v>175.8</c:v>
                </c:pt>
                <c:pt idx="766">
                  <c:v>175.8</c:v>
                </c:pt>
                <c:pt idx="767">
                  <c:v>175.82</c:v>
                </c:pt>
                <c:pt idx="768">
                  <c:v>175.83</c:v>
                </c:pt>
                <c:pt idx="769">
                  <c:v>175.92</c:v>
                </c:pt>
                <c:pt idx="770">
                  <c:v>175.93</c:v>
                </c:pt>
                <c:pt idx="771">
                  <c:v>175.9</c:v>
                </c:pt>
                <c:pt idx="772">
                  <c:v>175.84</c:v>
                </c:pt>
                <c:pt idx="773">
                  <c:v>175.96</c:v>
                </c:pt>
                <c:pt idx="774">
                  <c:v>175.82</c:v>
                </c:pt>
                <c:pt idx="775">
                  <c:v>175.8</c:v>
                </c:pt>
                <c:pt idx="776">
                  <c:v>175.77</c:v>
                </c:pt>
                <c:pt idx="777">
                  <c:v>175.62</c:v>
                </c:pt>
                <c:pt idx="778">
                  <c:v>175.56</c:v>
                </c:pt>
                <c:pt idx="779">
                  <c:v>175.71</c:v>
                </c:pt>
                <c:pt idx="780">
                  <c:v>175.66</c:v>
                </c:pt>
                <c:pt idx="781">
                  <c:v>175.66</c:v>
                </c:pt>
                <c:pt idx="782">
                  <c:v>175.66</c:v>
                </c:pt>
                <c:pt idx="783">
                  <c:v>175.6</c:v>
                </c:pt>
                <c:pt idx="784">
                  <c:v>175.52</c:v>
                </c:pt>
                <c:pt idx="785">
                  <c:v>175.36</c:v>
                </c:pt>
                <c:pt idx="786">
                  <c:v>175.29</c:v>
                </c:pt>
                <c:pt idx="787">
                  <c:v>175.32</c:v>
                </c:pt>
                <c:pt idx="788">
                  <c:v>175.33</c:v>
                </c:pt>
                <c:pt idx="789">
                  <c:v>175.28</c:v>
                </c:pt>
                <c:pt idx="790">
                  <c:v>175.24</c:v>
                </c:pt>
                <c:pt idx="791">
                  <c:v>175.33</c:v>
                </c:pt>
                <c:pt idx="792">
                  <c:v>175.33</c:v>
                </c:pt>
                <c:pt idx="793">
                  <c:v>175.3</c:v>
                </c:pt>
                <c:pt idx="794">
                  <c:v>175.24</c:v>
                </c:pt>
                <c:pt idx="795">
                  <c:v>175.2</c:v>
                </c:pt>
                <c:pt idx="796">
                  <c:v>175.1</c:v>
                </c:pt>
                <c:pt idx="797">
                  <c:v>175</c:v>
                </c:pt>
                <c:pt idx="798">
                  <c:v>174.99</c:v>
                </c:pt>
                <c:pt idx="799">
                  <c:v>174.98</c:v>
                </c:pt>
                <c:pt idx="800">
                  <c:v>175.02</c:v>
                </c:pt>
                <c:pt idx="801">
                  <c:v>175.04</c:v>
                </c:pt>
                <c:pt idx="802">
                  <c:v>174.96</c:v>
                </c:pt>
                <c:pt idx="803">
                  <c:v>175.1</c:v>
                </c:pt>
                <c:pt idx="804">
                  <c:v>175.14</c:v>
                </c:pt>
                <c:pt idx="805">
                  <c:v>175.32</c:v>
                </c:pt>
                <c:pt idx="806">
                  <c:v>175.34</c:v>
                </c:pt>
                <c:pt idx="807">
                  <c:v>175.26</c:v>
                </c:pt>
                <c:pt idx="808">
                  <c:v>175.2</c:v>
                </c:pt>
                <c:pt idx="809">
                  <c:v>175.04</c:v>
                </c:pt>
                <c:pt idx="810">
                  <c:v>174.93</c:v>
                </c:pt>
                <c:pt idx="811">
                  <c:v>174.96</c:v>
                </c:pt>
                <c:pt idx="812">
                  <c:v>174.9</c:v>
                </c:pt>
                <c:pt idx="813">
                  <c:v>175.02</c:v>
                </c:pt>
                <c:pt idx="814">
                  <c:v>175.08</c:v>
                </c:pt>
                <c:pt idx="815">
                  <c:v>175.1</c:v>
                </c:pt>
                <c:pt idx="816">
                  <c:v>175.16</c:v>
                </c:pt>
                <c:pt idx="817">
                  <c:v>175.21</c:v>
                </c:pt>
                <c:pt idx="818">
                  <c:v>175.26</c:v>
                </c:pt>
                <c:pt idx="819">
                  <c:v>175.25</c:v>
                </c:pt>
                <c:pt idx="820">
                  <c:v>175.24</c:v>
                </c:pt>
                <c:pt idx="821">
                  <c:v>175.16</c:v>
                </c:pt>
                <c:pt idx="822">
                  <c:v>175.09</c:v>
                </c:pt>
                <c:pt idx="823">
                  <c:v>175.1</c:v>
                </c:pt>
                <c:pt idx="824">
                  <c:v>175.24</c:v>
                </c:pt>
                <c:pt idx="825">
                  <c:v>175.12</c:v>
                </c:pt>
                <c:pt idx="826">
                  <c:v>175.19</c:v>
                </c:pt>
                <c:pt idx="827">
                  <c:v>175.27</c:v>
                </c:pt>
                <c:pt idx="828">
                  <c:v>175.34</c:v>
                </c:pt>
                <c:pt idx="829">
                  <c:v>175.39</c:v>
                </c:pt>
                <c:pt idx="830">
                  <c:v>175.34</c:v>
                </c:pt>
                <c:pt idx="831">
                  <c:v>175.3</c:v>
                </c:pt>
                <c:pt idx="832">
                  <c:v>175.19</c:v>
                </c:pt>
                <c:pt idx="833">
                  <c:v>175.04</c:v>
                </c:pt>
                <c:pt idx="834">
                  <c:v>174.96</c:v>
                </c:pt>
                <c:pt idx="835">
                  <c:v>174.99</c:v>
                </c:pt>
                <c:pt idx="836">
                  <c:v>175.01</c:v>
                </c:pt>
                <c:pt idx="837">
                  <c:v>175.04</c:v>
                </c:pt>
                <c:pt idx="838">
                  <c:v>175.1</c:v>
                </c:pt>
                <c:pt idx="839">
                  <c:v>175.18</c:v>
                </c:pt>
                <c:pt idx="840">
                  <c:v>175.25</c:v>
                </c:pt>
                <c:pt idx="841">
                  <c:v>175.26</c:v>
                </c:pt>
                <c:pt idx="842">
                  <c:v>175.33</c:v>
                </c:pt>
                <c:pt idx="843">
                  <c:v>175.35</c:v>
                </c:pt>
                <c:pt idx="844">
                  <c:v>175.36</c:v>
                </c:pt>
                <c:pt idx="845">
                  <c:v>175.24</c:v>
                </c:pt>
                <c:pt idx="846">
                  <c:v>175.28</c:v>
                </c:pt>
                <c:pt idx="847">
                  <c:v>175.24</c:v>
                </c:pt>
                <c:pt idx="848">
                  <c:v>175.4</c:v>
                </c:pt>
                <c:pt idx="849">
                  <c:v>175.26</c:v>
                </c:pt>
                <c:pt idx="850">
                  <c:v>175.34</c:v>
                </c:pt>
                <c:pt idx="851">
                  <c:v>175.42</c:v>
                </c:pt>
                <c:pt idx="852">
                  <c:v>175.43</c:v>
                </c:pt>
                <c:pt idx="853">
                  <c:v>175.48</c:v>
                </c:pt>
                <c:pt idx="854">
                  <c:v>175.56</c:v>
                </c:pt>
                <c:pt idx="855">
                  <c:v>175.51</c:v>
                </c:pt>
                <c:pt idx="856">
                  <c:v>175.44</c:v>
                </c:pt>
                <c:pt idx="857">
                  <c:v>175.3</c:v>
                </c:pt>
                <c:pt idx="858">
                  <c:v>175.21</c:v>
                </c:pt>
                <c:pt idx="859">
                  <c:v>175.22</c:v>
                </c:pt>
                <c:pt idx="860">
                  <c:v>175.06</c:v>
                </c:pt>
                <c:pt idx="861">
                  <c:v>175.16</c:v>
                </c:pt>
                <c:pt idx="862">
                  <c:v>175.18</c:v>
                </c:pt>
                <c:pt idx="863">
                  <c:v>175.32</c:v>
                </c:pt>
                <c:pt idx="864">
                  <c:v>175.37</c:v>
                </c:pt>
                <c:pt idx="865">
                  <c:v>175.4</c:v>
                </c:pt>
                <c:pt idx="866">
                  <c:v>175.49</c:v>
                </c:pt>
                <c:pt idx="867">
                  <c:v>175.48</c:v>
                </c:pt>
                <c:pt idx="868">
                  <c:v>175.39</c:v>
                </c:pt>
                <c:pt idx="869">
                  <c:v>175.29</c:v>
                </c:pt>
                <c:pt idx="870">
                  <c:v>175.18</c:v>
                </c:pt>
                <c:pt idx="871">
                  <c:v>175.16</c:v>
                </c:pt>
                <c:pt idx="872">
                  <c:v>175.22</c:v>
                </c:pt>
                <c:pt idx="873">
                  <c:v>175.09</c:v>
                </c:pt>
                <c:pt idx="874">
                  <c:v>175.08</c:v>
                </c:pt>
                <c:pt idx="875">
                  <c:v>175.19</c:v>
                </c:pt>
                <c:pt idx="876">
                  <c:v>175.26</c:v>
                </c:pt>
                <c:pt idx="877">
                  <c:v>175.31</c:v>
                </c:pt>
                <c:pt idx="878">
                  <c:v>175.34</c:v>
                </c:pt>
                <c:pt idx="879">
                  <c:v>175.35</c:v>
                </c:pt>
                <c:pt idx="880">
                  <c:v>175.22</c:v>
                </c:pt>
                <c:pt idx="881">
                  <c:v>175.08</c:v>
                </c:pt>
                <c:pt idx="882">
                  <c:v>175.05</c:v>
                </c:pt>
                <c:pt idx="883">
                  <c:v>175.01</c:v>
                </c:pt>
                <c:pt idx="884">
                  <c:v>174.74</c:v>
                </c:pt>
                <c:pt idx="885">
                  <c:v>175.01</c:v>
                </c:pt>
                <c:pt idx="886">
                  <c:v>175</c:v>
                </c:pt>
                <c:pt idx="887">
                  <c:v>174.85</c:v>
                </c:pt>
                <c:pt idx="888">
                  <c:v>175.31</c:v>
                </c:pt>
                <c:pt idx="889">
                  <c:v>175.45</c:v>
                </c:pt>
                <c:pt idx="890">
                  <c:v>175.5</c:v>
                </c:pt>
                <c:pt idx="891">
                  <c:v>175.48</c:v>
                </c:pt>
                <c:pt idx="892">
                  <c:v>175.47</c:v>
                </c:pt>
                <c:pt idx="893">
                  <c:v>175.42</c:v>
                </c:pt>
                <c:pt idx="894">
                  <c:v>175.36</c:v>
                </c:pt>
                <c:pt idx="895">
                  <c:v>175.37</c:v>
                </c:pt>
                <c:pt idx="896">
                  <c:v>175.52</c:v>
                </c:pt>
                <c:pt idx="897">
                  <c:v>175.51</c:v>
                </c:pt>
                <c:pt idx="898">
                  <c:v>175.62</c:v>
                </c:pt>
                <c:pt idx="899">
                  <c:v>175.62</c:v>
                </c:pt>
                <c:pt idx="900">
                  <c:v>175.68</c:v>
                </c:pt>
                <c:pt idx="901">
                  <c:v>175.81</c:v>
                </c:pt>
                <c:pt idx="902">
                  <c:v>175.83</c:v>
                </c:pt>
                <c:pt idx="903">
                  <c:v>175.76</c:v>
                </c:pt>
                <c:pt idx="904">
                  <c:v>175.68</c:v>
                </c:pt>
                <c:pt idx="905">
                  <c:v>175.55</c:v>
                </c:pt>
                <c:pt idx="906">
                  <c:v>175.41</c:v>
                </c:pt>
                <c:pt idx="907">
                  <c:v>175.36</c:v>
                </c:pt>
                <c:pt idx="908">
                  <c:v>175.45</c:v>
                </c:pt>
                <c:pt idx="909">
                  <c:v>175.47</c:v>
                </c:pt>
                <c:pt idx="910">
                  <c:v>175.52</c:v>
                </c:pt>
                <c:pt idx="911">
                  <c:v>175.61</c:v>
                </c:pt>
                <c:pt idx="912">
                  <c:v>175.63</c:v>
                </c:pt>
                <c:pt idx="913">
                  <c:v>175.58</c:v>
                </c:pt>
                <c:pt idx="914">
                  <c:v>175.56</c:v>
                </c:pt>
                <c:pt idx="915">
                  <c:v>175.48</c:v>
                </c:pt>
                <c:pt idx="916">
                  <c:v>175.35</c:v>
                </c:pt>
                <c:pt idx="917">
                  <c:v>175.19</c:v>
                </c:pt>
                <c:pt idx="918">
                  <c:v>175</c:v>
                </c:pt>
                <c:pt idx="919">
                  <c:v>174.93</c:v>
                </c:pt>
                <c:pt idx="920">
                  <c:v>175.1</c:v>
                </c:pt>
                <c:pt idx="921">
                  <c:v>174.99</c:v>
                </c:pt>
                <c:pt idx="922">
                  <c:v>174.96</c:v>
                </c:pt>
                <c:pt idx="923">
                  <c:v>175.05</c:v>
                </c:pt>
                <c:pt idx="924">
                  <c:v>175.05</c:v>
                </c:pt>
                <c:pt idx="925">
                  <c:v>175.11</c:v>
                </c:pt>
                <c:pt idx="926">
                  <c:v>175.12</c:v>
                </c:pt>
                <c:pt idx="927">
                  <c:v>175.07</c:v>
                </c:pt>
                <c:pt idx="928">
                  <c:v>174.96</c:v>
                </c:pt>
                <c:pt idx="929">
                  <c:v>174.85</c:v>
                </c:pt>
                <c:pt idx="930">
                  <c:v>174.75</c:v>
                </c:pt>
                <c:pt idx="931">
                  <c:v>174.7</c:v>
                </c:pt>
                <c:pt idx="932">
                  <c:v>174.63</c:v>
                </c:pt>
                <c:pt idx="933">
                  <c:v>174.44</c:v>
                </c:pt>
                <c:pt idx="934">
                  <c:v>174.66</c:v>
                </c:pt>
                <c:pt idx="935">
                  <c:v>174.76</c:v>
                </c:pt>
                <c:pt idx="936">
                  <c:v>174.85</c:v>
                </c:pt>
                <c:pt idx="937">
                  <c:v>174.96</c:v>
                </c:pt>
                <c:pt idx="938">
                  <c:v>175.05</c:v>
                </c:pt>
                <c:pt idx="939">
                  <c:v>175.03</c:v>
                </c:pt>
                <c:pt idx="940">
                  <c:v>174.93</c:v>
                </c:pt>
                <c:pt idx="941">
                  <c:v>174.8</c:v>
                </c:pt>
                <c:pt idx="942">
                  <c:v>174.65</c:v>
                </c:pt>
                <c:pt idx="943">
                  <c:v>174.75</c:v>
                </c:pt>
                <c:pt idx="944">
                  <c:v>174.71</c:v>
                </c:pt>
                <c:pt idx="945">
                  <c:v>174.69</c:v>
                </c:pt>
                <c:pt idx="946">
                  <c:v>174.7</c:v>
                </c:pt>
                <c:pt idx="947">
                  <c:v>174.74</c:v>
                </c:pt>
                <c:pt idx="948">
                  <c:v>174.79</c:v>
                </c:pt>
                <c:pt idx="949">
                  <c:v>174.89</c:v>
                </c:pt>
                <c:pt idx="950">
                  <c:v>174.89</c:v>
                </c:pt>
                <c:pt idx="951">
                  <c:v>174.81</c:v>
                </c:pt>
                <c:pt idx="952">
                  <c:v>174.75</c:v>
                </c:pt>
                <c:pt idx="953">
                  <c:v>174.73</c:v>
                </c:pt>
                <c:pt idx="954">
                  <c:v>174.7</c:v>
                </c:pt>
                <c:pt idx="955">
                  <c:v>174.74</c:v>
                </c:pt>
                <c:pt idx="956">
                  <c:v>174.69</c:v>
                </c:pt>
                <c:pt idx="957">
                  <c:v>174.77</c:v>
                </c:pt>
                <c:pt idx="958">
                  <c:v>174.8</c:v>
                </c:pt>
                <c:pt idx="959">
                  <c:v>174.94</c:v>
                </c:pt>
                <c:pt idx="960">
                  <c:v>175.03</c:v>
                </c:pt>
                <c:pt idx="961">
                  <c:v>175.09</c:v>
                </c:pt>
                <c:pt idx="962">
                  <c:v>175.1</c:v>
                </c:pt>
                <c:pt idx="963">
                  <c:v>175.05</c:v>
                </c:pt>
                <c:pt idx="964">
                  <c:v>174.96</c:v>
                </c:pt>
                <c:pt idx="965">
                  <c:v>174.84</c:v>
                </c:pt>
                <c:pt idx="966">
                  <c:v>174.72</c:v>
                </c:pt>
                <c:pt idx="967">
                  <c:v>174.62</c:v>
                </c:pt>
                <c:pt idx="968">
                  <c:v>174.6</c:v>
                </c:pt>
                <c:pt idx="969">
                  <c:v>174.6</c:v>
                </c:pt>
                <c:pt idx="970">
                  <c:v>174.53</c:v>
                </c:pt>
                <c:pt idx="971">
                  <c:v>174.73</c:v>
                </c:pt>
                <c:pt idx="972">
                  <c:v>174.82</c:v>
                </c:pt>
                <c:pt idx="973">
                  <c:v>174.89</c:v>
                </c:pt>
                <c:pt idx="974">
                  <c:v>174.92</c:v>
                </c:pt>
                <c:pt idx="975">
                  <c:v>174.92</c:v>
                </c:pt>
                <c:pt idx="976">
                  <c:v>174.82</c:v>
                </c:pt>
                <c:pt idx="977">
                  <c:v>174.69</c:v>
                </c:pt>
                <c:pt idx="978">
                  <c:v>174.65</c:v>
                </c:pt>
                <c:pt idx="979">
                  <c:v>174.68</c:v>
                </c:pt>
                <c:pt idx="980">
                  <c:v>174.68</c:v>
                </c:pt>
                <c:pt idx="981">
                  <c:v>174.66</c:v>
                </c:pt>
                <c:pt idx="982">
                  <c:v>174.77</c:v>
                </c:pt>
                <c:pt idx="983">
                  <c:v>174.86</c:v>
                </c:pt>
                <c:pt idx="984">
                  <c:v>175</c:v>
                </c:pt>
                <c:pt idx="985">
                  <c:v>175.12</c:v>
                </c:pt>
                <c:pt idx="986">
                  <c:v>175.15</c:v>
                </c:pt>
                <c:pt idx="987">
                  <c:v>175.12</c:v>
                </c:pt>
                <c:pt idx="988">
                  <c:v>175.07</c:v>
                </c:pt>
                <c:pt idx="989">
                  <c:v>174.89</c:v>
                </c:pt>
                <c:pt idx="990">
                  <c:v>174.82</c:v>
                </c:pt>
                <c:pt idx="991">
                  <c:v>174.86</c:v>
                </c:pt>
                <c:pt idx="992">
                  <c:v>174.99</c:v>
                </c:pt>
                <c:pt idx="993">
                  <c:v>175</c:v>
                </c:pt>
                <c:pt idx="994">
                  <c:v>174.99</c:v>
                </c:pt>
                <c:pt idx="995">
                  <c:v>175.08</c:v>
                </c:pt>
                <c:pt idx="996">
                  <c:v>175.08</c:v>
                </c:pt>
                <c:pt idx="997">
                  <c:v>175.05</c:v>
                </c:pt>
                <c:pt idx="998">
                  <c:v>175.03</c:v>
                </c:pt>
                <c:pt idx="999">
                  <c:v>174.96</c:v>
                </c:pt>
                <c:pt idx="1000">
                  <c:v>174.9</c:v>
                </c:pt>
                <c:pt idx="1001">
                  <c:v>174.82</c:v>
                </c:pt>
                <c:pt idx="1002">
                  <c:v>174.65</c:v>
                </c:pt>
                <c:pt idx="1003">
                  <c:v>174.71</c:v>
                </c:pt>
                <c:pt idx="1004">
                  <c:v>174.73</c:v>
                </c:pt>
                <c:pt idx="1005">
                  <c:v>174.8</c:v>
                </c:pt>
                <c:pt idx="1006">
                  <c:v>174.84</c:v>
                </c:pt>
                <c:pt idx="1007">
                  <c:v>174.88</c:v>
                </c:pt>
                <c:pt idx="1008">
                  <c:v>174.93</c:v>
                </c:pt>
                <c:pt idx="1009">
                  <c:v>174.99</c:v>
                </c:pt>
                <c:pt idx="1010">
                  <c:v>175.02</c:v>
                </c:pt>
                <c:pt idx="1011">
                  <c:v>175.01</c:v>
                </c:pt>
                <c:pt idx="1012">
                  <c:v>174.92</c:v>
                </c:pt>
                <c:pt idx="1013">
                  <c:v>174.86</c:v>
                </c:pt>
                <c:pt idx="1014">
                  <c:v>174.85</c:v>
                </c:pt>
                <c:pt idx="1015">
                  <c:v>174.87</c:v>
                </c:pt>
                <c:pt idx="1016">
                  <c:v>174.97</c:v>
                </c:pt>
                <c:pt idx="1017">
                  <c:v>174.86</c:v>
                </c:pt>
                <c:pt idx="1018">
                  <c:v>174.91</c:v>
                </c:pt>
                <c:pt idx="1019">
                  <c:v>174.96</c:v>
                </c:pt>
                <c:pt idx="1020">
                  <c:v>175.02</c:v>
                </c:pt>
                <c:pt idx="1021">
                  <c:v>174.99</c:v>
                </c:pt>
                <c:pt idx="1022">
                  <c:v>174.92</c:v>
                </c:pt>
                <c:pt idx="1023">
                  <c:v>174.9</c:v>
                </c:pt>
                <c:pt idx="1024">
                  <c:v>174.83</c:v>
                </c:pt>
                <c:pt idx="1025">
                  <c:v>174.7</c:v>
                </c:pt>
                <c:pt idx="1026">
                  <c:v>174.56</c:v>
                </c:pt>
                <c:pt idx="1027">
                  <c:v>174.56</c:v>
                </c:pt>
                <c:pt idx="1028">
                  <c:v>174.66</c:v>
                </c:pt>
                <c:pt idx="1029">
                  <c:v>174.85</c:v>
                </c:pt>
                <c:pt idx="1030">
                  <c:v>174.88</c:v>
                </c:pt>
                <c:pt idx="1031">
                  <c:v>174.99</c:v>
                </c:pt>
                <c:pt idx="1032">
                  <c:v>175</c:v>
                </c:pt>
                <c:pt idx="1033">
                  <c:v>175.05</c:v>
                </c:pt>
                <c:pt idx="1034">
                  <c:v>175.12</c:v>
                </c:pt>
                <c:pt idx="1035">
                  <c:v>175.05</c:v>
                </c:pt>
                <c:pt idx="1036">
                  <c:v>175.01</c:v>
                </c:pt>
                <c:pt idx="1037">
                  <c:v>174.85</c:v>
                </c:pt>
                <c:pt idx="1038">
                  <c:v>174.77</c:v>
                </c:pt>
                <c:pt idx="1039">
                  <c:v>174.81</c:v>
                </c:pt>
                <c:pt idx="1040">
                  <c:v>174.94</c:v>
                </c:pt>
                <c:pt idx="1041">
                  <c:v>174.96</c:v>
                </c:pt>
                <c:pt idx="1042">
                  <c:v>175.06</c:v>
                </c:pt>
                <c:pt idx="1043">
                  <c:v>175.14</c:v>
                </c:pt>
                <c:pt idx="1044">
                  <c:v>175.2</c:v>
                </c:pt>
                <c:pt idx="1045">
                  <c:v>175.25</c:v>
                </c:pt>
                <c:pt idx="1046">
                  <c:v>175.24</c:v>
                </c:pt>
                <c:pt idx="1047">
                  <c:v>175.2</c:v>
                </c:pt>
                <c:pt idx="1048">
                  <c:v>175.13</c:v>
                </c:pt>
                <c:pt idx="1049">
                  <c:v>174.99</c:v>
                </c:pt>
                <c:pt idx="1050">
                  <c:v>174.94</c:v>
                </c:pt>
                <c:pt idx="1051">
                  <c:v>174.87</c:v>
                </c:pt>
                <c:pt idx="1052">
                  <c:v>174.74</c:v>
                </c:pt>
                <c:pt idx="1053">
                  <c:v>174.44</c:v>
                </c:pt>
                <c:pt idx="1054">
                  <c:v>174.76</c:v>
                </c:pt>
                <c:pt idx="1055">
                  <c:v>174.9</c:v>
                </c:pt>
                <c:pt idx="1056">
                  <c:v>174.98</c:v>
                </c:pt>
                <c:pt idx="1057">
                  <c:v>175.08</c:v>
                </c:pt>
                <c:pt idx="1058">
                  <c:v>175.09</c:v>
                </c:pt>
                <c:pt idx="1059">
                  <c:v>175.05</c:v>
                </c:pt>
                <c:pt idx="1060">
                  <c:v>174.92</c:v>
                </c:pt>
                <c:pt idx="1061">
                  <c:v>174.85</c:v>
                </c:pt>
                <c:pt idx="1062">
                  <c:v>174.72</c:v>
                </c:pt>
                <c:pt idx="1063">
                  <c:v>174.7</c:v>
                </c:pt>
                <c:pt idx="1064">
                  <c:v>174.48</c:v>
                </c:pt>
                <c:pt idx="1065">
                  <c:v>174.5</c:v>
                </c:pt>
                <c:pt idx="1066">
                  <c:v>174.67</c:v>
                </c:pt>
                <c:pt idx="1067">
                  <c:v>174.89</c:v>
                </c:pt>
                <c:pt idx="1068">
                  <c:v>175.15</c:v>
                </c:pt>
                <c:pt idx="1069">
                  <c:v>175.22</c:v>
                </c:pt>
                <c:pt idx="1070">
                  <c:v>175.21</c:v>
                </c:pt>
                <c:pt idx="1071">
                  <c:v>175.16</c:v>
                </c:pt>
                <c:pt idx="1072">
                  <c:v>175.08</c:v>
                </c:pt>
                <c:pt idx="1073">
                  <c:v>175.02</c:v>
                </c:pt>
                <c:pt idx="1074">
                  <c:v>174.95</c:v>
                </c:pt>
                <c:pt idx="1075">
                  <c:v>175.08</c:v>
                </c:pt>
                <c:pt idx="1076">
                  <c:v>175.02</c:v>
                </c:pt>
                <c:pt idx="1077">
                  <c:v>174.99</c:v>
                </c:pt>
                <c:pt idx="1078">
                  <c:v>174.99</c:v>
                </c:pt>
                <c:pt idx="1079">
                  <c:v>174.99</c:v>
                </c:pt>
                <c:pt idx="1080">
                  <c:v>174.98</c:v>
                </c:pt>
                <c:pt idx="1081">
                  <c:v>174.98</c:v>
                </c:pt>
                <c:pt idx="1082">
                  <c:v>174.94</c:v>
                </c:pt>
                <c:pt idx="1083">
                  <c:v>174.85</c:v>
                </c:pt>
                <c:pt idx="1084">
                  <c:v>174.75</c:v>
                </c:pt>
                <c:pt idx="1085">
                  <c:v>174.6</c:v>
                </c:pt>
                <c:pt idx="1086">
                  <c:v>174.59</c:v>
                </c:pt>
                <c:pt idx="1087">
                  <c:v>174.54</c:v>
                </c:pt>
                <c:pt idx="1088">
                  <c:v>174.52</c:v>
                </c:pt>
                <c:pt idx="1089">
                  <c:v>174.54</c:v>
                </c:pt>
                <c:pt idx="1090">
                  <c:v>174.64</c:v>
                </c:pt>
                <c:pt idx="1091">
                  <c:v>174.75</c:v>
                </c:pt>
                <c:pt idx="1092">
                  <c:v>174.84</c:v>
                </c:pt>
                <c:pt idx="1093">
                  <c:v>174.99</c:v>
                </c:pt>
                <c:pt idx="1094">
                  <c:v>175.1</c:v>
                </c:pt>
                <c:pt idx="1095">
                  <c:v>175.02</c:v>
                </c:pt>
                <c:pt idx="1096">
                  <c:v>174.96</c:v>
                </c:pt>
                <c:pt idx="1097">
                  <c:v>174.85</c:v>
                </c:pt>
                <c:pt idx="1098">
                  <c:v>174.79</c:v>
                </c:pt>
                <c:pt idx="1099">
                  <c:v>174.79</c:v>
                </c:pt>
                <c:pt idx="1100">
                  <c:v>174.68</c:v>
                </c:pt>
                <c:pt idx="1101">
                  <c:v>174.61</c:v>
                </c:pt>
                <c:pt idx="1102">
                  <c:v>174.79</c:v>
                </c:pt>
                <c:pt idx="1103">
                  <c:v>174.96</c:v>
                </c:pt>
                <c:pt idx="1104">
                  <c:v>175.13</c:v>
                </c:pt>
                <c:pt idx="1105">
                  <c:v>175.21</c:v>
                </c:pt>
                <c:pt idx="1106">
                  <c:v>175.26</c:v>
                </c:pt>
                <c:pt idx="1107">
                  <c:v>175.27</c:v>
                </c:pt>
                <c:pt idx="1108">
                  <c:v>175.26</c:v>
                </c:pt>
                <c:pt idx="1109">
                  <c:v>175.18</c:v>
                </c:pt>
                <c:pt idx="1110">
                  <c:v>175.1</c:v>
                </c:pt>
                <c:pt idx="1111">
                  <c:v>175.13</c:v>
                </c:pt>
                <c:pt idx="1112">
                  <c:v>174.95</c:v>
                </c:pt>
                <c:pt idx="1113">
                  <c:v>174.74</c:v>
                </c:pt>
                <c:pt idx="1114">
                  <c:v>174.94</c:v>
                </c:pt>
                <c:pt idx="1115">
                  <c:v>175.17</c:v>
                </c:pt>
                <c:pt idx="1116">
                  <c:v>175.22</c:v>
                </c:pt>
                <c:pt idx="1117">
                  <c:v>175.44</c:v>
                </c:pt>
                <c:pt idx="1118">
                  <c:v>175.56</c:v>
                </c:pt>
                <c:pt idx="1119">
                  <c:v>175.48</c:v>
                </c:pt>
                <c:pt idx="1120">
                  <c:v>175.42</c:v>
                </c:pt>
                <c:pt idx="1121">
                  <c:v>175.26</c:v>
                </c:pt>
                <c:pt idx="1122">
                  <c:v>175.12</c:v>
                </c:pt>
                <c:pt idx="1123">
                  <c:v>175.12</c:v>
                </c:pt>
                <c:pt idx="1124">
                  <c:v>175.18</c:v>
                </c:pt>
                <c:pt idx="1125">
                  <c:v>175.17</c:v>
                </c:pt>
                <c:pt idx="1126">
                  <c:v>175.32</c:v>
                </c:pt>
                <c:pt idx="1127">
                  <c:v>175.49</c:v>
                </c:pt>
                <c:pt idx="1128">
                  <c:v>175.5</c:v>
                </c:pt>
                <c:pt idx="1129">
                  <c:v>175.51</c:v>
                </c:pt>
                <c:pt idx="1130">
                  <c:v>175.49</c:v>
                </c:pt>
                <c:pt idx="1131">
                  <c:v>175.46</c:v>
                </c:pt>
                <c:pt idx="1132">
                  <c:v>175.41</c:v>
                </c:pt>
                <c:pt idx="1133">
                  <c:v>175.32</c:v>
                </c:pt>
                <c:pt idx="1134">
                  <c:v>175.19</c:v>
                </c:pt>
                <c:pt idx="1135">
                  <c:v>175.12</c:v>
                </c:pt>
                <c:pt idx="1136">
                  <c:v>175.19</c:v>
                </c:pt>
                <c:pt idx="1137">
                  <c:v>175.22</c:v>
                </c:pt>
                <c:pt idx="1138">
                  <c:v>175.29</c:v>
                </c:pt>
                <c:pt idx="1139">
                  <c:v>175.47</c:v>
                </c:pt>
                <c:pt idx="1140">
                  <c:v>175.61</c:v>
                </c:pt>
                <c:pt idx="1141">
                  <c:v>175.64</c:v>
                </c:pt>
                <c:pt idx="1142">
                  <c:v>175.7</c:v>
                </c:pt>
                <c:pt idx="1143">
                  <c:v>175.66</c:v>
                </c:pt>
                <c:pt idx="1144">
                  <c:v>175.58</c:v>
                </c:pt>
                <c:pt idx="1145">
                  <c:v>175.46</c:v>
                </c:pt>
                <c:pt idx="1146">
                  <c:v>175.44</c:v>
                </c:pt>
                <c:pt idx="1147">
                  <c:v>175.36</c:v>
                </c:pt>
                <c:pt idx="1148">
                  <c:v>175.24</c:v>
                </c:pt>
                <c:pt idx="1149">
                  <c:v>175.32</c:v>
                </c:pt>
                <c:pt idx="1150">
                  <c:v>175.51</c:v>
                </c:pt>
                <c:pt idx="1151">
                  <c:v>175.6</c:v>
                </c:pt>
                <c:pt idx="1152">
                  <c:v>175.68</c:v>
                </c:pt>
                <c:pt idx="1153">
                  <c:v>175.72</c:v>
                </c:pt>
                <c:pt idx="1154">
                  <c:v>175.71</c:v>
                </c:pt>
                <c:pt idx="1155">
                  <c:v>175.64</c:v>
                </c:pt>
                <c:pt idx="1156">
                  <c:v>175.62</c:v>
                </c:pt>
                <c:pt idx="1157">
                  <c:v>175.52</c:v>
                </c:pt>
                <c:pt idx="1158">
                  <c:v>175.5</c:v>
                </c:pt>
                <c:pt idx="1159">
                  <c:v>175.47</c:v>
                </c:pt>
                <c:pt idx="1160">
                  <c:v>175.41</c:v>
                </c:pt>
                <c:pt idx="1161">
                  <c:v>175.41</c:v>
                </c:pt>
                <c:pt idx="1162">
                  <c:v>175.56</c:v>
                </c:pt>
                <c:pt idx="1163">
                  <c:v>175.7</c:v>
                </c:pt>
                <c:pt idx="1164">
                  <c:v>175.89</c:v>
                </c:pt>
                <c:pt idx="1165">
                  <c:v>175.99</c:v>
                </c:pt>
                <c:pt idx="1166">
                  <c:v>176.04</c:v>
                </c:pt>
                <c:pt idx="1167">
                  <c:v>175.96</c:v>
                </c:pt>
                <c:pt idx="1168">
                  <c:v>175.86</c:v>
                </c:pt>
                <c:pt idx="1169">
                  <c:v>175.77</c:v>
                </c:pt>
                <c:pt idx="1170">
                  <c:v>175.71</c:v>
                </c:pt>
                <c:pt idx="1171">
                  <c:v>175.68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C-B347-9373-96F185EC7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1156063"/>
        <c:axId val="541320783"/>
      </c:lineChart>
      <c:dateAx>
        <c:axId val="541156063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541320783"/>
        <c:crosses val="autoZero"/>
        <c:auto val="1"/>
        <c:lblOffset val="100"/>
        <c:baseTimeUnit val="months"/>
      </c:dateAx>
      <c:valAx>
        <c:axId val="541320783"/>
        <c:scaling>
          <c:orientation val="minMax"/>
          <c:max val="177"/>
          <c:min val="17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156063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merged_master!$O$1</c:f>
              <c:strCache>
                <c:ptCount val="1"/>
                <c:pt idx="0">
                  <c:v>Erie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merged_master!$A$2:$A$1173</c:f>
              <c:numCache>
                <c:formatCode>m/d/yy</c:formatCode>
                <c:ptCount val="117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</c:numCache>
            </c:numRef>
          </c:cat>
          <c:val>
            <c:numRef>
              <c:f>merged_master!$O$2:$O$1173</c:f>
              <c:numCache>
                <c:formatCode>General</c:formatCode>
                <c:ptCount val="1172"/>
                <c:pt idx="0">
                  <c:v>174.17</c:v>
                </c:pt>
                <c:pt idx="1">
                  <c:v>174.2</c:v>
                </c:pt>
                <c:pt idx="2">
                  <c:v>174.16</c:v>
                </c:pt>
                <c:pt idx="3">
                  <c:v>174.08</c:v>
                </c:pt>
                <c:pt idx="4">
                  <c:v>174.02</c:v>
                </c:pt>
                <c:pt idx="5">
                  <c:v>173.88</c:v>
                </c:pt>
                <c:pt idx="6">
                  <c:v>173.74</c:v>
                </c:pt>
                <c:pt idx="7">
                  <c:v>173.64</c:v>
                </c:pt>
                <c:pt idx="8">
                  <c:v>173.66</c:v>
                </c:pt>
                <c:pt idx="9">
                  <c:v>173.56</c:v>
                </c:pt>
                <c:pt idx="10">
                  <c:v>173.64</c:v>
                </c:pt>
                <c:pt idx="11">
                  <c:v>173.78</c:v>
                </c:pt>
                <c:pt idx="12">
                  <c:v>173.89</c:v>
                </c:pt>
                <c:pt idx="13">
                  <c:v>173.94</c:v>
                </c:pt>
                <c:pt idx="14">
                  <c:v>173.93</c:v>
                </c:pt>
                <c:pt idx="15">
                  <c:v>173.85</c:v>
                </c:pt>
                <c:pt idx="16">
                  <c:v>173.8</c:v>
                </c:pt>
                <c:pt idx="17">
                  <c:v>173.69</c:v>
                </c:pt>
                <c:pt idx="18">
                  <c:v>173.62</c:v>
                </c:pt>
                <c:pt idx="19">
                  <c:v>173.73</c:v>
                </c:pt>
                <c:pt idx="20">
                  <c:v>173.76</c:v>
                </c:pt>
                <c:pt idx="21">
                  <c:v>173.72</c:v>
                </c:pt>
                <c:pt idx="22">
                  <c:v>173.68</c:v>
                </c:pt>
                <c:pt idx="23">
                  <c:v>173.84</c:v>
                </c:pt>
                <c:pt idx="24">
                  <c:v>173.99</c:v>
                </c:pt>
                <c:pt idx="25">
                  <c:v>174.04</c:v>
                </c:pt>
                <c:pt idx="26">
                  <c:v>174.08</c:v>
                </c:pt>
                <c:pt idx="27">
                  <c:v>174</c:v>
                </c:pt>
                <c:pt idx="28">
                  <c:v>173.91</c:v>
                </c:pt>
                <c:pt idx="29">
                  <c:v>173.84</c:v>
                </c:pt>
                <c:pt idx="30">
                  <c:v>173.66</c:v>
                </c:pt>
                <c:pt idx="31">
                  <c:v>173.6</c:v>
                </c:pt>
                <c:pt idx="32">
                  <c:v>173.51</c:v>
                </c:pt>
                <c:pt idx="33">
                  <c:v>173.48</c:v>
                </c:pt>
                <c:pt idx="34">
                  <c:v>173.63</c:v>
                </c:pt>
                <c:pt idx="35">
                  <c:v>173.73</c:v>
                </c:pt>
                <c:pt idx="36">
                  <c:v>173.71</c:v>
                </c:pt>
                <c:pt idx="37">
                  <c:v>173.69</c:v>
                </c:pt>
                <c:pt idx="38">
                  <c:v>173.66</c:v>
                </c:pt>
                <c:pt idx="39">
                  <c:v>173.66</c:v>
                </c:pt>
                <c:pt idx="40">
                  <c:v>173.61</c:v>
                </c:pt>
                <c:pt idx="41">
                  <c:v>173.49</c:v>
                </c:pt>
                <c:pt idx="42">
                  <c:v>173.48</c:v>
                </c:pt>
                <c:pt idx="43">
                  <c:v>173.47</c:v>
                </c:pt>
                <c:pt idx="44">
                  <c:v>173.37</c:v>
                </c:pt>
                <c:pt idx="45">
                  <c:v>173.32</c:v>
                </c:pt>
                <c:pt idx="46">
                  <c:v>173.34</c:v>
                </c:pt>
                <c:pt idx="47">
                  <c:v>173.61</c:v>
                </c:pt>
                <c:pt idx="48">
                  <c:v>173.7</c:v>
                </c:pt>
                <c:pt idx="49">
                  <c:v>173.71</c:v>
                </c:pt>
                <c:pt idx="50">
                  <c:v>173.7</c:v>
                </c:pt>
                <c:pt idx="51">
                  <c:v>173.73</c:v>
                </c:pt>
                <c:pt idx="52">
                  <c:v>173.76</c:v>
                </c:pt>
                <c:pt idx="53">
                  <c:v>173.85</c:v>
                </c:pt>
                <c:pt idx="54">
                  <c:v>173.82</c:v>
                </c:pt>
                <c:pt idx="55">
                  <c:v>173.78</c:v>
                </c:pt>
                <c:pt idx="56">
                  <c:v>173.68</c:v>
                </c:pt>
                <c:pt idx="57">
                  <c:v>173.62</c:v>
                </c:pt>
                <c:pt idx="58">
                  <c:v>173.66</c:v>
                </c:pt>
                <c:pt idx="59">
                  <c:v>173.85</c:v>
                </c:pt>
                <c:pt idx="60">
                  <c:v>173.93</c:v>
                </c:pt>
                <c:pt idx="61">
                  <c:v>174.01</c:v>
                </c:pt>
                <c:pt idx="62">
                  <c:v>174</c:v>
                </c:pt>
                <c:pt idx="63">
                  <c:v>173.94</c:v>
                </c:pt>
                <c:pt idx="64">
                  <c:v>173.84</c:v>
                </c:pt>
                <c:pt idx="65">
                  <c:v>173.73</c:v>
                </c:pt>
                <c:pt idx="66">
                  <c:v>173.68</c:v>
                </c:pt>
                <c:pt idx="67">
                  <c:v>173.88</c:v>
                </c:pt>
                <c:pt idx="68">
                  <c:v>173.89</c:v>
                </c:pt>
                <c:pt idx="69">
                  <c:v>173.88</c:v>
                </c:pt>
                <c:pt idx="70">
                  <c:v>173.77</c:v>
                </c:pt>
                <c:pt idx="71">
                  <c:v>173.9</c:v>
                </c:pt>
                <c:pt idx="72">
                  <c:v>173.97</c:v>
                </c:pt>
                <c:pt idx="73">
                  <c:v>174.07</c:v>
                </c:pt>
                <c:pt idx="74">
                  <c:v>174.16</c:v>
                </c:pt>
                <c:pt idx="75">
                  <c:v>174.12</c:v>
                </c:pt>
                <c:pt idx="76">
                  <c:v>173.99</c:v>
                </c:pt>
                <c:pt idx="77">
                  <c:v>173.9</c:v>
                </c:pt>
                <c:pt idx="78">
                  <c:v>173.87</c:v>
                </c:pt>
                <c:pt idx="79">
                  <c:v>173.9</c:v>
                </c:pt>
                <c:pt idx="80">
                  <c:v>173.92</c:v>
                </c:pt>
                <c:pt idx="81">
                  <c:v>173.98</c:v>
                </c:pt>
                <c:pt idx="82">
                  <c:v>174.12</c:v>
                </c:pt>
                <c:pt idx="83">
                  <c:v>174.41</c:v>
                </c:pt>
                <c:pt idx="84">
                  <c:v>174.64</c:v>
                </c:pt>
                <c:pt idx="85">
                  <c:v>174.62</c:v>
                </c:pt>
                <c:pt idx="86">
                  <c:v>174.6</c:v>
                </c:pt>
                <c:pt idx="87">
                  <c:v>174.48</c:v>
                </c:pt>
                <c:pt idx="88">
                  <c:v>174.34</c:v>
                </c:pt>
                <c:pt idx="89">
                  <c:v>174.23</c:v>
                </c:pt>
                <c:pt idx="90">
                  <c:v>174.2</c:v>
                </c:pt>
                <c:pt idx="91">
                  <c:v>174.2</c:v>
                </c:pt>
                <c:pt idx="92">
                  <c:v>174.38</c:v>
                </c:pt>
                <c:pt idx="93">
                  <c:v>174.32</c:v>
                </c:pt>
                <c:pt idx="94">
                  <c:v>174.42</c:v>
                </c:pt>
                <c:pt idx="95">
                  <c:v>174.54</c:v>
                </c:pt>
                <c:pt idx="96">
                  <c:v>174.53</c:v>
                </c:pt>
                <c:pt idx="97">
                  <c:v>174.47</c:v>
                </c:pt>
                <c:pt idx="98">
                  <c:v>174.4</c:v>
                </c:pt>
                <c:pt idx="99">
                  <c:v>174.26</c:v>
                </c:pt>
                <c:pt idx="100">
                  <c:v>174.15</c:v>
                </c:pt>
                <c:pt idx="101">
                  <c:v>174.02</c:v>
                </c:pt>
                <c:pt idx="102">
                  <c:v>173.9</c:v>
                </c:pt>
                <c:pt idx="103">
                  <c:v>173.85</c:v>
                </c:pt>
                <c:pt idx="104">
                  <c:v>173.78</c:v>
                </c:pt>
                <c:pt idx="105">
                  <c:v>173.67</c:v>
                </c:pt>
                <c:pt idx="106">
                  <c:v>173.58</c:v>
                </c:pt>
                <c:pt idx="107">
                  <c:v>173.68</c:v>
                </c:pt>
                <c:pt idx="108">
                  <c:v>173.78</c:v>
                </c:pt>
                <c:pt idx="109">
                  <c:v>173.84</c:v>
                </c:pt>
                <c:pt idx="110">
                  <c:v>173.86</c:v>
                </c:pt>
                <c:pt idx="111">
                  <c:v>173.8</c:v>
                </c:pt>
                <c:pt idx="112">
                  <c:v>173.71</c:v>
                </c:pt>
                <c:pt idx="113">
                  <c:v>173.64</c:v>
                </c:pt>
                <c:pt idx="114">
                  <c:v>173.56</c:v>
                </c:pt>
                <c:pt idx="115">
                  <c:v>173.56</c:v>
                </c:pt>
                <c:pt idx="116">
                  <c:v>173.74</c:v>
                </c:pt>
                <c:pt idx="117">
                  <c:v>173.82</c:v>
                </c:pt>
                <c:pt idx="118">
                  <c:v>173.77</c:v>
                </c:pt>
                <c:pt idx="119">
                  <c:v>173.82</c:v>
                </c:pt>
                <c:pt idx="120">
                  <c:v>173.9</c:v>
                </c:pt>
                <c:pt idx="121">
                  <c:v>173.9</c:v>
                </c:pt>
                <c:pt idx="122">
                  <c:v>173.86</c:v>
                </c:pt>
                <c:pt idx="123">
                  <c:v>173.79</c:v>
                </c:pt>
                <c:pt idx="124">
                  <c:v>173.69</c:v>
                </c:pt>
                <c:pt idx="125">
                  <c:v>173.54</c:v>
                </c:pt>
                <c:pt idx="126">
                  <c:v>173.51</c:v>
                </c:pt>
                <c:pt idx="127">
                  <c:v>173.49</c:v>
                </c:pt>
                <c:pt idx="128">
                  <c:v>173.57</c:v>
                </c:pt>
                <c:pt idx="129">
                  <c:v>173.54</c:v>
                </c:pt>
                <c:pt idx="130">
                  <c:v>173.62</c:v>
                </c:pt>
                <c:pt idx="131">
                  <c:v>173.84</c:v>
                </c:pt>
                <c:pt idx="132">
                  <c:v>173.98</c:v>
                </c:pt>
                <c:pt idx="133">
                  <c:v>173.96</c:v>
                </c:pt>
                <c:pt idx="134">
                  <c:v>173.88</c:v>
                </c:pt>
                <c:pt idx="135">
                  <c:v>173.77</c:v>
                </c:pt>
                <c:pt idx="136">
                  <c:v>173.65</c:v>
                </c:pt>
                <c:pt idx="137">
                  <c:v>173.52</c:v>
                </c:pt>
                <c:pt idx="138">
                  <c:v>173.41</c:v>
                </c:pt>
                <c:pt idx="139">
                  <c:v>173.38</c:v>
                </c:pt>
                <c:pt idx="140">
                  <c:v>173.34</c:v>
                </c:pt>
                <c:pt idx="141">
                  <c:v>173.22</c:v>
                </c:pt>
                <c:pt idx="142">
                  <c:v>173.2</c:v>
                </c:pt>
                <c:pt idx="143">
                  <c:v>173.38</c:v>
                </c:pt>
                <c:pt idx="144">
                  <c:v>173.44</c:v>
                </c:pt>
                <c:pt idx="145">
                  <c:v>173.45</c:v>
                </c:pt>
                <c:pt idx="146">
                  <c:v>173.45</c:v>
                </c:pt>
                <c:pt idx="147">
                  <c:v>173.43</c:v>
                </c:pt>
                <c:pt idx="148">
                  <c:v>173.38</c:v>
                </c:pt>
                <c:pt idx="149">
                  <c:v>173.3</c:v>
                </c:pt>
                <c:pt idx="150">
                  <c:v>173.2</c:v>
                </c:pt>
                <c:pt idx="151">
                  <c:v>173.19</c:v>
                </c:pt>
                <c:pt idx="152">
                  <c:v>173.21</c:v>
                </c:pt>
                <c:pt idx="153">
                  <c:v>173.18</c:v>
                </c:pt>
                <c:pt idx="154">
                  <c:v>173.29</c:v>
                </c:pt>
                <c:pt idx="155">
                  <c:v>173.4</c:v>
                </c:pt>
                <c:pt idx="156">
                  <c:v>173.51</c:v>
                </c:pt>
                <c:pt idx="157">
                  <c:v>173.57</c:v>
                </c:pt>
                <c:pt idx="158">
                  <c:v>173.6</c:v>
                </c:pt>
                <c:pt idx="159">
                  <c:v>173.6</c:v>
                </c:pt>
                <c:pt idx="160">
                  <c:v>173.49</c:v>
                </c:pt>
                <c:pt idx="161">
                  <c:v>173.38</c:v>
                </c:pt>
                <c:pt idx="162">
                  <c:v>173.36</c:v>
                </c:pt>
                <c:pt idx="163">
                  <c:v>173.34</c:v>
                </c:pt>
                <c:pt idx="164">
                  <c:v>173.24</c:v>
                </c:pt>
                <c:pt idx="165">
                  <c:v>173.18</c:v>
                </c:pt>
                <c:pt idx="166">
                  <c:v>173.38</c:v>
                </c:pt>
                <c:pt idx="167">
                  <c:v>173.6</c:v>
                </c:pt>
                <c:pt idx="168">
                  <c:v>173.7</c:v>
                </c:pt>
                <c:pt idx="169">
                  <c:v>173.69</c:v>
                </c:pt>
                <c:pt idx="170">
                  <c:v>173.66</c:v>
                </c:pt>
                <c:pt idx="171">
                  <c:v>173.59</c:v>
                </c:pt>
                <c:pt idx="172">
                  <c:v>173.53</c:v>
                </c:pt>
                <c:pt idx="173">
                  <c:v>173.49</c:v>
                </c:pt>
                <c:pt idx="174">
                  <c:v>173.43</c:v>
                </c:pt>
                <c:pt idx="175">
                  <c:v>173.37</c:v>
                </c:pt>
                <c:pt idx="176">
                  <c:v>173.55</c:v>
                </c:pt>
                <c:pt idx="177">
                  <c:v>173.74</c:v>
                </c:pt>
                <c:pt idx="178">
                  <c:v>173.7</c:v>
                </c:pt>
                <c:pt idx="179">
                  <c:v>173.82</c:v>
                </c:pt>
                <c:pt idx="180">
                  <c:v>174.01</c:v>
                </c:pt>
                <c:pt idx="181">
                  <c:v>174.06</c:v>
                </c:pt>
                <c:pt idx="182">
                  <c:v>174.13</c:v>
                </c:pt>
                <c:pt idx="183">
                  <c:v>174.06</c:v>
                </c:pt>
                <c:pt idx="184">
                  <c:v>173.9</c:v>
                </c:pt>
                <c:pt idx="185">
                  <c:v>173.72</c:v>
                </c:pt>
                <c:pt idx="186">
                  <c:v>173.62</c:v>
                </c:pt>
                <c:pt idx="187">
                  <c:v>173.53</c:v>
                </c:pt>
                <c:pt idx="188">
                  <c:v>173.52</c:v>
                </c:pt>
                <c:pt idx="189">
                  <c:v>173.63</c:v>
                </c:pt>
                <c:pt idx="190">
                  <c:v>173.78</c:v>
                </c:pt>
                <c:pt idx="191">
                  <c:v>173.97</c:v>
                </c:pt>
                <c:pt idx="192">
                  <c:v>173.99</c:v>
                </c:pt>
                <c:pt idx="193">
                  <c:v>174.01</c:v>
                </c:pt>
                <c:pt idx="194">
                  <c:v>174.04</c:v>
                </c:pt>
                <c:pt idx="195">
                  <c:v>174.03</c:v>
                </c:pt>
                <c:pt idx="196">
                  <c:v>173.92</c:v>
                </c:pt>
                <c:pt idx="197">
                  <c:v>173.83</c:v>
                </c:pt>
                <c:pt idx="198">
                  <c:v>173.7</c:v>
                </c:pt>
                <c:pt idx="199">
                  <c:v>173.67</c:v>
                </c:pt>
                <c:pt idx="200">
                  <c:v>173.64</c:v>
                </c:pt>
                <c:pt idx="201">
                  <c:v>173.64</c:v>
                </c:pt>
                <c:pt idx="202">
                  <c:v>173.76</c:v>
                </c:pt>
                <c:pt idx="203">
                  <c:v>173.92</c:v>
                </c:pt>
                <c:pt idx="204">
                  <c:v>174.04</c:v>
                </c:pt>
                <c:pt idx="205">
                  <c:v>174.06</c:v>
                </c:pt>
                <c:pt idx="206">
                  <c:v>174.05</c:v>
                </c:pt>
                <c:pt idx="207">
                  <c:v>174</c:v>
                </c:pt>
                <c:pt idx="208">
                  <c:v>173.89</c:v>
                </c:pt>
                <c:pt idx="209">
                  <c:v>173.78</c:v>
                </c:pt>
                <c:pt idx="210">
                  <c:v>173.71</c:v>
                </c:pt>
                <c:pt idx="211">
                  <c:v>173.66</c:v>
                </c:pt>
                <c:pt idx="212">
                  <c:v>173.56</c:v>
                </c:pt>
                <c:pt idx="213">
                  <c:v>173.51</c:v>
                </c:pt>
                <c:pt idx="214">
                  <c:v>173.56</c:v>
                </c:pt>
                <c:pt idx="215">
                  <c:v>173.78</c:v>
                </c:pt>
                <c:pt idx="216">
                  <c:v>173.9</c:v>
                </c:pt>
                <c:pt idx="217">
                  <c:v>174.01</c:v>
                </c:pt>
                <c:pt idx="218">
                  <c:v>174.02</c:v>
                </c:pt>
                <c:pt idx="219">
                  <c:v>173.97</c:v>
                </c:pt>
                <c:pt idx="220">
                  <c:v>173.92</c:v>
                </c:pt>
                <c:pt idx="221">
                  <c:v>173.84</c:v>
                </c:pt>
                <c:pt idx="222">
                  <c:v>173.72</c:v>
                </c:pt>
                <c:pt idx="223">
                  <c:v>173.75</c:v>
                </c:pt>
                <c:pt idx="224">
                  <c:v>173.84</c:v>
                </c:pt>
                <c:pt idx="225">
                  <c:v>173.72</c:v>
                </c:pt>
                <c:pt idx="226">
                  <c:v>173.66</c:v>
                </c:pt>
                <c:pt idx="227">
                  <c:v>173.74</c:v>
                </c:pt>
                <c:pt idx="228">
                  <c:v>173.78</c:v>
                </c:pt>
                <c:pt idx="229">
                  <c:v>173.83</c:v>
                </c:pt>
                <c:pt idx="230">
                  <c:v>173.82</c:v>
                </c:pt>
                <c:pt idx="231">
                  <c:v>173.75</c:v>
                </c:pt>
                <c:pt idx="232">
                  <c:v>173.66</c:v>
                </c:pt>
                <c:pt idx="233">
                  <c:v>173.57</c:v>
                </c:pt>
                <c:pt idx="234">
                  <c:v>173.52</c:v>
                </c:pt>
                <c:pt idx="235">
                  <c:v>173.51</c:v>
                </c:pt>
                <c:pt idx="236">
                  <c:v>173.5</c:v>
                </c:pt>
                <c:pt idx="237">
                  <c:v>173.54</c:v>
                </c:pt>
                <c:pt idx="238">
                  <c:v>173.61</c:v>
                </c:pt>
                <c:pt idx="239">
                  <c:v>173.9</c:v>
                </c:pt>
                <c:pt idx="240">
                  <c:v>173.99</c:v>
                </c:pt>
                <c:pt idx="241">
                  <c:v>174.1</c:v>
                </c:pt>
                <c:pt idx="242">
                  <c:v>174.1</c:v>
                </c:pt>
                <c:pt idx="243">
                  <c:v>174.08</c:v>
                </c:pt>
                <c:pt idx="244">
                  <c:v>174</c:v>
                </c:pt>
                <c:pt idx="245">
                  <c:v>173.93</c:v>
                </c:pt>
                <c:pt idx="246">
                  <c:v>173.9</c:v>
                </c:pt>
                <c:pt idx="247">
                  <c:v>173.87</c:v>
                </c:pt>
                <c:pt idx="248">
                  <c:v>173.97</c:v>
                </c:pt>
                <c:pt idx="249">
                  <c:v>173.9</c:v>
                </c:pt>
                <c:pt idx="250">
                  <c:v>173.96</c:v>
                </c:pt>
                <c:pt idx="251">
                  <c:v>174.11</c:v>
                </c:pt>
                <c:pt idx="252">
                  <c:v>174.38</c:v>
                </c:pt>
                <c:pt idx="253">
                  <c:v>174.57</c:v>
                </c:pt>
                <c:pt idx="254">
                  <c:v>174.57</c:v>
                </c:pt>
                <c:pt idx="255">
                  <c:v>174.49</c:v>
                </c:pt>
                <c:pt idx="256">
                  <c:v>174.36</c:v>
                </c:pt>
                <c:pt idx="257">
                  <c:v>174.24</c:v>
                </c:pt>
                <c:pt idx="258">
                  <c:v>174.16</c:v>
                </c:pt>
                <c:pt idx="259">
                  <c:v>174.07</c:v>
                </c:pt>
                <c:pt idx="260">
                  <c:v>173.93</c:v>
                </c:pt>
                <c:pt idx="261">
                  <c:v>173.88</c:v>
                </c:pt>
                <c:pt idx="262">
                  <c:v>173.92</c:v>
                </c:pt>
                <c:pt idx="263">
                  <c:v>174.17</c:v>
                </c:pt>
                <c:pt idx="264">
                  <c:v>174.33</c:v>
                </c:pt>
                <c:pt idx="265">
                  <c:v>174.37</c:v>
                </c:pt>
                <c:pt idx="266">
                  <c:v>174.32</c:v>
                </c:pt>
                <c:pt idx="267">
                  <c:v>174.21</c:v>
                </c:pt>
                <c:pt idx="268">
                  <c:v>174.12</c:v>
                </c:pt>
                <c:pt idx="269">
                  <c:v>174.02</c:v>
                </c:pt>
                <c:pt idx="270">
                  <c:v>173.94</c:v>
                </c:pt>
                <c:pt idx="271">
                  <c:v>173.89</c:v>
                </c:pt>
                <c:pt idx="272">
                  <c:v>173.84</c:v>
                </c:pt>
                <c:pt idx="273">
                  <c:v>173.76</c:v>
                </c:pt>
                <c:pt idx="274">
                  <c:v>173.96</c:v>
                </c:pt>
                <c:pt idx="275">
                  <c:v>174.17</c:v>
                </c:pt>
                <c:pt idx="276">
                  <c:v>174.28</c:v>
                </c:pt>
                <c:pt idx="277">
                  <c:v>174.43</c:v>
                </c:pt>
                <c:pt idx="278">
                  <c:v>174.46</c:v>
                </c:pt>
                <c:pt idx="279">
                  <c:v>174.39</c:v>
                </c:pt>
                <c:pt idx="280">
                  <c:v>174.29</c:v>
                </c:pt>
                <c:pt idx="281">
                  <c:v>174.32</c:v>
                </c:pt>
                <c:pt idx="282">
                  <c:v>174.22</c:v>
                </c:pt>
                <c:pt idx="283">
                  <c:v>174.14</c:v>
                </c:pt>
                <c:pt idx="284">
                  <c:v>174.14</c:v>
                </c:pt>
                <c:pt idx="285">
                  <c:v>174</c:v>
                </c:pt>
                <c:pt idx="286">
                  <c:v>174.11</c:v>
                </c:pt>
                <c:pt idx="287">
                  <c:v>174.17</c:v>
                </c:pt>
                <c:pt idx="288">
                  <c:v>174.21</c:v>
                </c:pt>
                <c:pt idx="289">
                  <c:v>174.36</c:v>
                </c:pt>
                <c:pt idx="290">
                  <c:v>174.39</c:v>
                </c:pt>
                <c:pt idx="291">
                  <c:v>174.28</c:v>
                </c:pt>
                <c:pt idx="292">
                  <c:v>174.14</c:v>
                </c:pt>
                <c:pt idx="293">
                  <c:v>174.02</c:v>
                </c:pt>
                <c:pt idx="294">
                  <c:v>173.95</c:v>
                </c:pt>
                <c:pt idx="295">
                  <c:v>173.86</c:v>
                </c:pt>
                <c:pt idx="296">
                  <c:v>173.84</c:v>
                </c:pt>
                <c:pt idx="297">
                  <c:v>173.84</c:v>
                </c:pt>
                <c:pt idx="298">
                  <c:v>173.81</c:v>
                </c:pt>
                <c:pt idx="299">
                  <c:v>174.18</c:v>
                </c:pt>
                <c:pt idx="300">
                  <c:v>174.48</c:v>
                </c:pt>
                <c:pt idx="301">
                  <c:v>174.66</c:v>
                </c:pt>
                <c:pt idx="302">
                  <c:v>174.58</c:v>
                </c:pt>
                <c:pt idx="303">
                  <c:v>174.5</c:v>
                </c:pt>
                <c:pt idx="304">
                  <c:v>174.42</c:v>
                </c:pt>
                <c:pt idx="305">
                  <c:v>174.26</c:v>
                </c:pt>
                <c:pt idx="306">
                  <c:v>174.15</c:v>
                </c:pt>
                <c:pt idx="307">
                  <c:v>174.1</c:v>
                </c:pt>
                <c:pt idx="308">
                  <c:v>174.08</c:v>
                </c:pt>
                <c:pt idx="309">
                  <c:v>173.99</c:v>
                </c:pt>
                <c:pt idx="310">
                  <c:v>174.14</c:v>
                </c:pt>
                <c:pt idx="311">
                  <c:v>174.38</c:v>
                </c:pt>
                <c:pt idx="312">
                  <c:v>174.5</c:v>
                </c:pt>
                <c:pt idx="313">
                  <c:v>174.51</c:v>
                </c:pt>
                <c:pt idx="314">
                  <c:v>174.48</c:v>
                </c:pt>
                <c:pt idx="315">
                  <c:v>174.37</c:v>
                </c:pt>
                <c:pt idx="316">
                  <c:v>174.24</c:v>
                </c:pt>
                <c:pt idx="317">
                  <c:v>174.06</c:v>
                </c:pt>
                <c:pt idx="318">
                  <c:v>173.98</c:v>
                </c:pt>
                <c:pt idx="319">
                  <c:v>173.92</c:v>
                </c:pt>
                <c:pt idx="320">
                  <c:v>173.96</c:v>
                </c:pt>
                <c:pt idx="321">
                  <c:v>174.02</c:v>
                </c:pt>
                <c:pt idx="322">
                  <c:v>174.06</c:v>
                </c:pt>
                <c:pt idx="323">
                  <c:v>174.12</c:v>
                </c:pt>
                <c:pt idx="324">
                  <c:v>174.15</c:v>
                </c:pt>
                <c:pt idx="325">
                  <c:v>174.15</c:v>
                </c:pt>
                <c:pt idx="326">
                  <c:v>174.12</c:v>
                </c:pt>
                <c:pt idx="327">
                  <c:v>174.03</c:v>
                </c:pt>
                <c:pt idx="328">
                  <c:v>173.91</c:v>
                </c:pt>
                <c:pt idx="329">
                  <c:v>173.82</c:v>
                </c:pt>
                <c:pt idx="330">
                  <c:v>173.68</c:v>
                </c:pt>
                <c:pt idx="331">
                  <c:v>173.66</c:v>
                </c:pt>
                <c:pt idx="332">
                  <c:v>173.9</c:v>
                </c:pt>
                <c:pt idx="333">
                  <c:v>174.07</c:v>
                </c:pt>
                <c:pt idx="334">
                  <c:v>174.08</c:v>
                </c:pt>
                <c:pt idx="335">
                  <c:v>174.31</c:v>
                </c:pt>
                <c:pt idx="336">
                  <c:v>174.36</c:v>
                </c:pt>
                <c:pt idx="337">
                  <c:v>174.31</c:v>
                </c:pt>
                <c:pt idx="338">
                  <c:v>174.25</c:v>
                </c:pt>
                <c:pt idx="339">
                  <c:v>174.14</c:v>
                </c:pt>
                <c:pt idx="340">
                  <c:v>174.1</c:v>
                </c:pt>
                <c:pt idx="341">
                  <c:v>174.03</c:v>
                </c:pt>
                <c:pt idx="342">
                  <c:v>173.97</c:v>
                </c:pt>
                <c:pt idx="343">
                  <c:v>174.1</c:v>
                </c:pt>
                <c:pt idx="344">
                  <c:v>174.1</c:v>
                </c:pt>
                <c:pt idx="345">
                  <c:v>174.11</c:v>
                </c:pt>
                <c:pt idx="346">
                  <c:v>174.32</c:v>
                </c:pt>
                <c:pt idx="347">
                  <c:v>174.48</c:v>
                </c:pt>
                <c:pt idx="348">
                  <c:v>174.54</c:v>
                </c:pt>
                <c:pt idx="349">
                  <c:v>174.54</c:v>
                </c:pt>
                <c:pt idx="350">
                  <c:v>174.5</c:v>
                </c:pt>
                <c:pt idx="351">
                  <c:v>174.42</c:v>
                </c:pt>
                <c:pt idx="352">
                  <c:v>174.3</c:v>
                </c:pt>
                <c:pt idx="353">
                  <c:v>174.2</c:v>
                </c:pt>
                <c:pt idx="354">
                  <c:v>174.17</c:v>
                </c:pt>
                <c:pt idx="355">
                  <c:v>174.21</c:v>
                </c:pt>
                <c:pt idx="356">
                  <c:v>174.36</c:v>
                </c:pt>
                <c:pt idx="357">
                  <c:v>174.55</c:v>
                </c:pt>
                <c:pt idx="358">
                  <c:v>174.6</c:v>
                </c:pt>
                <c:pt idx="359">
                  <c:v>174.74</c:v>
                </c:pt>
                <c:pt idx="360">
                  <c:v>174.76</c:v>
                </c:pt>
                <c:pt idx="361">
                  <c:v>174.74</c:v>
                </c:pt>
                <c:pt idx="362">
                  <c:v>174.68</c:v>
                </c:pt>
                <c:pt idx="363">
                  <c:v>174.6</c:v>
                </c:pt>
                <c:pt idx="364">
                  <c:v>174.51</c:v>
                </c:pt>
                <c:pt idx="365">
                  <c:v>174.32</c:v>
                </c:pt>
                <c:pt idx="366">
                  <c:v>174.18</c:v>
                </c:pt>
                <c:pt idx="367">
                  <c:v>174.2</c:v>
                </c:pt>
                <c:pt idx="368">
                  <c:v>174.24</c:v>
                </c:pt>
                <c:pt idx="369">
                  <c:v>174.25</c:v>
                </c:pt>
                <c:pt idx="370">
                  <c:v>174.31</c:v>
                </c:pt>
                <c:pt idx="371">
                  <c:v>174.38</c:v>
                </c:pt>
                <c:pt idx="372">
                  <c:v>174.47</c:v>
                </c:pt>
                <c:pt idx="373">
                  <c:v>174.56</c:v>
                </c:pt>
                <c:pt idx="374">
                  <c:v>174.53</c:v>
                </c:pt>
                <c:pt idx="375">
                  <c:v>174.48</c:v>
                </c:pt>
                <c:pt idx="376">
                  <c:v>174.35</c:v>
                </c:pt>
                <c:pt idx="377">
                  <c:v>174.22</c:v>
                </c:pt>
                <c:pt idx="378">
                  <c:v>174.12</c:v>
                </c:pt>
                <c:pt idx="379">
                  <c:v>174.06</c:v>
                </c:pt>
                <c:pt idx="380">
                  <c:v>174.02</c:v>
                </c:pt>
                <c:pt idx="381">
                  <c:v>173.99</c:v>
                </c:pt>
                <c:pt idx="382">
                  <c:v>174.14</c:v>
                </c:pt>
                <c:pt idx="383">
                  <c:v>174.4</c:v>
                </c:pt>
                <c:pt idx="384">
                  <c:v>174.49</c:v>
                </c:pt>
                <c:pt idx="385">
                  <c:v>174.46</c:v>
                </c:pt>
                <c:pt idx="386">
                  <c:v>174.42</c:v>
                </c:pt>
                <c:pt idx="387">
                  <c:v>174.35</c:v>
                </c:pt>
                <c:pt idx="388">
                  <c:v>174.25</c:v>
                </c:pt>
                <c:pt idx="389">
                  <c:v>174.31</c:v>
                </c:pt>
                <c:pt idx="390">
                  <c:v>174.32</c:v>
                </c:pt>
                <c:pt idx="391">
                  <c:v>174.31</c:v>
                </c:pt>
                <c:pt idx="392">
                  <c:v>174.38</c:v>
                </c:pt>
                <c:pt idx="393">
                  <c:v>174.3</c:v>
                </c:pt>
                <c:pt idx="394">
                  <c:v>174.47</c:v>
                </c:pt>
                <c:pt idx="395">
                  <c:v>174.57</c:v>
                </c:pt>
                <c:pt idx="396">
                  <c:v>174.57</c:v>
                </c:pt>
                <c:pt idx="397">
                  <c:v>174.53</c:v>
                </c:pt>
                <c:pt idx="398">
                  <c:v>174.46</c:v>
                </c:pt>
                <c:pt idx="399">
                  <c:v>174.4</c:v>
                </c:pt>
                <c:pt idx="400">
                  <c:v>174.27</c:v>
                </c:pt>
                <c:pt idx="401">
                  <c:v>174.17</c:v>
                </c:pt>
                <c:pt idx="402">
                  <c:v>174.06</c:v>
                </c:pt>
                <c:pt idx="403">
                  <c:v>174</c:v>
                </c:pt>
                <c:pt idx="404">
                  <c:v>173.9</c:v>
                </c:pt>
                <c:pt idx="405">
                  <c:v>173.74</c:v>
                </c:pt>
                <c:pt idx="406">
                  <c:v>173.92</c:v>
                </c:pt>
                <c:pt idx="407">
                  <c:v>174.08</c:v>
                </c:pt>
                <c:pt idx="408">
                  <c:v>174.34</c:v>
                </c:pt>
                <c:pt idx="409">
                  <c:v>174.4</c:v>
                </c:pt>
                <c:pt idx="410">
                  <c:v>174.4</c:v>
                </c:pt>
                <c:pt idx="411">
                  <c:v>174.38</c:v>
                </c:pt>
                <c:pt idx="412">
                  <c:v>174.28</c:v>
                </c:pt>
                <c:pt idx="413">
                  <c:v>174.12</c:v>
                </c:pt>
                <c:pt idx="414">
                  <c:v>173.96</c:v>
                </c:pt>
                <c:pt idx="415">
                  <c:v>173.92</c:v>
                </c:pt>
                <c:pt idx="416">
                  <c:v>173.87</c:v>
                </c:pt>
                <c:pt idx="417">
                  <c:v>173.85</c:v>
                </c:pt>
                <c:pt idx="418">
                  <c:v>173.91</c:v>
                </c:pt>
                <c:pt idx="419">
                  <c:v>174.12</c:v>
                </c:pt>
                <c:pt idx="420">
                  <c:v>174.22</c:v>
                </c:pt>
                <c:pt idx="421">
                  <c:v>174.24</c:v>
                </c:pt>
                <c:pt idx="422">
                  <c:v>174.31</c:v>
                </c:pt>
                <c:pt idx="423">
                  <c:v>174.19</c:v>
                </c:pt>
                <c:pt idx="424">
                  <c:v>174.08</c:v>
                </c:pt>
                <c:pt idx="425">
                  <c:v>173.95</c:v>
                </c:pt>
                <c:pt idx="426">
                  <c:v>173.84</c:v>
                </c:pt>
                <c:pt idx="427">
                  <c:v>173.86</c:v>
                </c:pt>
                <c:pt idx="428">
                  <c:v>173.88</c:v>
                </c:pt>
                <c:pt idx="429">
                  <c:v>173.71</c:v>
                </c:pt>
                <c:pt idx="430">
                  <c:v>173.74</c:v>
                </c:pt>
                <c:pt idx="431">
                  <c:v>173.8</c:v>
                </c:pt>
                <c:pt idx="432">
                  <c:v>173.85</c:v>
                </c:pt>
                <c:pt idx="433">
                  <c:v>173.89</c:v>
                </c:pt>
                <c:pt idx="434">
                  <c:v>173.96</c:v>
                </c:pt>
                <c:pt idx="435">
                  <c:v>173.96</c:v>
                </c:pt>
                <c:pt idx="436">
                  <c:v>173.89</c:v>
                </c:pt>
                <c:pt idx="437">
                  <c:v>173.77</c:v>
                </c:pt>
                <c:pt idx="438">
                  <c:v>173.66</c:v>
                </c:pt>
                <c:pt idx="439">
                  <c:v>173.59</c:v>
                </c:pt>
                <c:pt idx="440">
                  <c:v>173.56</c:v>
                </c:pt>
                <c:pt idx="441">
                  <c:v>173.68</c:v>
                </c:pt>
                <c:pt idx="442">
                  <c:v>173.79</c:v>
                </c:pt>
                <c:pt idx="443">
                  <c:v>173.96</c:v>
                </c:pt>
                <c:pt idx="444">
                  <c:v>174.09</c:v>
                </c:pt>
                <c:pt idx="445">
                  <c:v>174.08</c:v>
                </c:pt>
                <c:pt idx="446">
                  <c:v>174</c:v>
                </c:pt>
                <c:pt idx="447">
                  <c:v>173.92</c:v>
                </c:pt>
                <c:pt idx="448">
                  <c:v>173.82</c:v>
                </c:pt>
                <c:pt idx="449">
                  <c:v>173.79</c:v>
                </c:pt>
                <c:pt idx="450">
                  <c:v>173.72</c:v>
                </c:pt>
                <c:pt idx="451">
                  <c:v>173.79</c:v>
                </c:pt>
                <c:pt idx="452">
                  <c:v>173.89</c:v>
                </c:pt>
                <c:pt idx="453">
                  <c:v>173.92</c:v>
                </c:pt>
                <c:pt idx="454">
                  <c:v>173.92</c:v>
                </c:pt>
                <c:pt idx="455">
                  <c:v>174.1</c:v>
                </c:pt>
                <c:pt idx="456">
                  <c:v>174.21</c:v>
                </c:pt>
                <c:pt idx="457">
                  <c:v>174.3</c:v>
                </c:pt>
                <c:pt idx="458">
                  <c:v>174.34</c:v>
                </c:pt>
                <c:pt idx="459">
                  <c:v>174.31</c:v>
                </c:pt>
                <c:pt idx="460">
                  <c:v>174.23</c:v>
                </c:pt>
                <c:pt idx="461">
                  <c:v>174.09</c:v>
                </c:pt>
                <c:pt idx="462">
                  <c:v>173.95</c:v>
                </c:pt>
                <c:pt idx="463">
                  <c:v>173.87</c:v>
                </c:pt>
                <c:pt idx="464">
                  <c:v>173.81</c:v>
                </c:pt>
                <c:pt idx="465">
                  <c:v>173.8</c:v>
                </c:pt>
                <c:pt idx="466">
                  <c:v>174.01</c:v>
                </c:pt>
                <c:pt idx="467">
                  <c:v>174.18</c:v>
                </c:pt>
                <c:pt idx="468">
                  <c:v>174.4</c:v>
                </c:pt>
                <c:pt idx="469">
                  <c:v>174.38</c:v>
                </c:pt>
                <c:pt idx="470">
                  <c:v>174.32</c:v>
                </c:pt>
                <c:pt idx="471">
                  <c:v>174.29</c:v>
                </c:pt>
                <c:pt idx="472">
                  <c:v>174.21</c:v>
                </c:pt>
                <c:pt idx="473">
                  <c:v>174.03</c:v>
                </c:pt>
                <c:pt idx="474">
                  <c:v>173.92</c:v>
                </c:pt>
                <c:pt idx="475">
                  <c:v>173.86</c:v>
                </c:pt>
                <c:pt idx="476">
                  <c:v>173.8</c:v>
                </c:pt>
                <c:pt idx="477">
                  <c:v>173.78</c:v>
                </c:pt>
                <c:pt idx="478">
                  <c:v>173.87</c:v>
                </c:pt>
                <c:pt idx="479">
                  <c:v>173.99</c:v>
                </c:pt>
                <c:pt idx="480">
                  <c:v>174.02</c:v>
                </c:pt>
                <c:pt idx="481">
                  <c:v>174.05</c:v>
                </c:pt>
                <c:pt idx="482">
                  <c:v>174.03</c:v>
                </c:pt>
                <c:pt idx="483">
                  <c:v>173.99</c:v>
                </c:pt>
                <c:pt idx="484">
                  <c:v>173.9</c:v>
                </c:pt>
                <c:pt idx="485">
                  <c:v>173.86</c:v>
                </c:pt>
                <c:pt idx="486">
                  <c:v>173.82</c:v>
                </c:pt>
                <c:pt idx="487">
                  <c:v>173.78</c:v>
                </c:pt>
                <c:pt idx="488">
                  <c:v>173.69</c:v>
                </c:pt>
                <c:pt idx="489">
                  <c:v>173.6</c:v>
                </c:pt>
                <c:pt idx="490">
                  <c:v>173.69</c:v>
                </c:pt>
                <c:pt idx="491">
                  <c:v>173.87</c:v>
                </c:pt>
                <c:pt idx="492">
                  <c:v>173.93</c:v>
                </c:pt>
                <c:pt idx="493">
                  <c:v>173.92</c:v>
                </c:pt>
                <c:pt idx="494">
                  <c:v>173.85</c:v>
                </c:pt>
                <c:pt idx="495">
                  <c:v>173.8</c:v>
                </c:pt>
                <c:pt idx="496">
                  <c:v>173.72</c:v>
                </c:pt>
                <c:pt idx="497">
                  <c:v>173.62</c:v>
                </c:pt>
                <c:pt idx="498">
                  <c:v>173.55</c:v>
                </c:pt>
                <c:pt idx="499">
                  <c:v>173.48</c:v>
                </c:pt>
                <c:pt idx="500">
                  <c:v>173.46</c:v>
                </c:pt>
                <c:pt idx="501">
                  <c:v>173.48</c:v>
                </c:pt>
                <c:pt idx="502">
                  <c:v>173.57</c:v>
                </c:pt>
                <c:pt idx="503">
                  <c:v>173.76</c:v>
                </c:pt>
                <c:pt idx="504">
                  <c:v>173.83</c:v>
                </c:pt>
                <c:pt idx="505">
                  <c:v>173.81</c:v>
                </c:pt>
                <c:pt idx="506">
                  <c:v>173.77</c:v>
                </c:pt>
                <c:pt idx="507">
                  <c:v>173.7</c:v>
                </c:pt>
                <c:pt idx="508">
                  <c:v>173.63</c:v>
                </c:pt>
                <c:pt idx="509">
                  <c:v>173.48</c:v>
                </c:pt>
                <c:pt idx="510">
                  <c:v>173.4</c:v>
                </c:pt>
                <c:pt idx="511">
                  <c:v>173.4</c:v>
                </c:pt>
                <c:pt idx="512">
                  <c:v>173.46</c:v>
                </c:pt>
                <c:pt idx="513">
                  <c:v>173.51</c:v>
                </c:pt>
                <c:pt idx="514">
                  <c:v>173.67</c:v>
                </c:pt>
                <c:pt idx="515">
                  <c:v>173.8</c:v>
                </c:pt>
                <c:pt idx="516">
                  <c:v>173.88</c:v>
                </c:pt>
                <c:pt idx="517">
                  <c:v>173.89</c:v>
                </c:pt>
                <c:pt idx="518">
                  <c:v>173.83</c:v>
                </c:pt>
                <c:pt idx="519">
                  <c:v>173.78</c:v>
                </c:pt>
                <c:pt idx="520">
                  <c:v>173.75</c:v>
                </c:pt>
                <c:pt idx="521">
                  <c:v>173.67</c:v>
                </c:pt>
                <c:pt idx="522">
                  <c:v>173.64</c:v>
                </c:pt>
                <c:pt idx="523">
                  <c:v>173.67</c:v>
                </c:pt>
                <c:pt idx="524">
                  <c:v>173.75</c:v>
                </c:pt>
                <c:pt idx="525">
                  <c:v>173.76</c:v>
                </c:pt>
                <c:pt idx="526">
                  <c:v>173.85</c:v>
                </c:pt>
                <c:pt idx="527">
                  <c:v>173.96</c:v>
                </c:pt>
                <c:pt idx="528">
                  <c:v>174.06</c:v>
                </c:pt>
                <c:pt idx="529">
                  <c:v>174.08</c:v>
                </c:pt>
                <c:pt idx="530">
                  <c:v>174.06</c:v>
                </c:pt>
                <c:pt idx="531">
                  <c:v>174</c:v>
                </c:pt>
                <c:pt idx="532">
                  <c:v>173.91</c:v>
                </c:pt>
                <c:pt idx="533">
                  <c:v>173.73</c:v>
                </c:pt>
                <c:pt idx="534">
                  <c:v>173.74</c:v>
                </c:pt>
                <c:pt idx="535">
                  <c:v>173.89</c:v>
                </c:pt>
                <c:pt idx="536">
                  <c:v>173.88</c:v>
                </c:pt>
                <c:pt idx="537">
                  <c:v>173.88</c:v>
                </c:pt>
                <c:pt idx="538">
                  <c:v>173.91</c:v>
                </c:pt>
                <c:pt idx="539">
                  <c:v>174.08</c:v>
                </c:pt>
                <c:pt idx="540">
                  <c:v>174.2</c:v>
                </c:pt>
                <c:pt idx="541">
                  <c:v>174.2</c:v>
                </c:pt>
                <c:pt idx="542">
                  <c:v>174.22</c:v>
                </c:pt>
                <c:pt idx="543">
                  <c:v>174.18</c:v>
                </c:pt>
                <c:pt idx="544">
                  <c:v>174.09</c:v>
                </c:pt>
                <c:pt idx="545">
                  <c:v>174.02</c:v>
                </c:pt>
                <c:pt idx="546">
                  <c:v>173.99</c:v>
                </c:pt>
                <c:pt idx="547">
                  <c:v>174.06</c:v>
                </c:pt>
                <c:pt idx="548">
                  <c:v>174.1</c:v>
                </c:pt>
                <c:pt idx="549">
                  <c:v>174.2</c:v>
                </c:pt>
                <c:pt idx="550">
                  <c:v>174.18</c:v>
                </c:pt>
                <c:pt idx="551">
                  <c:v>174.27</c:v>
                </c:pt>
                <c:pt idx="552">
                  <c:v>174.29</c:v>
                </c:pt>
                <c:pt idx="553">
                  <c:v>174.34</c:v>
                </c:pt>
                <c:pt idx="554">
                  <c:v>174.36</c:v>
                </c:pt>
                <c:pt idx="555">
                  <c:v>174.32</c:v>
                </c:pt>
                <c:pt idx="556">
                  <c:v>174.23</c:v>
                </c:pt>
                <c:pt idx="557">
                  <c:v>174.08</c:v>
                </c:pt>
                <c:pt idx="558">
                  <c:v>174.03</c:v>
                </c:pt>
                <c:pt idx="559">
                  <c:v>174.05</c:v>
                </c:pt>
                <c:pt idx="560">
                  <c:v>174.09</c:v>
                </c:pt>
                <c:pt idx="561">
                  <c:v>174.23</c:v>
                </c:pt>
                <c:pt idx="562">
                  <c:v>174.21</c:v>
                </c:pt>
                <c:pt idx="563">
                  <c:v>174.38</c:v>
                </c:pt>
                <c:pt idx="564">
                  <c:v>174.55</c:v>
                </c:pt>
                <c:pt idx="565">
                  <c:v>174.62</c:v>
                </c:pt>
                <c:pt idx="566">
                  <c:v>174.69</c:v>
                </c:pt>
                <c:pt idx="567">
                  <c:v>174.63</c:v>
                </c:pt>
                <c:pt idx="568">
                  <c:v>174.48</c:v>
                </c:pt>
                <c:pt idx="569">
                  <c:v>174.32</c:v>
                </c:pt>
                <c:pt idx="570">
                  <c:v>174.24</c:v>
                </c:pt>
                <c:pt idx="571">
                  <c:v>174.24</c:v>
                </c:pt>
                <c:pt idx="572">
                  <c:v>174.11</c:v>
                </c:pt>
                <c:pt idx="573">
                  <c:v>174.08</c:v>
                </c:pt>
                <c:pt idx="574">
                  <c:v>174.12</c:v>
                </c:pt>
                <c:pt idx="575">
                  <c:v>174.28</c:v>
                </c:pt>
                <c:pt idx="576">
                  <c:v>174.36</c:v>
                </c:pt>
                <c:pt idx="577">
                  <c:v>174.41</c:v>
                </c:pt>
                <c:pt idx="578">
                  <c:v>174.43</c:v>
                </c:pt>
                <c:pt idx="579">
                  <c:v>174.38</c:v>
                </c:pt>
                <c:pt idx="580">
                  <c:v>174.29</c:v>
                </c:pt>
                <c:pt idx="581">
                  <c:v>174.23</c:v>
                </c:pt>
                <c:pt idx="582">
                  <c:v>174.2</c:v>
                </c:pt>
                <c:pt idx="583">
                  <c:v>174.21</c:v>
                </c:pt>
                <c:pt idx="584">
                  <c:v>174.18</c:v>
                </c:pt>
                <c:pt idx="585">
                  <c:v>174.15</c:v>
                </c:pt>
                <c:pt idx="586">
                  <c:v>174.31</c:v>
                </c:pt>
                <c:pt idx="587">
                  <c:v>174.39</c:v>
                </c:pt>
                <c:pt idx="588">
                  <c:v>174.44</c:v>
                </c:pt>
                <c:pt idx="589">
                  <c:v>174.48</c:v>
                </c:pt>
                <c:pt idx="590">
                  <c:v>174.44</c:v>
                </c:pt>
                <c:pt idx="591">
                  <c:v>174.38</c:v>
                </c:pt>
                <c:pt idx="592">
                  <c:v>174.36</c:v>
                </c:pt>
                <c:pt idx="593">
                  <c:v>174.28</c:v>
                </c:pt>
                <c:pt idx="594">
                  <c:v>174.16</c:v>
                </c:pt>
                <c:pt idx="595">
                  <c:v>174.17</c:v>
                </c:pt>
                <c:pt idx="596">
                  <c:v>174.21</c:v>
                </c:pt>
                <c:pt idx="597">
                  <c:v>174.2</c:v>
                </c:pt>
                <c:pt idx="598">
                  <c:v>174.32</c:v>
                </c:pt>
                <c:pt idx="599">
                  <c:v>174.48</c:v>
                </c:pt>
                <c:pt idx="600">
                  <c:v>174.61</c:v>
                </c:pt>
                <c:pt idx="601">
                  <c:v>174.61</c:v>
                </c:pt>
                <c:pt idx="602">
                  <c:v>174.66</c:v>
                </c:pt>
                <c:pt idx="603">
                  <c:v>174.61</c:v>
                </c:pt>
                <c:pt idx="604">
                  <c:v>174.57</c:v>
                </c:pt>
                <c:pt idx="605">
                  <c:v>174.52</c:v>
                </c:pt>
                <c:pt idx="606">
                  <c:v>174.57</c:v>
                </c:pt>
                <c:pt idx="607">
                  <c:v>174.64</c:v>
                </c:pt>
                <c:pt idx="608">
                  <c:v>174.66</c:v>
                </c:pt>
                <c:pt idx="609">
                  <c:v>174.67</c:v>
                </c:pt>
                <c:pt idx="610">
                  <c:v>174.78</c:v>
                </c:pt>
                <c:pt idx="611">
                  <c:v>174.92</c:v>
                </c:pt>
                <c:pt idx="612">
                  <c:v>174.91</c:v>
                </c:pt>
                <c:pt idx="613">
                  <c:v>174.98</c:v>
                </c:pt>
                <c:pt idx="614">
                  <c:v>174.93</c:v>
                </c:pt>
                <c:pt idx="615">
                  <c:v>174.84</c:v>
                </c:pt>
                <c:pt idx="616">
                  <c:v>174.69</c:v>
                </c:pt>
                <c:pt idx="617">
                  <c:v>174.57</c:v>
                </c:pt>
                <c:pt idx="618">
                  <c:v>174.46</c:v>
                </c:pt>
                <c:pt idx="619">
                  <c:v>174.48</c:v>
                </c:pt>
                <c:pt idx="620">
                  <c:v>174.53</c:v>
                </c:pt>
                <c:pt idx="621">
                  <c:v>174.63</c:v>
                </c:pt>
                <c:pt idx="622">
                  <c:v>174.8</c:v>
                </c:pt>
                <c:pt idx="623">
                  <c:v>174.88</c:v>
                </c:pt>
                <c:pt idx="624">
                  <c:v>174.92</c:v>
                </c:pt>
                <c:pt idx="625">
                  <c:v>174.9</c:v>
                </c:pt>
                <c:pt idx="626">
                  <c:v>174.85</c:v>
                </c:pt>
                <c:pt idx="627">
                  <c:v>174.76</c:v>
                </c:pt>
                <c:pt idx="628">
                  <c:v>174.62</c:v>
                </c:pt>
                <c:pt idx="629">
                  <c:v>174.46</c:v>
                </c:pt>
                <c:pt idx="630">
                  <c:v>174.43</c:v>
                </c:pt>
                <c:pt idx="631">
                  <c:v>174.49</c:v>
                </c:pt>
                <c:pt idx="632">
                  <c:v>174.51</c:v>
                </c:pt>
                <c:pt idx="633">
                  <c:v>174.55</c:v>
                </c:pt>
                <c:pt idx="634">
                  <c:v>174.68</c:v>
                </c:pt>
                <c:pt idx="635">
                  <c:v>174.7</c:v>
                </c:pt>
                <c:pt idx="636">
                  <c:v>174.71</c:v>
                </c:pt>
                <c:pt idx="637">
                  <c:v>174.75</c:v>
                </c:pt>
                <c:pt idx="638">
                  <c:v>174.71</c:v>
                </c:pt>
                <c:pt idx="639">
                  <c:v>174.65</c:v>
                </c:pt>
                <c:pt idx="640">
                  <c:v>174.67</c:v>
                </c:pt>
                <c:pt idx="641">
                  <c:v>174.56</c:v>
                </c:pt>
                <c:pt idx="642">
                  <c:v>174.46</c:v>
                </c:pt>
                <c:pt idx="643">
                  <c:v>174.44</c:v>
                </c:pt>
                <c:pt idx="644">
                  <c:v>174.44</c:v>
                </c:pt>
                <c:pt idx="645">
                  <c:v>174.45</c:v>
                </c:pt>
                <c:pt idx="646">
                  <c:v>174.76</c:v>
                </c:pt>
                <c:pt idx="647">
                  <c:v>174.79</c:v>
                </c:pt>
                <c:pt idx="648">
                  <c:v>174.8</c:v>
                </c:pt>
                <c:pt idx="649">
                  <c:v>174.77</c:v>
                </c:pt>
                <c:pt idx="650">
                  <c:v>174.76</c:v>
                </c:pt>
                <c:pt idx="651">
                  <c:v>174.7</c:v>
                </c:pt>
                <c:pt idx="652">
                  <c:v>174.56</c:v>
                </c:pt>
                <c:pt idx="653">
                  <c:v>174.44</c:v>
                </c:pt>
                <c:pt idx="654">
                  <c:v>174.26</c:v>
                </c:pt>
                <c:pt idx="655">
                  <c:v>174.15</c:v>
                </c:pt>
                <c:pt idx="656">
                  <c:v>174.06</c:v>
                </c:pt>
                <c:pt idx="657">
                  <c:v>173.99</c:v>
                </c:pt>
                <c:pt idx="658">
                  <c:v>174.17</c:v>
                </c:pt>
                <c:pt idx="659">
                  <c:v>174.38</c:v>
                </c:pt>
                <c:pt idx="660">
                  <c:v>174.5</c:v>
                </c:pt>
                <c:pt idx="661">
                  <c:v>174.43</c:v>
                </c:pt>
                <c:pt idx="662">
                  <c:v>174.43</c:v>
                </c:pt>
                <c:pt idx="663">
                  <c:v>174.4</c:v>
                </c:pt>
                <c:pt idx="664">
                  <c:v>174.38</c:v>
                </c:pt>
                <c:pt idx="665">
                  <c:v>174.32</c:v>
                </c:pt>
                <c:pt idx="666">
                  <c:v>174.23</c:v>
                </c:pt>
                <c:pt idx="667">
                  <c:v>174.28</c:v>
                </c:pt>
                <c:pt idx="668">
                  <c:v>174.32</c:v>
                </c:pt>
                <c:pt idx="669">
                  <c:v>174.28</c:v>
                </c:pt>
                <c:pt idx="670">
                  <c:v>174.32</c:v>
                </c:pt>
                <c:pt idx="671">
                  <c:v>174.61</c:v>
                </c:pt>
                <c:pt idx="672">
                  <c:v>174.64</c:v>
                </c:pt>
                <c:pt idx="673">
                  <c:v>174.6</c:v>
                </c:pt>
                <c:pt idx="674">
                  <c:v>174.52</c:v>
                </c:pt>
                <c:pt idx="675">
                  <c:v>174.42</c:v>
                </c:pt>
                <c:pt idx="676">
                  <c:v>174.31</c:v>
                </c:pt>
                <c:pt idx="677">
                  <c:v>174.22</c:v>
                </c:pt>
                <c:pt idx="678">
                  <c:v>174.15</c:v>
                </c:pt>
                <c:pt idx="679">
                  <c:v>174.08</c:v>
                </c:pt>
                <c:pt idx="680">
                  <c:v>174.08</c:v>
                </c:pt>
                <c:pt idx="681">
                  <c:v>174.04</c:v>
                </c:pt>
                <c:pt idx="682">
                  <c:v>174.19</c:v>
                </c:pt>
                <c:pt idx="683">
                  <c:v>174.45</c:v>
                </c:pt>
                <c:pt idx="684">
                  <c:v>174.55</c:v>
                </c:pt>
                <c:pt idx="685">
                  <c:v>174.58</c:v>
                </c:pt>
                <c:pt idx="686">
                  <c:v>174.58</c:v>
                </c:pt>
                <c:pt idx="687">
                  <c:v>174.55</c:v>
                </c:pt>
                <c:pt idx="688">
                  <c:v>174.52</c:v>
                </c:pt>
                <c:pt idx="689">
                  <c:v>174.44</c:v>
                </c:pt>
                <c:pt idx="690">
                  <c:v>174.34</c:v>
                </c:pt>
                <c:pt idx="691">
                  <c:v>174.38</c:v>
                </c:pt>
                <c:pt idx="692">
                  <c:v>174.45</c:v>
                </c:pt>
                <c:pt idx="693">
                  <c:v>174.38</c:v>
                </c:pt>
                <c:pt idx="694">
                  <c:v>174.43</c:v>
                </c:pt>
                <c:pt idx="695">
                  <c:v>174.65</c:v>
                </c:pt>
                <c:pt idx="696">
                  <c:v>174.67</c:v>
                </c:pt>
                <c:pt idx="697">
                  <c:v>174.7</c:v>
                </c:pt>
                <c:pt idx="698">
                  <c:v>174.66</c:v>
                </c:pt>
                <c:pt idx="699">
                  <c:v>174.7</c:v>
                </c:pt>
                <c:pt idx="700">
                  <c:v>174.62</c:v>
                </c:pt>
                <c:pt idx="701">
                  <c:v>174.44</c:v>
                </c:pt>
                <c:pt idx="702">
                  <c:v>174.3</c:v>
                </c:pt>
                <c:pt idx="703">
                  <c:v>174.26</c:v>
                </c:pt>
                <c:pt idx="704">
                  <c:v>174.13</c:v>
                </c:pt>
                <c:pt idx="705">
                  <c:v>174.14</c:v>
                </c:pt>
                <c:pt idx="706">
                  <c:v>174.29</c:v>
                </c:pt>
                <c:pt idx="707">
                  <c:v>174.36</c:v>
                </c:pt>
                <c:pt idx="708">
                  <c:v>174.49</c:v>
                </c:pt>
                <c:pt idx="709">
                  <c:v>174.57</c:v>
                </c:pt>
                <c:pt idx="710">
                  <c:v>174.6</c:v>
                </c:pt>
                <c:pt idx="711">
                  <c:v>174.54</c:v>
                </c:pt>
                <c:pt idx="712">
                  <c:v>174.5</c:v>
                </c:pt>
                <c:pt idx="713">
                  <c:v>174.44</c:v>
                </c:pt>
                <c:pt idx="714">
                  <c:v>174.39</c:v>
                </c:pt>
                <c:pt idx="715">
                  <c:v>174.33</c:v>
                </c:pt>
                <c:pt idx="716">
                  <c:v>174.28</c:v>
                </c:pt>
                <c:pt idx="717">
                  <c:v>174.28</c:v>
                </c:pt>
                <c:pt idx="718">
                  <c:v>174.44</c:v>
                </c:pt>
                <c:pt idx="719">
                  <c:v>174.64</c:v>
                </c:pt>
                <c:pt idx="720">
                  <c:v>174.62</c:v>
                </c:pt>
                <c:pt idx="721">
                  <c:v>174.63</c:v>
                </c:pt>
                <c:pt idx="722">
                  <c:v>174.58</c:v>
                </c:pt>
                <c:pt idx="723">
                  <c:v>174.46</c:v>
                </c:pt>
                <c:pt idx="724">
                  <c:v>174.34</c:v>
                </c:pt>
                <c:pt idx="725">
                  <c:v>174.25</c:v>
                </c:pt>
                <c:pt idx="726">
                  <c:v>174.24</c:v>
                </c:pt>
                <c:pt idx="727">
                  <c:v>174.34</c:v>
                </c:pt>
                <c:pt idx="728">
                  <c:v>174.38</c:v>
                </c:pt>
                <c:pt idx="729">
                  <c:v>174.36</c:v>
                </c:pt>
                <c:pt idx="730">
                  <c:v>174.39</c:v>
                </c:pt>
                <c:pt idx="731">
                  <c:v>174.52</c:v>
                </c:pt>
                <c:pt idx="732">
                  <c:v>174.68</c:v>
                </c:pt>
                <c:pt idx="733">
                  <c:v>174.7</c:v>
                </c:pt>
                <c:pt idx="734">
                  <c:v>174.7</c:v>
                </c:pt>
                <c:pt idx="735">
                  <c:v>174.68</c:v>
                </c:pt>
                <c:pt idx="736">
                  <c:v>174.54</c:v>
                </c:pt>
                <c:pt idx="737">
                  <c:v>174.42</c:v>
                </c:pt>
                <c:pt idx="738">
                  <c:v>174.4</c:v>
                </c:pt>
                <c:pt idx="739">
                  <c:v>174.48</c:v>
                </c:pt>
                <c:pt idx="740">
                  <c:v>174.38</c:v>
                </c:pt>
                <c:pt idx="741">
                  <c:v>174.39</c:v>
                </c:pt>
                <c:pt idx="742">
                  <c:v>174.54</c:v>
                </c:pt>
                <c:pt idx="743">
                  <c:v>174.63</c:v>
                </c:pt>
                <c:pt idx="744">
                  <c:v>174.6</c:v>
                </c:pt>
                <c:pt idx="745">
                  <c:v>174.7</c:v>
                </c:pt>
                <c:pt idx="746">
                  <c:v>174.67</c:v>
                </c:pt>
                <c:pt idx="747">
                  <c:v>174.61</c:v>
                </c:pt>
                <c:pt idx="748">
                  <c:v>174.53</c:v>
                </c:pt>
                <c:pt idx="749">
                  <c:v>174.46</c:v>
                </c:pt>
                <c:pt idx="750">
                  <c:v>174.4</c:v>
                </c:pt>
                <c:pt idx="751">
                  <c:v>174.36</c:v>
                </c:pt>
                <c:pt idx="752">
                  <c:v>174.45</c:v>
                </c:pt>
                <c:pt idx="753">
                  <c:v>174.48</c:v>
                </c:pt>
                <c:pt idx="754">
                  <c:v>174.79</c:v>
                </c:pt>
                <c:pt idx="755">
                  <c:v>174.98</c:v>
                </c:pt>
                <c:pt idx="756">
                  <c:v>174.92</c:v>
                </c:pt>
                <c:pt idx="757">
                  <c:v>174.89</c:v>
                </c:pt>
                <c:pt idx="758">
                  <c:v>174.83</c:v>
                </c:pt>
                <c:pt idx="759">
                  <c:v>174.73</c:v>
                </c:pt>
                <c:pt idx="760">
                  <c:v>174.66</c:v>
                </c:pt>
                <c:pt idx="761">
                  <c:v>174.55</c:v>
                </c:pt>
                <c:pt idx="762">
                  <c:v>174.7</c:v>
                </c:pt>
                <c:pt idx="763">
                  <c:v>174.76</c:v>
                </c:pt>
                <c:pt idx="764">
                  <c:v>174.68</c:v>
                </c:pt>
                <c:pt idx="765">
                  <c:v>174.78</c:v>
                </c:pt>
                <c:pt idx="766">
                  <c:v>174.88</c:v>
                </c:pt>
                <c:pt idx="767">
                  <c:v>174.95</c:v>
                </c:pt>
                <c:pt idx="768">
                  <c:v>174.97</c:v>
                </c:pt>
                <c:pt idx="769">
                  <c:v>175.04</c:v>
                </c:pt>
                <c:pt idx="770">
                  <c:v>175.03</c:v>
                </c:pt>
                <c:pt idx="771">
                  <c:v>174.94</c:v>
                </c:pt>
                <c:pt idx="772">
                  <c:v>174.83</c:v>
                </c:pt>
                <c:pt idx="773">
                  <c:v>174.94</c:v>
                </c:pt>
                <c:pt idx="774">
                  <c:v>174.85</c:v>
                </c:pt>
                <c:pt idx="775">
                  <c:v>174.89</c:v>
                </c:pt>
                <c:pt idx="776">
                  <c:v>174.86</c:v>
                </c:pt>
                <c:pt idx="777">
                  <c:v>174.78</c:v>
                </c:pt>
                <c:pt idx="778">
                  <c:v>174.74</c:v>
                </c:pt>
                <c:pt idx="779">
                  <c:v>174.83</c:v>
                </c:pt>
                <c:pt idx="780">
                  <c:v>174.8</c:v>
                </c:pt>
                <c:pt idx="781">
                  <c:v>174.77</c:v>
                </c:pt>
                <c:pt idx="782">
                  <c:v>174.78</c:v>
                </c:pt>
                <c:pt idx="783">
                  <c:v>174.68</c:v>
                </c:pt>
                <c:pt idx="784">
                  <c:v>174.6</c:v>
                </c:pt>
                <c:pt idx="785">
                  <c:v>174.44</c:v>
                </c:pt>
                <c:pt idx="786">
                  <c:v>174.36</c:v>
                </c:pt>
                <c:pt idx="787">
                  <c:v>174.37</c:v>
                </c:pt>
                <c:pt idx="788">
                  <c:v>174.33</c:v>
                </c:pt>
                <c:pt idx="789">
                  <c:v>174.33</c:v>
                </c:pt>
                <c:pt idx="790">
                  <c:v>174.36</c:v>
                </c:pt>
                <c:pt idx="791">
                  <c:v>174.46</c:v>
                </c:pt>
                <c:pt idx="792">
                  <c:v>174.46</c:v>
                </c:pt>
                <c:pt idx="793">
                  <c:v>174.4</c:v>
                </c:pt>
                <c:pt idx="794">
                  <c:v>174.33</c:v>
                </c:pt>
                <c:pt idx="795">
                  <c:v>174.26</c:v>
                </c:pt>
                <c:pt idx="796">
                  <c:v>174.14</c:v>
                </c:pt>
                <c:pt idx="797">
                  <c:v>174.04</c:v>
                </c:pt>
                <c:pt idx="798">
                  <c:v>174.02</c:v>
                </c:pt>
                <c:pt idx="799">
                  <c:v>174.01</c:v>
                </c:pt>
                <c:pt idx="800">
                  <c:v>174.06</c:v>
                </c:pt>
                <c:pt idx="801">
                  <c:v>174.07</c:v>
                </c:pt>
                <c:pt idx="802">
                  <c:v>174.09</c:v>
                </c:pt>
                <c:pt idx="803">
                  <c:v>174.25</c:v>
                </c:pt>
                <c:pt idx="804">
                  <c:v>174.32</c:v>
                </c:pt>
                <c:pt idx="805">
                  <c:v>174.52</c:v>
                </c:pt>
                <c:pt idx="806">
                  <c:v>174.51</c:v>
                </c:pt>
                <c:pt idx="807">
                  <c:v>174.39</c:v>
                </c:pt>
                <c:pt idx="808">
                  <c:v>174.3</c:v>
                </c:pt>
                <c:pt idx="809">
                  <c:v>174.15</c:v>
                </c:pt>
                <c:pt idx="810">
                  <c:v>174.06</c:v>
                </c:pt>
                <c:pt idx="811">
                  <c:v>173.99</c:v>
                </c:pt>
                <c:pt idx="812">
                  <c:v>173.97</c:v>
                </c:pt>
                <c:pt idx="813">
                  <c:v>174.16</c:v>
                </c:pt>
                <c:pt idx="814">
                  <c:v>174.3</c:v>
                </c:pt>
                <c:pt idx="815">
                  <c:v>174.36</c:v>
                </c:pt>
                <c:pt idx="816">
                  <c:v>174.41</c:v>
                </c:pt>
                <c:pt idx="817">
                  <c:v>174.43</c:v>
                </c:pt>
                <c:pt idx="818">
                  <c:v>174.41</c:v>
                </c:pt>
                <c:pt idx="819">
                  <c:v>174.39</c:v>
                </c:pt>
                <c:pt idx="820">
                  <c:v>174.37</c:v>
                </c:pt>
                <c:pt idx="821">
                  <c:v>174.28</c:v>
                </c:pt>
                <c:pt idx="822">
                  <c:v>174.21</c:v>
                </c:pt>
                <c:pt idx="823">
                  <c:v>174.24</c:v>
                </c:pt>
                <c:pt idx="824">
                  <c:v>174.42</c:v>
                </c:pt>
                <c:pt idx="825">
                  <c:v>174.36</c:v>
                </c:pt>
                <c:pt idx="826">
                  <c:v>174.42</c:v>
                </c:pt>
                <c:pt idx="827">
                  <c:v>174.48</c:v>
                </c:pt>
                <c:pt idx="828">
                  <c:v>174.53</c:v>
                </c:pt>
                <c:pt idx="829">
                  <c:v>174.54</c:v>
                </c:pt>
                <c:pt idx="830">
                  <c:v>174.44</c:v>
                </c:pt>
                <c:pt idx="831">
                  <c:v>174.34</c:v>
                </c:pt>
                <c:pt idx="832">
                  <c:v>174.24</c:v>
                </c:pt>
                <c:pt idx="833">
                  <c:v>174.09</c:v>
                </c:pt>
                <c:pt idx="834">
                  <c:v>174.02</c:v>
                </c:pt>
                <c:pt idx="835">
                  <c:v>174.04</c:v>
                </c:pt>
                <c:pt idx="836">
                  <c:v>174.08</c:v>
                </c:pt>
                <c:pt idx="837">
                  <c:v>174.12</c:v>
                </c:pt>
                <c:pt idx="838">
                  <c:v>174.22</c:v>
                </c:pt>
                <c:pt idx="839">
                  <c:v>174.33</c:v>
                </c:pt>
                <c:pt idx="840">
                  <c:v>174.42</c:v>
                </c:pt>
                <c:pt idx="841">
                  <c:v>174.41</c:v>
                </c:pt>
                <c:pt idx="842">
                  <c:v>174.46</c:v>
                </c:pt>
                <c:pt idx="843">
                  <c:v>174.51</c:v>
                </c:pt>
                <c:pt idx="844">
                  <c:v>174.5</c:v>
                </c:pt>
                <c:pt idx="845">
                  <c:v>174.39</c:v>
                </c:pt>
                <c:pt idx="846">
                  <c:v>174.42</c:v>
                </c:pt>
                <c:pt idx="847">
                  <c:v>174.42</c:v>
                </c:pt>
                <c:pt idx="848">
                  <c:v>174.58</c:v>
                </c:pt>
                <c:pt idx="849">
                  <c:v>174.53</c:v>
                </c:pt>
                <c:pt idx="850">
                  <c:v>174.54</c:v>
                </c:pt>
                <c:pt idx="851">
                  <c:v>174.69</c:v>
                </c:pt>
                <c:pt idx="852">
                  <c:v>174.67</c:v>
                </c:pt>
                <c:pt idx="853">
                  <c:v>174.66</c:v>
                </c:pt>
                <c:pt idx="854">
                  <c:v>174.64</c:v>
                </c:pt>
                <c:pt idx="855">
                  <c:v>174.53</c:v>
                </c:pt>
                <c:pt idx="856">
                  <c:v>174.41</c:v>
                </c:pt>
                <c:pt idx="857">
                  <c:v>174.29</c:v>
                </c:pt>
                <c:pt idx="858">
                  <c:v>174.24</c:v>
                </c:pt>
                <c:pt idx="859">
                  <c:v>174.28</c:v>
                </c:pt>
                <c:pt idx="860">
                  <c:v>174.2</c:v>
                </c:pt>
                <c:pt idx="861">
                  <c:v>174.17</c:v>
                </c:pt>
                <c:pt idx="862">
                  <c:v>174.27</c:v>
                </c:pt>
                <c:pt idx="863">
                  <c:v>174.48</c:v>
                </c:pt>
                <c:pt idx="864">
                  <c:v>174.53</c:v>
                </c:pt>
                <c:pt idx="865">
                  <c:v>174.52</c:v>
                </c:pt>
                <c:pt idx="866">
                  <c:v>174.57</c:v>
                </c:pt>
                <c:pt idx="867">
                  <c:v>174.53</c:v>
                </c:pt>
                <c:pt idx="868">
                  <c:v>174.41</c:v>
                </c:pt>
                <c:pt idx="869">
                  <c:v>174.31</c:v>
                </c:pt>
                <c:pt idx="870">
                  <c:v>174.22</c:v>
                </c:pt>
                <c:pt idx="871">
                  <c:v>174.2</c:v>
                </c:pt>
                <c:pt idx="872">
                  <c:v>174.23</c:v>
                </c:pt>
                <c:pt idx="873">
                  <c:v>174.26</c:v>
                </c:pt>
                <c:pt idx="874">
                  <c:v>174.28</c:v>
                </c:pt>
                <c:pt idx="875">
                  <c:v>174.37</c:v>
                </c:pt>
                <c:pt idx="876">
                  <c:v>174.42</c:v>
                </c:pt>
                <c:pt idx="877">
                  <c:v>174.45</c:v>
                </c:pt>
                <c:pt idx="878">
                  <c:v>174.43</c:v>
                </c:pt>
                <c:pt idx="879">
                  <c:v>174.4</c:v>
                </c:pt>
                <c:pt idx="880">
                  <c:v>174.24</c:v>
                </c:pt>
                <c:pt idx="881">
                  <c:v>174.15</c:v>
                </c:pt>
                <c:pt idx="882">
                  <c:v>174.09</c:v>
                </c:pt>
                <c:pt idx="883">
                  <c:v>174.07</c:v>
                </c:pt>
                <c:pt idx="884">
                  <c:v>174.03</c:v>
                </c:pt>
                <c:pt idx="885">
                  <c:v>174.05</c:v>
                </c:pt>
                <c:pt idx="886">
                  <c:v>174.14</c:v>
                </c:pt>
                <c:pt idx="887">
                  <c:v>174.23</c:v>
                </c:pt>
                <c:pt idx="888">
                  <c:v>174.43</c:v>
                </c:pt>
                <c:pt idx="889">
                  <c:v>174.58</c:v>
                </c:pt>
                <c:pt idx="890">
                  <c:v>174.61</c:v>
                </c:pt>
                <c:pt idx="891">
                  <c:v>174.56</c:v>
                </c:pt>
                <c:pt idx="892">
                  <c:v>174.52</c:v>
                </c:pt>
                <c:pt idx="893">
                  <c:v>174.47</c:v>
                </c:pt>
                <c:pt idx="894">
                  <c:v>174.41</c:v>
                </c:pt>
                <c:pt idx="895">
                  <c:v>174.46</c:v>
                </c:pt>
                <c:pt idx="896">
                  <c:v>174.47</c:v>
                </c:pt>
                <c:pt idx="897">
                  <c:v>174.53</c:v>
                </c:pt>
                <c:pt idx="898">
                  <c:v>174.79</c:v>
                </c:pt>
                <c:pt idx="899">
                  <c:v>174.83</c:v>
                </c:pt>
                <c:pt idx="900">
                  <c:v>174.84</c:v>
                </c:pt>
                <c:pt idx="901">
                  <c:v>175.01</c:v>
                </c:pt>
                <c:pt idx="902">
                  <c:v>174.96</c:v>
                </c:pt>
                <c:pt idx="903">
                  <c:v>174.83</c:v>
                </c:pt>
                <c:pt idx="904">
                  <c:v>174.74</c:v>
                </c:pt>
                <c:pt idx="905">
                  <c:v>174.61</c:v>
                </c:pt>
                <c:pt idx="906">
                  <c:v>174.49</c:v>
                </c:pt>
                <c:pt idx="907">
                  <c:v>174.48</c:v>
                </c:pt>
                <c:pt idx="908">
                  <c:v>174.6</c:v>
                </c:pt>
                <c:pt idx="909">
                  <c:v>174.66</c:v>
                </c:pt>
                <c:pt idx="910">
                  <c:v>174.73</c:v>
                </c:pt>
                <c:pt idx="911">
                  <c:v>174.84</c:v>
                </c:pt>
                <c:pt idx="912">
                  <c:v>174.87</c:v>
                </c:pt>
                <c:pt idx="913">
                  <c:v>174.76</c:v>
                </c:pt>
                <c:pt idx="914">
                  <c:v>174.7</c:v>
                </c:pt>
                <c:pt idx="915">
                  <c:v>174.59</c:v>
                </c:pt>
                <c:pt idx="916">
                  <c:v>174.45</c:v>
                </c:pt>
                <c:pt idx="917">
                  <c:v>174.28</c:v>
                </c:pt>
                <c:pt idx="918">
                  <c:v>174.1</c:v>
                </c:pt>
                <c:pt idx="919">
                  <c:v>174.02</c:v>
                </c:pt>
                <c:pt idx="920">
                  <c:v>173.99</c:v>
                </c:pt>
                <c:pt idx="921">
                  <c:v>174.1</c:v>
                </c:pt>
                <c:pt idx="922">
                  <c:v>174.18</c:v>
                </c:pt>
                <c:pt idx="923">
                  <c:v>174.26</c:v>
                </c:pt>
                <c:pt idx="924">
                  <c:v>174.28</c:v>
                </c:pt>
                <c:pt idx="925">
                  <c:v>174.27</c:v>
                </c:pt>
                <c:pt idx="926">
                  <c:v>174.22</c:v>
                </c:pt>
                <c:pt idx="927">
                  <c:v>174.14</c:v>
                </c:pt>
                <c:pt idx="928">
                  <c:v>174.04</c:v>
                </c:pt>
                <c:pt idx="929">
                  <c:v>173.96</c:v>
                </c:pt>
                <c:pt idx="930">
                  <c:v>173.9</c:v>
                </c:pt>
                <c:pt idx="931">
                  <c:v>173.86</c:v>
                </c:pt>
                <c:pt idx="932">
                  <c:v>173.82</c:v>
                </c:pt>
                <c:pt idx="933">
                  <c:v>173.75</c:v>
                </c:pt>
                <c:pt idx="934">
                  <c:v>173.83</c:v>
                </c:pt>
                <c:pt idx="935">
                  <c:v>173.95</c:v>
                </c:pt>
                <c:pt idx="936">
                  <c:v>174.07</c:v>
                </c:pt>
                <c:pt idx="937">
                  <c:v>174.18</c:v>
                </c:pt>
                <c:pt idx="938">
                  <c:v>174.26</c:v>
                </c:pt>
                <c:pt idx="939">
                  <c:v>174.22</c:v>
                </c:pt>
                <c:pt idx="940">
                  <c:v>174.09</c:v>
                </c:pt>
                <c:pt idx="941">
                  <c:v>174</c:v>
                </c:pt>
                <c:pt idx="942">
                  <c:v>173.88</c:v>
                </c:pt>
                <c:pt idx="943">
                  <c:v>173.83</c:v>
                </c:pt>
                <c:pt idx="944">
                  <c:v>173.75</c:v>
                </c:pt>
                <c:pt idx="945">
                  <c:v>173.84</c:v>
                </c:pt>
                <c:pt idx="946">
                  <c:v>173.94</c:v>
                </c:pt>
                <c:pt idx="947">
                  <c:v>174.02</c:v>
                </c:pt>
                <c:pt idx="948">
                  <c:v>174.04</c:v>
                </c:pt>
                <c:pt idx="949">
                  <c:v>174.09</c:v>
                </c:pt>
                <c:pt idx="950">
                  <c:v>174.03</c:v>
                </c:pt>
                <c:pt idx="951">
                  <c:v>173.94</c:v>
                </c:pt>
                <c:pt idx="952">
                  <c:v>173.83</c:v>
                </c:pt>
                <c:pt idx="953">
                  <c:v>173.8</c:v>
                </c:pt>
                <c:pt idx="954">
                  <c:v>173.8</c:v>
                </c:pt>
                <c:pt idx="955">
                  <c:v>173.86</c:v>
                </c:pt>
                <c:pt idx="956">
                  <c:v>173.85</c:v>
                </c:pt>
                <c:pt idx="957">
                  <c:v>173.97</c:v>
                </c:pt>
                <c:pt idx="958">
                  <c:v>174.02</c:v>
                </c:pt>
                <c:pt idx="959">
                  <c:v>174.2</c:v>
                </c:pt>
                <c:pt idx="960">
                  <c:v>174.3</c:v>
                </c:pt>
                <c:pt idx="961">
                  <c:v>174.33</c:v>
                </c:pt>
                <c:pt idx="962">
                  <c:v>174.24</c:v>
                </c:pt>
                <c:pt idx="963">
                  <c:v>174.15</c:v>
                </c:pt>
                <c:pt idx="964">
                  <c:v>174.04</c:v>
                </c:pt>
                <c:pt idx="965">
                  <c:v>173.95</c:v>
                </c:pt>
                <c:pt idx="966">
                  <c:v>173.84</c:v>
                </c:pt>
                <c:pt idx="967">
                  <c:v>173.81</c:v>
                </c:pt>
                <c:pt idx="968">
                  <c:v>173.81</c:v>
                </c:pt>
                <c:pt idx="969">
                  <c:v>173.73</c:v>
                </c:pt>
                <c:pt idx="970">
                  <c:v>173.78</c:v>
                </c:pt>
                <c:pt idx="971">
                  <c:v>173.97</c:v>
                </c:pt>
                <c:pt idx="972">
                  <c:v>174.08</c:v>
                </c:pt>
                <c:pt idx="973">
                  <c:v>174.17</c:v>
                </c:pt>
                <c:pt idx="974">
                  <c:v>174.18</c:v>
                </c:pt>
                <c:pt idx="975">
                  <c:v>174.17</c:v>
                </c:pt>
                <c:pt idx="976">
                  <c:v>174.04</c:v>
                </c:pt>
                <c:pt idx="977">
                  <c:v>173.92</c:v>
                </c:pt>
                <c:pt idx="978">
                  <c:v>173.85</c:v>
                </c:pt>
                <c:pt idx="979">
                  <c:v>173.89</c:v>
                </c:pt>
                <c:pt idx="980">
                  <c:v>173.94</c:v>
                </c:pt>
                <c:pt idx="981">
                  <c:v>173.85</c:v>
                </c:pt>
                <c:pt idx="982">
                  <c:v>173.96</c:v>
                </c:pt>
                <c:pt idx="983">
                  <c:v>174.12</c:v>
                </c:pt>
                <c:pt idx="984">
                  <c:v>174.22</c:v>
                </c:pt>
                <c:pt idx="985">
                  <c:v>174.36</c:v>
                </c:pt>
                <c:pt idx="986">
                  <c:v>174.34</c:v>
                </c:pt>
                <c:pt idx="987">
                  <c:v>174.29</c:v>
                </c:pt>
                <c:pt idx="988">
                  <c:v>174.25</c:v>
                </c:pt>
                <c:pt idx="989">
                  <c:v>174.07</c:v>
                </c:pt>
                <c:pt idx="990">
                  <c:v>174</c:v>
                </c:pt>
                <c:pt idx="991">
                  <c:v>174.01</c:v>
                </c:pt>
                <c:pt idx="992">
                  <c:v>174.23</c:v>
                </c:pt>
                <c:pt idx="993">
                  <c:v>174.26</c:v>
                </c:pt>
                <c:pt idx="994">
                  <c:v>174.29</c:v>
                </c:pt>
                <c:pt idx="995">
                  <c:v>174.38</c:v>
                </c:pt>
                <c:pt idx="996">
                  <c:v>174.4</c:v>
                </c:pt>
                <c:pt idx="997">
                  <c:v>174.32</c:v>
                </c:pt>
                <c:pt idx="998">
                  <c:v>174.22</c:v>
                </c:pt>
                <c:pt idx="999">
                  <c:v>174.14</c:v>
                </c:pt>
                <c:pt idx="1000">
                  <c:v>174.08</c:v>
                </c:pt>
                <c:pt idx="1001">
                  <c:v>174</c:v>
                </c:pt>
                <c:pt idx="1002">
                  <c:v>173.88</c:v>
                </c:pt>
                <c:pt idx="1003">
                  <c:v>173.84</c:v>
                </c:pt>
                <c:pt idx="1004">
                  <c:v>173.97</c:v>
                </c:pt>
                <c:pt idx="1005">
                  <c:v>174.06</c:v>
                </c:pt>
                <c:pt idx="1006">
                  <c:v>174.11</c:v>
                </c:pt>
                <c:pt idx="1007">
                  <c:v>174.16</c:v>
                </c:pt>
                <c:pt idx="1008">
                  <c:v>174.2</c:v>
                </c:pt>
                <c:pt idx="1009">
                  <c:v>174.25</c:v>
                </c:pt>
                <c:pt idx="1010">
                  <c:v>174.27</c:v>
                </c:pt>
                <c:pt idx="1011">
                  <c:v>174.23</c:v>
                </c:pt>
                <c:pt idx="1012">
                  <c:v>174.14</c:v>
                </c:pt>
                <c:pt idx="1013">
                  <c:v>174.08</c:v>
                </c:pt>
                <c:pt idx="1014">
                  <c:v>174.1</c:v>
                </c:pt>
                <c:pt idx="1015">
                  <c:v>174.15</c:v>
                </c:pt>
                <c:pt idx="1016">
                  <c:v>174.29</c:v>
                </c:pt>
                <c:pt idx="1017">
                  <c:v>174.22</c:v>
                </c:pt>
                <c:pt idx="1018">
                  <c:v>174.26</c:v>
                </c:pt>
                <c:pt idx="1019">
                  <c:v>174.32</c:v>
                </c:pt>
                <c:pt idx="1020">
                  <c:v>174.35</c:v>
                </c:pt>
                <c:pt idx="1021">
                  <c:v>174.26</c:v>
                </c:pt>
                <c:pt idx="1022">
                  <c:v>174.15</c:v>
                </c:pt>
                <c:pt idx="1023">
                  <c:v>174.13</c:v>
                </c:pt>
                <c:pt idx="1024">
                  <c:v>174.08</c:v>
                </c:pt>
                <c:pt idx="1025">
                  <c:v>173.94</c:v>
                </c:pt>
                <c:pt idx="1026">
                  <c:v>173.8</c:v>
                </c:pt>
                <c:pt idx="1027">
                  <c:v>173.86</c:v>
                </c:pt>
                <c:pt idx="1028">
                  <c:v>173.92</c:v>
                </c:pt>
                <c:pt idx="1029">
                  <c:v>174.09</c:v>
                </c:pt>
                <c:pt idx="1030">
                  <c:v>174.26</c:v>
                </c:pt>
                <c:pt idx="1031">
                  <c:v>174.39</c:v>
                </c:pt>
                <c:pt idx="1032">
                  <c:v>174.35</c:v>
                </c:pt>
                <c:pt idx="1033">
                  <c:v>174.32</c:v>
                </c:pt>
                <c:pt idx="1034">
                  <c:v>174.35</c:v>
                </c:pt>
                <c:pt idx="1035">
                  <c:v>174.23</c:v>
                </c:pt>
                <c:pt idx="1036">
                  <c:v>174.12</c:v>
                </c:pt>
                <c:pt idx="1037">
                  <c:v>174</c:v>
                </c:pt>
                <c:pt idx="1038">
                  <c:v>173.92</c:v>
                </c:pt>
                <c:pt idx="1039">
                  <c:v>173.96</c:v>
                </c:pt>
                <c:pt idx="1040">
                  <c:v>174.04</c:v>
                </c:pt>
                <c:pt idx="1041">
                  <c:v>174.07</c:v>
                </c:pt>
                <c:pt idx="1042">
                  <c:v>174.31</c:v>
                </c:pt>
                <c:pt idx="1043">
                  <c:v>174.42</c:v>
                </c:pt>
                <c:pt idx="1044">
                  <c:v>174.46</c:v>
                </c:pt>
                <c:pt idx="1045">
                  <c:v>174.45</c:v>
                </c:pt>
                <c:pt idx="1046">
                  <c:v>174.42</c:v>
                </c:pt>
                <c:pt idx="1047">
                  <c:v>174.35</c:v>
                </c:pt>
                <c:pt idx="1048">
                  <c:v>174.24</c:v>
                </c:pt>
                <c:pt idx="1049">
                  <c:v>174.13</c:v>
                </c:pt>
                <c:pt idx="1050">
                  <c:v>174.07</c:v>
                </c:pt>
                <c:pt idx="1051">
                  <c:v>174.02</c:v>
                </c:pt>
                <c:pt idx="1052">
                  <c:v>173.99</c:v>
                </c:pt>
                <c:pt idx="1053">
                  <c:v>173.92</c:v>
                </c:pt>
                <c:pt idx="1054">
                  <c:v>173.97</c:v>
                </c:pt>
                <c:pt idx="1055">
                  <c:v>174.09</c:v>
                </c:pt>
                <c:pt idx="1056">
                  <c:v>174.21</c:v>
                </c:pt>
                <c:pt idx="1057">
                  <c:v>174.31</c:v>
                </c:pt>
                <c:pt idx="1058">
                  <c:v>174.27</c:v>
                </c:pt>
                <c:pt idx="1059">
                  <c:v>174.19</c:v>
                </c:pt>
                <c:pt idx="1060">
                  <c:v>174.02</c:v>
                </c:pt>
                <c:pt idx="1061">
                  <c:v>173.97</c:v>
                </c:pt>
                <c:pt idx="1062">
                  <c:v>173.88</c:v>
                </c:pt>
                <c:pt idx="1063">
                  <c:v>173.86</c:v>
                </c:pt>
                <c:pt idx="1064">
                  <c:v>173.83</c:v>
                </c:pt>
                <c:pt idx="1065">
                  <c:v>173.75</c:v>
                </c:pt>
                <c:pt idx="1066">
                  <c:v>174.03</c:v>
                </c:pt>
                <c:pt idx="1067">
                  <c:v>174.2</c:v>
                </c:pt>
                <c:pt idx="1068">
                  <c:v>174.46</c:v>
                </c:pt>
                <c:pt idx="1069">
                  <c:v>174.58</c:v>
                </c:pt>
                <c:pt idx="1070">
                  <c:v>174.48</c:v>
                </c:pt>
                <c:pt idx="1071">
                  <c:v>174.38</c:v>
                </c:pt>
                <c:pt idx="1072">
                  <c:v>174.3</c:v>
                </c:pt>
                <c:pt idx="1073">
                  <c:v>174.27</c:v>
                </c:pt>
                <c:pt idx="1074">
                  <c:v>174.21</c:v>
                </c:pt>
                <c:pt idx="1075">
                  <c:v>174.4</c:v>
                </c:pt>
                <c:pt idx="1076">
                  <c:v>174.39</c:v>
                </c:pt>
                <c:pt idx="1077">
                  <c:v>174.37</c:v>
                </c:pt>
                <c:pt idx="1078">
                  <c:v>174.36</c:v>
                </c:pt>
                <c:pt idx="1079">
                  <c:v>174.31</c:v>
                </c:pt>
                <c:pt idx="1080">
                  <c:v>174.27</c:v>
                </c:pt>
                <c:pt idx="1081">
                  <c:v>174.22</c:v>
                </c:pt>
                <c:pt idx="1082">
                  <c:v>174.14</c:v>
                </c:pt>
                <c:pt idx="1083">
                  <c:v>174.04</c:v>
                </c:pt>
                <c:pt idx="1084">
                  <c:v>173.95</c:v>
                </c:pt>
                <c:pt idx="1085">
                  <c:v>173.82</c:v>
                </c:pt>
                <c:pt idx="1086">
                  <c:v>173.85</c:v>
                </c:pt>
                <c:pt idx="1087">
                  <c:v>173.82</c:v>
                </c:pt>
                <c:pt idx="1088">
                  <c:v>173.82</c:v>
                </c:pt>
                <c:pt idx="1089">
                  <c:v>173.86</c:v>
                </c:pt>
                <c:pt idx="1090">
                  <c:v>173.92</c:v>
                </c:pt>
                <c:pt idx="1091">
                  <c:v>174.02</c:v>
                </c:pt>
                <c:pt idx="1092">
                  <c:v>174.1</c:v>
                </c:pt>
                <c:pt idx="1093">
                  <c:v>174.23</c:v>
                </c:pt>
                <c:pt idx="1094">
                  <c:v>174.35</c:v>
                </c:pt>
                <c:pt idx="1095">
                  <c:v>174.28</c:v>
                </c:pt>
                <c:pt idx="1096">
                  <c:v>174.16</c:v>
                </c:pt>
                <c:pt idx="1097">
                  <c:v>174.07</c:v>
                </c:pt>
                <c:pt idx="1098">
                  <c:v>173.97</c:v>
                </c:pt>
                <c:pt idx="1099">
                  <c:v>173.94</c:v>
                </c:pt>
                <c:pt idx="1100">
                  <c:v>174</c:v>
                </c:pt>
                <c:pt idx="1101">
                  <c:v>173.94</c:v>
                </c:pt>
                <c:pt idx="1102">
                  <c:v>173.99</c:v>
                </c:pt>
                <c:pt idx="1103">
                  <c:v>174.2</c:v>
                </c:pt>
                <c:pt idx="1104">
                  <c:v>174.35</c:v>
                </c:pt>
                <c:pt idx="1105">
                  <c:v>174.4</c:v>
                </c:pt>
                <c:pt idx="1106">
                  <c:v>174.4</c:v>
                </c:pt>
                <c:pt idx="1107">
                  <c:v>174.37</c:v>
                </c:pt>
                <c:pt idx="1108">
                  <c:v>174.31</c:v>
                </c:pt>
                <c:pt idx="1109">
                  <c:v>174.25</c:v>
                </c:pt>
                <c:pt idx="1110">
                  <c:v>174.15</c:v>
                </c:pt>
                <c:pt idx="1111">
                  <c:v>174.17</c:v>
                </c:pt>
                <c:pt idx="1112">
                  <c:v>174.16</c:v>
                </c:pt>
                <c:pt idx="1113">
                  <c:v>174.03</c:v>
                </c:pt>
                <c:pt idx="1114">
                  <c:v>173.99</c:v>
                </c:pt>
                <c:pt idx="1115">
                  <c:v>174.22</c:v>
                </c:pt>
                <c:pt idx="1116">
                  <c:v>174.31</c:v>
                </c:pt>
                <c:pt idx="1117">
                  <c:v>174.53</c:v>
                </c:pt>
                <c:pt idx="1118">
                  <c:v>174.74</c:v>
                </c:pt>
                <c:pt idx="1119">
                  <c:v>174.62</c:v>
                </c:pt>
                <c:pt idx="1120">
                  <c:v>174.5</c:v>
                </c:pt>
                <c:pt idx="1121">
                  <c:v>174.34</c:v>
                </c:pt>
                <c:pt idx="1122">
                  <c:v>174.22</c:v>
                </c:pt>
                <c:pt idx="1123">
                  <c:v>174.17</c:v>
                </c:pt>
                <c:pt idx="1124">
                  <c:v>174.23</c:v>
                </c:pt>
                <c:pt idx="1125">
                  <c:v>174.27</c:v>
                </c:pt>
                <c:pt idx="1126">
                  <c:v>174.41</c:v>
                </c:pt>
                <c:pt idx="1127">
                  <c:v>174.6</c:v>
                </c:pt>
                <c:pt idx="1128">
                  <c:v>174.65</c:v>
                </c:pt>
                <c:pt idx="1129">
                  <c:v>174.61</c:v>
                </c:pt>
                <c:pt idx="1130">
                  <c:v>174.54</c:v>
                </c:pt>
                <c:pt idx="1131">
                  <c:v>174.46</c:v>
                </c:pt>
                <c:pt idx="1132">
                  <c:v>174.39</c:v>
                </c:pt>
                <c:pt idx="1133">
                  <c:v>174.33</c:v>
                </c:pt>
                <c:pt idx="1134">
                  <c:v>174.26</c:v>
                </c:pt>
                <c:pt idx="1135">
                  <c:v>174.17</c:v>
                </c:pt>
                <c:pt idx="1136">
                  <c:v>174.29</c:v>
                </c:pt>
                <c:pt idx="1137">
                  <c:v>174.4</c:v>
                </c:pt>
                <c:pt idx="1138">
                  <c:v>174.47</c:v>
                </c:pt>
                <c:pt idx="1139">
                  <c:v>174.64</c:v>
                </c:pt>
                <c:pt idx="1140">
                  <c:v>174.82</c:v>
                </c:pt>
                <c:pt idx="1141">
                  <c:v>174.83</c:v>
                </c:pt>
                <c:pt idx="1142">
                  <c:v>174.81</c:v>
                </c:pt>
                <c:pt idx="1143">
                  <c:v>174.7</c:v>
                </c:pt>
                <c:pt idx="1144">
                  <c:v>174.59</c:v>
                </c:pt>
                <c:pt idx="1145">
                  <c:v>174.49</c:v>
                </c:pt>
                <c:pt idx="1146">
                  <c:v>174.49</c:v>
                </c:pt>
                <c:pt idx="1147">
                  <c:v>174.44</c:v>
                </c:pt>
                <c:pt idx="1148">
                  <c:v>174.38</c:v>
                </c:pt>
                <c:pt idx="1149">
                  <c:v>174.44</c:v>
                </c:pt>
                <c:pt idx="1150">
                  <c:v>174.68</c:v>
                </c:pt>
                <c:pt idx="1151">
                  <c:v>174.77</c:v>
                </c:pt>
                <c:pt idx="1152">
                  <c:v>174.88</c:v>
                </c:pt>
                <c:pt idx="1153">
                  <c:v>174.89</c:v>
                </c:pt>
                <c:pt idx="1154">
                  <c:v>174.82</c:v>
                </c:pt>
                <c:pt idx="1155">
                  <c:v>174.72</c:v>
                </c:pt>
                <c:pt idx="1156">
                  <c:v>174.66</c:v>
                </c:pt>
                <c:pt idx="1157">
                  <c:v>174.57</c:v>
                </c:pt>
                <c:pt idx="1158">
                  <c:v>174.58</c:v>
                </c:pt>
                <c:pt idx="1159">
                  <c:v>174.6</c:v>
                </c:pt>
                <c:pt idx="1160">
                  <c:v>174.63</c:v>
                </c:pt>
                <c:pt idx="1161">
                  <c:v>174.61</c:v>
                </c:pt>
                <c:pt idx="1162">
                  <c:v>174.65</c:v>
                </c:pt>
                <c:pt idx="1163">
                  <c:v>174.83</c:v>
                </c:pt>
                <c:pt idx="1164">
                  <c:v>175.05</c:v>
                </c:pt>
                <c:pt idx="1165">
                  <c:v>175.14</c:v>
                </c:pt>
                <c:pt idx="1166">
                  <c:v>175.13</c:v>
                </c:pt>
                <c:pt idx="1167">
                  <c:v>175.02</c:v>
                </c:pt>
                <c:pt idx="1168">
                  <c:v>174.87</c:v>
                </c:pt>
                <c:pt idx="1169">
                  <c:v>174.74</c:v>
                </c:pt>
                <c:pt idx="1170">
                  <c:v>174.68</c:v>
                </c:pt>
                <c:pt idx="1171">
                  <c:v>174.68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21-B846-B28C-2B55E52BF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545759"/>
        <c:axId val="588533999"/>
      </c:lineChart>
      <c:dateAx>
        <c:axId val="588545759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588533999"/>
        <c:crosses val="autoZero"/>
        <c:auto val="1"/>
        <c:lblOffset val="100"/>
        <c:baseTimeUnit val="months"/>
      </c:dateAx>
      <c:valAx>
        <c:axId val="588533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4575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62889783519623E-2"/>
          <c:y val="9.1227588999141268E-2"/>
          <c:w val="0.93619988070482818"/>
          <c:h val="0.4968194418595539"/>
        </c:manualLayout>
      </c:layout>
      <c:lineChart>
        <c:grouping val="standard"/>
        <c:varyColors val="0"/>
        <c:ser>
          <c:idx val="0"/>
          <c:order val="0"/>
          <c:tx>
            <c:strRef>
              <c:f>merged_master!$P$1</c:f>
              <c:strCache>
                <c:ptCount val="1"/>
                <c:pt idx="0">
                  <c:v>Ontario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merged_master!$A$2:$A$1173</c:f>
              <c:numCache>
                <c:formatCode>m/d/yy</c:formatCode>
                <c:ptCount val="117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</c:numCache>
            </c:numRef>
          </c:cat>
          <c:val>
            <c:numRef>
              <c:f>merged_master!$P$2:$P$1173</c:f>
              <c:numCache>
                <c:formatCode>General</c:formatCode>
                <c:ptCount val="1172"/>
                <c:pt idx="0">
                  <c:v>74.92</c:v>
                </c:pt>
                <c:pt idx="1">
                  <c:v>74.959999999999994</c:v>
                </c:pt>
                <c:pt idx="2">
                  <c:v>75.02</c:v>
                </c:pt>
                <c:pt idx="3">
                  <c:v>74.900000000000006</c:v>
                </c:pt>
                <c:pt idx="4">
                  <c:v>74.75</c:v>
                </c:pt>
                <c:pt idx="5">
                  <c:v>74.61</c:v>
                </c:pt>
                <c:pt idx="6">
                  <c:v>74.47</c:v>
                </c:pt>
                <c:pt idx="7">
                  <c:v>74.319999999999993</c:v>
                </c:pt>
                <c:pt idx="8">
                  <c:v>74.3</c:v>
                </c:pt>
                <c:pt idx="9">
                  <c:v>74.27</c:v>
                </c:pt>
                <c:pt idx="10">
                  <c:v>74.36</c:v>
                </c:pt>
                <c:pt idx="11">
                  <c:v>74.540000000000006</c:v>
                </c:pt>
                <c:pt idx="12">
                  <c:v>74.62</c:v>
                </c:pt>
                <c:pt idx="13">
                  <c:v>74.72</c:v>
                </c:pt>
                <c:pt idx="14">
                  <c:v>74.680000000000007</c:v>
                </c:pt>
                <c:pt idx="15">
                  <c:v>74.55</c:v>
                </c:pt>
                <c:pt idx="16">
                  <c:v>74.44</c:v>
                </c:pt>
                <c:pt idx="17">
                  <c:v>74.319999999999993</c:v>
                </c:pt>
                <c:pt idx="18">
                  <c:v>74.239999999999995</c:v>
                </c:pt>
                <c:pt idx="19">
                  <c:v>74.28</c:v>
                </c:pt>
                <c:pt idx="20">
                  <c:v>74.34</c:v>
                </c:pt>
                <c:pt idx="21">
                  <c:v>74.400000000000006</c:v>
                </c:pt>
                <c:pt idx="22">
                  <c:v>74.39</c:v>
                </c:pt>
                <c:pt idx="23">
                  <c:v>74.55</c:v>
                </c:pt>
                <c:pt idx="24">
                  <c:v>74.760000000000005</c:v>
                </c:pt>
                <c:pt idx="25">
                  <c:v>74.819999999999993</c:v>
                </c:pt>
                <c:pt idx="26">
                  <c:v>74.790000000000006</c:v>
                </c:pt>
                <c:pt idx="27">
                  <c:v>74.75</c:v>
                </c:pt>
                <c:pt idx="28">
                  <c:v>74.62</c:v>
                </c:pt>
                <c:pt idx="29">
                  <c:v>74.56</c:v>
                </c:pt>
                <c:pt idx="30">
                  <c:v>74.41</c:v>
                </c:pt>
                <c:pt idx="31">
                  <c:v>74.3</c:v>
                </c:pt>
                <c:pt idx="32">
                  <c:v>74.2</c:v>
                </c:pt>
                <c:pt idx="33">
                  <c:v>74.260000000000005</c:v>
                </c:pt>
                <c:pt idx="34">
                  <c:v>74.5</c:v>
                </c:pt>
                <c:pt idx="35">
                  <c:v>74.62</c:v>
                </c:pt>
                <c:pt idx="36">
                  <c:v>74.62</c:v>
                </c:pt>
                <c:pt idx="37">
                  <c:v>74.56</c:v>
                </c:pt>
                <c:pt idx="38">
                  <c:v>74.489999999999995</c:v>
                </c:pt>
                <c:pt idx="39">
                  <c:v>74.400000000000006</c:v>
                </c:pt>
                <c:pt idx="40">
                  <c:v>74.3</c:v>
                </c:pt>
                <c:pt idx="41">
                  <c:v>74.22</c:v>
                </c:pt>
                <c:pt idx="42">
                  <c:v>74.23</c:v>
                </c:pt>
                <c:pt idx="43">
                  <c:v>74.28</c:v>
                </c:pt>
                <c:pt idx="44">
                  <c:v>74.2</c:v>
                </c:pt>
                <c:pt idx="45">
                  <c:v>74.150000000000006</c:v>
                </c:pt>
                <c:pt idx="46">
                  <c:v>74.16</c:v>
                </c:pt>
                <c:pt idx="47">
                  <c:v>74.41</c:v>
                </c:pt>
                <c:pt idx="48">
                  <c:v>74.55</c:v>
                </c:pt>
                <c:pt idx="49">
                  <c:v>74.55</c:v>
                </c:pt>
                <c:pt idx="50">
                  <c:v>74.489999999999995</c:v>
                </c:pt>
                <c:pt idx="51">
                  <c:v>74.44</c:v>
                </c:pt>
                <c:pt idx="52">
                  <c:v>74.41</c:v>
                </c:pt>
                <c:pt idx="53">
                  <c:v>74.41</c:v>
                </c:pt>
                <c:pt idx="54">
                  <c:v>74.5</c:v>
                </c:pt>
                <c:pt idx="55">
                  <c:v>74.56</c:v>
                </c:pt>
                <c:pt idx="56">
                  <c:v>74.5</c:v>
                </c:pt>
                <c:pt idx="57">
                  <c:v>74.52</c:v>
                </c:pt>
                <c:pt idx="58">
                  <c:v>74.650000000000006</c:v>
                </c:pt>
                <c:pt idx="59">
                  <c:v>74.73</c:v>
                </c:pt>
                <c:pt idx="60">
                  <c:v>74.73</c:v>
                </c:pt>
                <c:pt idx="61">
                  <c:v>74.77</c:v>
                </c:pt>
                <c:pt idx="62">
                  <c:v>74.739999999999995</c:v>
                </c:pt>
                <c:pt idx="63">
                  <c:v>74.66</c:v>
                </c:pt>
                <c:pt idx="64">
                  <c:v>74.52</c:v>
                </c:pt>
                <c:pt idx="65">
                  <c:v>74.44</c:v>
                </c:pt>
                <c:pt idx="66">
                  <c:v>74.400000000000006</c:v>
                </c:pt>
                <c:pt idx="67">
                  <c:v>74.62</c:v>
                </c:pt>
                <c:pt idx="68">
                  <c:v>74.739999999999995</c:v>
                </c:pt>
                <c:pt idx="69">
                  <c:v>74.73</c:v>
                </c:pt>
                <c:pt idx="70">
                  <c:v>74.72</c:v>
                </c:pt>
                <c:pt idx="71">
                  <c:v>74.87</c:v>
                </c:pt>
                <c:pt idx="72">
                  <c:v>74.930000000000007</c:v>
                </c:pt>
                <c:pt idx="73">
                  <c:v>74.930000000000007</c:v>
                </c:pt>
                <c:pt idx="74">
                  <c:v>74.97</c:v>
                </c:pt>
                <c:pt idx="75">
                  <c:v>74.94</c:v>
                </c:pt>
                <c:pt idx="76">
                  <c:v>74.790000000000006</c:v>
                </c:pt>
                <c:pt idx="77">
                  <c:v>74.67</c:v>
                </c:pt>
                <c:pt idx="78">
                  <c:v>74.64</c:v>
                </c:pt>
                <c:pt idx="79">
                  <c:v>74.680000000000007</c:v>
                </c:pt>
                <c:pt idx="80">
                  <c:v>74.680000000000007</c:v>
                </c:pt>
                <c:pt idx="81">
                  <c:v>74.67</c:v>
                </c:pt>
                <c:pt idx="82">
                  <c:v>74.790000000000006</c:v>
                </c:pt>
                <c:pt idx="83">
                  <c:v>75.14</c:v>
                </c:pt>
                <c:pt idx="84">
                  <c:v>75.45</c:v>
                </c:pt>
                <c:pt idx="85">
                  <c:v>75.489999999999995</c:v>
                </c:pt>
                <c:pt idx="86">
                  <c:v>75.459999999999994</c:v>
                </c:pt>
                <c:pt idx="87">
                  <c:v>75.34</c:v>
                </c:pt>
                <c:pt idx="88">
                  <c:v>75.180000000000007</c:v>
                </c:pt>
                <c:pt idx="89">
                  <c:v>75.03</c:v>
                </c:pt>
                <c:pt idx="90">
                  <c:v>74.92</c:v>
                </c:pt>
                <c:pt idx="91">
                  <c:v>74.87</c:v>
                </c:pt>
                <c:pt idx="92">
                  <c:v>74.98</c:v>
                </c:pt>
                <c:pt idx="93">
                  <c:v>75.08</c:v>
                </c:pt>
                <c:pt idx="94">
                  <c:v>75.239999999999995</c:v>
                </c:pt>
                <c:pt idx="95">
                  <c:v>75.36</c:v>
                </c:pt>
                <c:pt idx="96">
                  <c:v>75.38</c:v>
                </c:pt>
                <c:pt idx="97">
                  <c:v>75.39</c:v>
                </c:pt>
                <c:pt idx="98">
                  <c:v>75.37</c:v>
                </c:pt>
                <c:pt idx="99">
                  <c:v>75.19</c:v>
                </c:pt>
                <c:pt idx="100">
                  <c:v>75</c:v>
                </c:pt>
                <c:pt idx="101">
                  <c:v>74.819999999999993</c:v>
                </c:pt>
                <c:pt idx="102">
                  <c:v>74.64</c:v>
                </c:pt>
                <c:pt idx="103">
                  <c:v>74.52</c:v>
                </c:pt>
                <c:pt idx="104">
                  <c:v>74.42</c:v>
                </c:pt>
                <c:pt idx="105">
                  <c:v>74.36</c:v>
                </c:pt>
                <c:pt idx="106">
                  <c:v>74.34</c:v>
                </c:pt>
                <c:pt idx="107">
                  <c:v>74.430000000000007</c:v>
                </c:pt>
                <c:pt idx="108">
                  <c:v>74.48</c:v>
                </c:pt>
                <c:pt idx="109">
                  <c:v>74.569999999999993</c:v>
                </c:pt>
                <c:pt idx="110">
                  <c:v>74.510000000000005</c:v>
                </c:pt>
                <c:pt idx="111">
                  <c:v>74.42</c:v>
                </c:pt>
                <c:pt idx="112">
                  <c:v>74.3</c:v>
                </c:pt>
                <c:pt idx="113">
                  <c:v>74.2</c:v>
                </c:pt>
                <c:pt idx="114">
                  <c:v>74.14</c:v>
                </c:pt>
                <c:pt idx="115">
                  <c:v>74.12</c:v>
                </c:pt>
                <c:pt idx="116">
                  <c:v>74.260000000000005</c:v>
                </c:pt>
                <c:pt idx="117">
                  <c:v>74.459999999999994</c:v>
                </c:pt>
                <c:pt idx="118">
                  <c:v>74.510000000000005</c:v>
                </c:pt>
                <c:pt idx="119">
                  <c:v>74.69</c:v>
                </c:pt>
                <c:pt idx="120">
                  <c:v>74.790000000000006</c:v>
                </c:pt>
                <c:pt idx="121">
                  <c:v>74.760000000000005</c:v>
                </c:pt>
                <c:pt idx="122">
                  <c:v>74.7</c:v>
                </c:pt>
                <c:pt idx="123">
                  <c:v>74.61</c:v>
                </c:pt>
                <c:pt idx="124">
                  <c:v>74.44</c:v>
                </c:pt>
                <c:pt idx="125">
                  <c:v>74.319999999999993</c:v>
                </c:pt>
                <c:pt idx="126">
                  <c:v>74.260000000000005</c:v>
                </c:pt>
                <c:pt idx="127">
                  <c:v>74.23</c:v>
                </c:pt>
                <c:pt idx="128">
                  <c:v>74.239999999999995</c:v>
                </c:pt>
                <c:pt idx="129">
                  <c:v>74.209999999999994</c:v>
                </c:pt>
                <c:pt idx="130">
                  <c:v>74.2</c:v>
                </c:pt>
                <c:pt idx="131">
                  <c:v>74.39</c:v>
                </c:pt>
                <c:pt idx="132">
                  <c:v>74.540000000000006</c:v>
                </c:pt>
                <c:pt idx="133">
                  <c:v>74.569999999999993</c:v>
                </c:pt>
                <c:pt idx="134">
                  <c:v>74.48</c:v>
                </c:pt>
                <c:pt idx="135">
                  <c:v>74.38</c:v>
                </c:pt>
                <c:pt idx="136">
                  <c:v>74.260000000000005</c:v>
                </c:pt>
                <c:pt idx="137">
                  <c:v>74.099999999999994</c:v>
                </c:pt>
                <c:pt idx="138">
                  <c:v>73.98</c:v>
                </c:pt>
                <c:pt idx="139">
                  <c:v>73.959999999999994</c:v>
                </c:pt>
                <c:pt idx="140">
                  <c:v>74.040000000000006</c:v>
                </c:pt>
                <c:pt idx="141">
                  <c:v>74.05</c:v>
                </c:pt>
                <c:pt idx="142">
                  <c:v>74.06</c:v>
                </c:pt>
                <c:pt idx="143">
                  <c:v>74.239999999999995</c:v>
                </c:pt>
                <c:pt idx="144">
                  <c:v>74.290000000000006</c:v>
                </c:pt>
                <c:pt idx="145">
                  <c:v>74.22</c:v>
                </c:pt>
                <c:pt idx="146">
                  <c:v>74.14</c:v>
                </c:pt>
                <c:pt idx="147">
                  <c:v>74</c:v>
                </c:pt>
                <c:pt idx="148">
                  <c:v>73.91</c:v>
                </c:pt>
                <c:pt idx="149">
                  <c:v>73.819999999999993</c:v>
                </c:pt>
                <c:pt idx="150">
                  <c:v>73.75</c:v>
                </c:pt>
                <c:pt idx="151">
                  <c:v>73.739999999999995</c:v>
                </c:pt>
                <c:pt idx="152">
                  <c:v>73.81</c:v>
                </c:pt>
                <c:pt idx="153">
                  <c:v>73.86</c:v>
                </c:pt>
                <c:pt idx="154">
                  <c:v>73.94</c:v>
                </c:pt>
                <c:pt idx="155">
                  <c:v>74.03</c:v>
                </c:pt>
                <c:pt idx="156">
                  <c:v>74.11</c:v>
                </c:pt>
                <c:pt idx="157">
                  <c:v>74.19</c:v>
                </c:pt>
                <c:pt idx="158">
                  <c:v>74.239999999999995</c:v>
                </c:pt>
                <c:pt idx="159">
                  <c:v>74.16</c:v>
                </c:pt>
                <c:pt idx="160">
                  <c:v>74.040000000000006</c:v>
                </c:pt>
                <c:pt idx="161">
                  <c:v>73.92</c:v>
                </c:pt>
                <c:pt idx="162">
                  <c:v>73.88</c:v>
                </c:pt>
                <c:pt idx="163">
                  <c:v>73.87</c:v>
                </c:pt>
                <c:pt idx="164">
                  <c:v>73.84</c:v>
                </c:pt>
                <c:pt idx="165">
                  <c:v>73.78</c:v>
                </c:pt>
                <c:pt idx="166">
                  <c:v>73.98</c:v>
                </c:pt>
                <c:pt idx="167">
                  <c:v>74.45</c:v>
                </c:pt>
                <c:pt idx="168">
                  <c:v>74.53</c:v>
                </c:pt>
                <c:pt idx="169">
                  <c:v>74.48</c:v>
                </c:pt>
                <c:pt idx="170">
                  <c:v>74.38</c:v>
                </c:pt>
                <c:pt idx="171">
                  <c:v>74.23</c:v>
                </c:pt>
                <c:pt idx="172">
                  <c:v>74.16</c:v>
                </c:pt>
                <c:pt idx="173">
                  <c:v>74.08</c:v>
                </c:pt>
                <c:pt idx="174">
                  <c:v>74.06</c:v>
                </c:pt>
                <c:pt idx="175">
                  <c:v>74</c:v>
                </c:pt>
                <c:pt idx="176">
                  <c:v>74.14</c:v>
                </c:pt>
                <c:pt idx="177">
                  <c:v>74.34</c:v>
                </c:pt>
                <c:pt idx="178">
                  <c:v>74.39</c:v>
                </c:pt>
                <c:pt idx="179">
                  <c:v>74.47</c:v>
                </c:pt>
                <c:pt idx="180">
                  <c:v>74.7</c:v>
                </c:pt>
                <c:pt idx="181">
                  <c:v>74.77</c:v>
                </c:pt>
                <c:pt idx="182">
                  <c:v>74.760000000000005</c:v>
                </c:pt>
                <c:pt idx="183">
                  <c:v>74.69</c:v>
                </c:pt>
                <c:pt idx="184">
                  <c:v>74.55</c:v>
                </c:pt>
                <c:pt idx="185">
                  <c:v>74.400000000000006</c:v>
                </c:pt>
                <c:pt idx="186">
                  <c:v>74.400000000000006</c:v>
                </c:pt>
                <c:pt idx="187">
                  <c:v>74.34</c:v>
                </c:pt>
                <c:pt idx="188">
                  <c:v>74.28</c:v>
                </c:pt>
                <c:pt idx="189">
                  <c:v>74.38</c:v>
                </c:pt>
                <c:pt idx="190">
                  <c:v>74.540000000000006</c:v>
                </c:pt>
                <c:pt idx="191">
                  <c:v>74.7</c:v>
                </c:pt>
                <c:pt idx="192">
                  <c:v>74.739999999999995</c:v>
                </c:pt>
                <c:pt idx="193">
                  <c:v>74.72</c:v>
                </c:pt>
                <c:pt idx="194">
                  <c:v>74.66</c:v>
                </c:pt>
                <c:pt idx="195">
                  <c:v>74.64</c:v>
                </c:pt>
                <c:pt idx="196">
                  <c:v>74.52</c:v>
                </c:pt>
                <c:pt idx="197">
                  <c:v>74.459999999999994</c:v>
                </c:pt>
                <c:pt idx="198">
                  <c:v>74.36</c:v>
                </c:pt>
                <c:pt idx="199">
                  <c:v>74.27</c:v>
                </c:pt>
                <c:pt idx="200">
                  <c:v>74.239999999999995</c:v>
                </c:pt>
                <c:pt idx="201">
                  <c:v>74.260000000000005</c:v>
                </c:pt>
                <c:pt idx="202">
                  <c:v>74.42</c:v>
                </c:pt>
                <c:pt idx="203">
                  <c:v>74.680000000000007</c:v>
                </c:pt>
                <c:pt idx="204">
                  <c:v>74.8</c:v>
                </c:pt>
                <c:pt idx="205">
                  <c:v>74.78</c:v>
                </c:pt>
                <c:pt idx="206">
                  <c:v>74.739999999999995</c:v>
                </c:pt>
                <c:pt idx="207">
                  <c:v>74.66</c:v>
                </c:pt>
                <c:pt idx="208">
                  <c:v>74.510000000000005</c:v>
                </c:pt>
                <c:pt idx="209">
                  <c:v>74.38</c:v>
                </c:pt>
                <c:pt idx="210">
                  <c:v>74.260000000000005</c:v>
                </c:pt>
                <c:pt idx="211">
                  <c:v>74.180000000000007</c:v>
                </c:pt>
                <c:pt idx="212">
                  <c:v>74.12</c:v>
                </c:pt>
                <c:pt idx="213">
                  <c:v>74.08</c:v>
                </c:pt>
                <c:pt idx="214">
                  <c:v>74.08</c:v>
                </c:pt>
                <c:pt idx="215">
                  <c:v>74.37</c:v>
                </c:pt>
                <c:pt idx="216">
                  <c:v>74.62</c:v>
                </c:pt>
                <c:pt idx="217">
                  <c:v>74.73</c:v>
                </c:pt>
                <c:pt idx="218">
                  <c:v>74.75</c:v>
                </c:pt>
                <c:pt idx="219">
                  <c:v>74.66</c:v>
                </c:pt>
                <c:pt idx="220">
                  <c:v>74.540000000000006</c:v>
                </c:pt>
                <c:pt idx="221">
                  <c:v>74.42</c:v>
                </c:pt>
                <c:pt idx="222">
                  <c:v>74.36</c:v>
                </c:pt>
                <c:pt idx="223">
                  <c:v>74.38</c:v>
                </c:pt>
                <c:pt idx="224">
                  <c:v>74.5</c:v>
                </c:pt>
                <c:pt idx="225">
                  <c:v>74.52</c:v>
                </c:pt>
                <c:pt idx="226">
                  <c:v>74.53</c:v>
                </c:pt>
                <c:pt idx="227">
                  <c:v>74.62</c:v>
                </c:pt>
                <c:pt idx="228">
                  <c:v>74.599999999999994</c:v>
                </c:pt>
                <c:pt idx="229">
                  <c:v>74.53</c:v>
                </c:pt>
                <c:pt idx="230">
                  <c:v>74.459999999999994</c:v>
                </c:pt>
                <c:pt idx="231">
                  <c:v>74.37</c:v>
                </c:pt>
                <c:pt idx="232">
                  <c:v>74.28</c:v>
                </c:pt>
                <c:pt idx="233">
                  <c:v>74.180000000000007</c:v>
                </c:pt>
                <c:pt idx="234">
                  <c:v>74.16</c:v>
                </c:pt>
                <c:pt idx="235">
                  <c:v>74.14</c:v>
                </c:pt>
                <c:pt idx="236">
                  <c:v>74.14</c:v>
                </c:pt>
                <c:pt idx="237">
                  <c:v>74.14</c:v>
                </c:pt>
                <c:pt idx="238">
                  <c:v>74.3</c:v>
                </c:pt>
                <c:pt idx="239">
                  <c:v>74.58</c:v>
                </c:pt>
                <c:pt idx="240">
                  <c:v>74.7</c:v>
                </c:pt>
                <c:pt idx="241">
                  <c:v>74.790000000000006</c:v>
                </c:pt>
                <c:pt idx="242">
                  <c:v>74.739999999999995</c:v>
                </c:pt>
                <c:pt idx="243">
                  <c:v>74.69</c:v>
                </c:pt>
                <c:pt idx="244">
                  <c:v>74.599999999999994</c:v>
                </c:pt>
                <c:pt idx="245">
                  <c:v>74.52</c:v>
                </c:pt>
                <c:pt idx="246">
                  <c:v>74.5</c:v>
                </c:pt>
                <c:pt idx="247">
                  <c:v>74.5</c:v>
                </c:pt>
                <c:pt idx="248">
                  <c:v>74.64</c:v>
                </c:pt>
                <c:pt idx="249">
                  <c:v>74.72</c:v>
                </c:pt>
                <c:pt idx="250">
                  <c:v>74.89</c:v>
                </c:pt>
                <c:pt idx="251">
                  <c:v>75.06</c:v>
                </c:pt>
                <c:pt idx="252">
                  <c:v>75.33</c:v>
                </c:pt>
                <c:pt idx="253">
                  <c:v>75.599999999999994</c:v>
                </c:pt>
                <c:pt idx="254">
                  <c:v>75.540000000000006</c:v>
                </c:pt>
                <c:pt idx="255">
                  <c:v>75.44</c:v>
                </c:pt>
                <c:pt idx="256">
                  <c:v>75.290000000000006</c:v>
                </c:pt>
                <c:pt idx="257">
                  <c:v>75.099999999999994</c:v>
                </c:pt>
                <c:pt idx="258">
                  <c:v>75.06</c:v>
                </c:pt>
                <c:pt idx="259">
                  <c:v>74.94</c:v>
                </c:pt>
                <c:pt idx="260">
                  <c:v>74.8</c:v>
                </c:pt>
                <c:pt idx="261">
                  <c:v>74.72</c:v>
                </c:pt>
                <c:pt idx="262">
                  <c:v>74.72</c:v>
                </c:pt>
                <c:pt idx="263">
                  <c:v>74.88</c:v>
                </c:pt>
                <c:pt idx="264">
                  <c:v>75.06</c:v>
                </c:pt>
                <c:pt idx="265">
                  <c:v>75.12</c:v>
                </c:pt>
                <c:pt idx="266">
                  <c:v>75.11</c:v>
                </c:pt>
                <c:pt idx="267">
                  <c:v>75</c:v>
                </c:pt>
                <c:pt idx="268">
                  <c:v>74.88</c:v>
                </c:pt>
                <c:pt idx="269">
                  <c:v>74.73</c:v>
                </c:pt>
                <c:pt idx="270">
                  <c:v>74.59</c:v>
                </c:pt>
                <c:pt idx="271">
                  <c:v>74.540000000000006</c:v>
                </c:pt>
                <c:pt idx="272">
                  <c:v>74.53</c:v>
                </c:pt>
                <c:pt idx="273">
                  <c:v>74.540000000000006</c:v>
                </c:pt>
                <c:pt idx="274">
                  <c:v>74.760000000000005</c:v>
                </c:pt>
                <c:pt idx="275">
                  <c:v>75.040000000000006</c:v>
                </c:pt>
                <c:pt idx="276">
                  <c:v>75.22</c:v>
                </c:pt>
                <c:pt idx="277">
                  <c:v>75.34</c:v>
                </c:pt>
                <c:pt idx="278">
                  <c:v>75.33</c:v>
                </c:pt>
                <c:pt idx="279">
                  <c:v>75.239999999999995</c:v>
                </c:pt>
                <c:pt idx="280">
                  <c:v>75.12</c:v>
                </c:pt>
                <c:pt idx="281">
                  <c:v>75.22</c:v>
                </c:pt>
                <c:pt idx="282">
                  <c:v>75.180000000000007</c:v>
                </c:pt>
                <c:pt idx="283">
                  <c:v>75.2</c:v>
                </c:pt>
                <c:pt idx="284">
                  <c:v>75.16</c:v>
                </c:pt>
                <c:pt idx="285">
                  <c:v>75.099999999999994</c:v>
                </c:pt>
                <c:pt idx="286">
                  <c:v>75.2</c:v>
                </c:pt>
                <c:pt idx="287">
                  <c:v>75.16</c:v>
                </c:pt>
                <c:pt idx="288">
                  <c:v>75.11</c:v>
                </c:pt>
                <c:pt idx="289">
                  <c:v>75.13</c:v>
                </c:pt>
                <c:pt idx="290">
                  <c:v>75.099999999999994</c:v>
                </c:pt>
                <c:pt idx="291">
                  <c:v>74.98</c:v>
                </c:pt>
                <c:pt idx="292">
                  <c:v>74.84</c:v>
                </c:pt>
                <c:pt idx="293">
                  <c:v>74.760000000000005</c:v>
                </c:pt>
                <c:pt idx="294">
                  <c:v>74.72</c:v>
                </c:pt>
                <c:pt idx="295">
                  <c:v>74.66</c:v>
                </c:pt>
                <c:pt idx="296">
                  <c:v>74.680000000000007</c:v>
                </c:pt>
                <c:pt idx="297">
                  <c:v>74.78</c:v>
                </c:pt>
                <c:pt idx="298">
                  <c:v>74.8</c:v>
                </c:pt>
                <c:pt idx="299">
                  <c:v>75.069999999999993</c:v>
                </c:pt>
                <c:pt idx="300">
                  <c:v>75.28</c:v>
                </c:pt>
                <c:pt idx="301">
                  <c:v>75.63</c:v>
                </c:pt>
                <c:pt idx="302">
                  <c:v>75.66</c:v>
                </c:pt>
                <c:pt idx="303">
                  <c:v>75.58</c:v>
                </c:pt>
                <c:pt idx="304">
                  <c:v>75.41</c:v>
                </c:pt>
                <c:pt idx="305">
                  <c:v>75.180000000000007</c:v>
                </c:pt>
                <c:pt idx="306">
                  <c:v>75.02</c:v>
                </c:pt>
                <c:pt idx="307">
                  <c:v>74.94</c:v>
                </c:pt>
                <c:pt idx="308">
                  <c:v>74.86</c:v>
                </c:pt>
                <c:pt idx="309">
                  <c:v>74.84</c:v>
                </c:pt>
                <c:pt idx="310">
                  <c:v>75.02</c:v>
                </c:pt>
                <c:pt idx="311">
                  <c:v>75.319999999999993</c:v>
                </c:pt>
                <c:pt idx="312">
                  <c:v>75.42</c:v>
                </c:pt>
                <c:pt idx="313">
                  <c:v>75.459999999999994</c:v>
                </c:pt>
                <c:pt idx="314">
                  <c:v>75.38</c:v>
                </c:pt>
                <c:pt idx="315">
                  <c:v>75.239999999999995</c:v>
                </c:pt>
                <c:pt idx="316">
                  <c:v>75.05</c:v>
                </c:pt>
                <c:pt idx="317">
                  <c:v>74.88</c:v>
                </c:pt>
                <c:pt idx="318">
                  <c:v>74.78</c:v>
                </c:pt>
                <c:pt idx="319">
                  <c:v>74.72</c:v>
                </c:pt>
                <c:pt idx="320">
                  <c:v>74.739999999999995</c:v>
                </c:pt>
                <c:pt idx="321">
                  <c:v>74.84</c:v>
                </c:pt>
                <c:pt idx="322">
                  <c:v>74.94</c:v>
                </c:pt>
                <c:pt idx="323">
                  <c:v>75.03</c:v>
                </c:pt>
                <c:pt idx="324">
                  <c:v>75.06</c:v>
                </c:pt>
                <c:pt idx="325">
                  <c:v>74.98</c:v>
                </c:pt>
                <c:pt idx="326">
                  <c:v>74.849999999999994</c:v>
                </c:pt>
                <c:pt idx="327">
                  <c:v>74.7</c:v>
                </c:pt>
                <c:pt idx="328">
                  <c:v>74.569999999999993</c:v>
                </c:pt>
                <c:pt idx="329">
                  <c:v>74.48</c:v>
                </c:pt>
                <c:pt idx="330">
                  <c:v>74.36</c:v>
                </c:pt>
                <c:pt idx="331">
                  <c:v>74.34</c:v>
                </c:pt>
                <c:pt idx="332">
                  <c:v>74.52</c:v>
                </c:pt>
                <c:pt idx="333">
                  <c:v>74.680000000000007</c:v>
                </c:pt>
                <c:pt idx="334">
                  <c:v>74.78</c:v>
                </c:pt>
                <c:pt idx="335">
                  <c:v>75.099999999999994</c:v>
                </c:pt>
                <c:pt idx="336">
                  <c:v>75.17</c:v>
                </c:pt>
                <c:pt idx="337">
                  <c:v>75.150000000000006</c:v>
                </c:pt>
                <c:pt idx="338">
                  <c:v>75.09</c:v>
                </c:pt>
                <c:pt idx="339">
                  <c:v>74.989999999999995</c:v>
                </c:pt>
                <c:pt idx="340">
                  <c:v>74.88</c:v>
                </c:pt>
                <c:pt idx="341">
                  <c:v>74.78</c:v>
                </c:pt>
                <c:pt idx="342">
                  <c:v>74.739999999999995</c:v>
                </c:pt>
                <c:pt idx="343">
                  <c:v>74.819999999999993</c:v>
                </c:pt>
                <c:pt idx="344">
                  <c:v>74.89</c:v>
                </c:pt>
                <c:pt idx="345">
                  <c:v>74.98</c:v>
                </c:pt>
                <c:pt idx="346">
                  <c:v>75.180000000000007</c:v>
                </c:pt>
                <c:pt idx="347">
                  <c:v>75.47</c:v>
                </c:pt>
                <c:pt idx="348">
                  <c:v>75.62</c:v>
                </c:pt>
                <c:pt idx="349">
                  <c:v>75.59</c:v>
                </c:pt>
                <c:pt idx="350">
                  <c:v>75.56</c:v>
                </c:pt>
                <c:pt idx="351">
                  <c:v>75.39</c:v>
                </c:pt>
                <c:pt idx="352">
                  <c:v>75.239999999999995</c:v>
                </c:pt>
                <c:pt idx="353">
                  <c:v>75.06</c:v>
                </c:pt>
                <c:pt idx="354">
                  <c:v>74.98</c:v>
                </c:pt>
                <c:pt idx="355">
                  <c:v>75</c:v>
                </c:pt>
                <c:pt idx="356">
                  <c:v>75.099999999999994</c:v>
                </c:pt>
                <c:pt idx="357">
                  <c:v>75.27</c:v>
                </c:pt>
                <c:pt idx="358">
                  <c:v>75.37</c:v>
                </c:pt>
                <c:pt idx="359">
                  <c:v>75.62</c:v>
                </c:pt>
                <c:pt idx="360">
                  <c:v>75.72</c:v>
                </c:pt>
                <c:pt idx="361">
                  <c:v>75.760000000000005</c:v>
                </c:pt>
                <c:pt idx="362">
                  <c:v>75.64</c:v>
                </c:pt>
                <c:pt idx="363">
                  <c:v>75.48</c:v>
                </c:pt>
                <c:pt idx="364">
                  <c:v>75.319999999999993</c:v>
                </c:pt>
                <c:pt idx="365">
                  <c:v>75.150000000000006</c:v>
                </c:pt>
                <c:pt idx="366">
                  <c:v>74.98</c:v>
                </c:pt>
                <c:pt idx="367">
                  <c:v>74.98</c:v>
                </c:pt>
                <c:pt idx="368">
                  <c:v>74.94</c:v>
                </c:pt>
                <c:pt idx="369">
                  <c:v>74.94</c:v>
                </c:pt>
                <c:pt idx="370">
                  <c:v>75</c:v>
                </c:pt>
                <c:pt idx="371">
                  <c:v>75.17</c:v>
                </c:pt>
                <c:pt idx="372">
                  <c:v>75.3</c:v>
                </c:pt>
                <c:pt idx="373">
                  <c:v>75.34</c:v>
                </c:pt>
                <c:pt idx="374">
                  <c:v>75.23</c:v>
                </c:pt>
                <c:pt idx="375">
                  <c:v>75.12</c:v>
                </c:pt>
                <c:pt idx="376">
                  <c:v>74.98</c:v>
                </c:pt>
                <c:pt idx="377">
                  <c:v>74.819999999999993</c:v>
                </c:pt>
                <c:pt idx="378">
                  <c:v>74.69</c:v>
                </c:pt>
                <c:pt idx="379">
                  <c:v>74.650000000000006</c:v>
                </c:pt>
                <c:pt idx="380">
                  <c:v>74.62</c:v>
                </c:pt>
                <c:pt idx="381">
                  <c:v>74.680000000000007</c:v>
                </c:pt>
                <c:pt idx="382">
                  <c:v>74.89</c:v>
                </c:pt>
                <c:pt idx="383">
                  <c:v>75.09</c:v>
                </c:pt>
                <c:pt idx="384">
                  <c:v>75.319999999999993</c:v>
                </c:pt>
                <c:pt idx="385">
                  <c:v>75.3</c:v>
                </c:pt>
                <c:pt idx="386">
                  <c:v>75.180000000000007</c:v>
                </c:pt>
                <c:pt idx="387">
                  <c:v>75.02</c:v>
                </c:pt>
                <c:pt idx="388">
                  <c:v>74.92</c:v>
                </c:pt>
                <c:pt idx="389">
                  <c:v>74.900000000000006</c:v>
                </c:pt>
                <c:pt idx="390">
                  <c:v>74.92</c:v>
                </c:pt>
                <c:pt idx="391">
                  <c:v>74.94</c:v>
                </c:pt>
                <c:pt idx="392">
                  <c:v>75.02</c:v>
                </c:pt>
                <c:pt idx="393">
                  <c:v>74.98</c:v>
                </c:pt>
                <c:pt idx="394">
                  <c:v>75.180000000000007</c:v>
                </c:pt>
                <c:pt idx="395">
                  <c:v>75.44</c:v>
                </c:pt>
                <c:pt idx="396">
                  <c:v>75.489999999999995</c:v>
                </c:pt>
                <c:pt idx="397">
                  <c:v>75.42</c:v>
                </c:pt>
                <c:pt idx="398">
                  <c:v>75.27</c:v>
                </c:pt>
                <c:pt idx="399">
                  <c:v>75.14</c:v>
                </c:pt>
                <c:pt idx="400">
                  <c:v>74.98</c:v>
                </c:pt>
                <c:pt idx="401">
                  <c:v>74.94</c:v>
                </c:pt>
                <c:pt idx="402">
                  <c:v>74.98</c:v>
                </c:pt>
                <c:pt idx="403">
                  <c:v>74.91</c:v>
                </c:pt>
                <c:pt idx="404">
                  <c:v>74.78</c:v>
                </c:pt>
                <c:pt idx="405">
                  <c:v>74.69</c:v>
                </c:pt>
                <c:pt idx="406">
                  <c:v>74.760000000000005</c:v>
                </c:pt>
                <c:pt idx="407">
                  <c:v>74.95</c:v>
                </c:pt>
                <c:pt idx="408">
                  <c:v>75.23</c:v>
                </c:pt>
                <c:pt idx="409">
                  <c:v>75.3</c:v>
                </c:pt>
                <c:pt idx="410">
                  <c:v>75.2</c:v>
                </c:pt>
                <c:pt idx="411">
                  <c:v>75.06</c:v>
                </c:pt>
                <c:pt idx="412">
                  <c:v>74.989999999999995</c:v>
                </c:pt>
                <c:pt idx="413">
                  <c:v>74.819999999999993</c:v>
                </c:pt>
                <c:pt idx="414">
                  <c:v>74.680000000000007</c:v>
                </c:pt>
                <c:pt idx="415">
                  <c:v>74.599999999999994</c:v>
                </c:pt>
                <c:pt idx="416">
                  <c:v>74.55</c:v>
                </c:pt>
                <c:pt idx="417">
                  <c:v>74.56</c:v>
                </c:pt>
                <c:pt idx="418">
                  <c:v>74.61</c:v>
                </c:pt>
                <c:pt idx="419">
                  <c:v>74.7</c:v>
                </c:pt>
                <c:pt idx="420">
                  <c:v>74.78</c:v>
                </c:pt>
                <c:pt idx="421">
                  <c:v>74.84</c:v>
                </c:pt>
                <c:pt idx="422">
                  <c:v>74.88</c:v>
                </c:pt>
                <c:pt idx="423">
                  <c:v>74.78</c:v>
                </c:pt>
                <c:pt idx="424">
                  <c:v>74.650000000000006</c:v>
                </c:pt>
                <c:pt idx="425">
                  <c:v>74.5</c:v>
                </c:pt>
                <c:pt idx="426">
                  <c:v>74.38</c:v>
                </c:pt>
                <c:pt idx="427">
                  <c:v>74.37</c:v>
                </c:pt>
                <c:pt idx="428">
                  <c:v>74.42</c:v>
                </c:pt>
                <c:pt idx="429">
                  <c:v>74.38</c:v>
                </c:pt>
                <c:pt idx="430">
                  <c:v>74.45</c:v>
                </c:pt>
                <c:pt idx="431">
                  <c:v>74.55</c:v>
                </c:pt>
                <c:pt idx="432">
                  <c:v>74.599999999999994</c:v>
                </c:pt>
                <c:pt idx="433">
                  <c:v>74.59</c:v>
                </c:pt>
                <c:pt idx="434">
                  <c:v>74.540000000000006</c:v>
                </c:pt>
                <c:pt idx="435">
                  <c:v>74.459999999999994</c:v>
                </c:pt>
                <c:pt idx="436">
                  <c:v>74.39</c:v>
                </c:pt>
                <c:pt idx="437">
                  <c:v>74.319999999999993</c:v>
                </c:pt>
                <c:pt idx="438">
                  <c:v>74.25</c:v>
                </c:pt>
                <c:pt idx="439">
                  <c:v>74.19</c:v>
                </c:pt>
                <c:pt idx="440">
                  <c:v>74.16</c:v>
                </c:pt>
                <c:pt idx="441">
                  <c:v>74.3</c:v>
                </c:pt>
                <c:pt idx="442">
                  <c:v>74.459999999999994</c:v>
                </c:pt>
                <c:pt idx="443">
                  <c:v>74.790000000000006</c:v>
                </c:pt>
                <c:pt idx="444">
                  <c:v>74.86</c:v>
                </c:pt>
                <c:pt idx="445">
                  <c:v>74.8</c:v>
                </c:pt>
                <c:pt idx="446">
                  <c:v>74.69</c:v>
                </c:pt>
                <c:pt idx="447">
                  <c:v>74.510000000000005</c:v>
                </c:pt>
                <c:pt idx="448">
                  <c:v>74.34</c:v>
                </c:pt>
                <c:pt idx="449">
                  <c:v>74.25</c:v>
                </c:pt>
                <c:pt idx="450">
                  <c:v>74.22</c:v>
                </c:pt>
                <c:pt idx="451">
                  <c:v>74.319999999999993</c:v>
                </c:pt>
                <c:pt idx="452">
                  <c:v>74.45</c:v>
                </c:pt>
                <c:pt idx="453">
                  <c:v>74.56</c:v>
                </c:pt>
                <c:pt idx="454">
                  <c:v>74.59</c:v>
                </c:pt>
                <c:pt idx="455">
                  <c:v>74.87</c:v>
                </c:pt>
                <c:pt idx="456">
                  <c:v>75.11</c:v>
                </c:pt>
                <c:pt idx="457">
                  <c:v>75.14</c:v>
                </c:pt>
                <c:pt idx="458">
                  <c:v>75</c:v>
                </c:pt>
                <c:pt idx="459">
                  <c:v>74.8</c:v>
                </c:pt>
                <c:pt idx="460">
                  <c:v>74.61</c:v>
                </c:pt>
                <c:pt idx="461">
                  <c:v>74.5</c:v>
                </c:pt>
                <c:pt idx="462">
                  <c:v>74.489999999999995</c:v>
                </c:pt>
                <c:pt idx="463">
                  <c:v>74.430000000000007</c:v>
                </c:pt>
                <c:pt idx="464">
                  <c:v>74.33</c:v>
                </c:pt>
                <c:pt idx="465">
                  <c:v>74.23</c:v>
                </c:pt>
                <c:pt idx="466">
                  <c:v>74.430000000000007</c:v>
                </c:pt>
                <c:pt idx="467">
                  <c:v>74.66</c:v>
                </c:pt>
                <c:pt idx="468">
                  <c:v>74.94</c:v>
                </c:pt>
                <c:pt idx="469">
                  <c:v>75</c:v>
                </c:pt>
                <c:pt idx="470">
                  <c:v>74.959999999999994</c:v>
                </c:pt>
                <c:pt idx="471">
                  <c:v>74.819999999999993</c:v>
                </c:pt>
                <c:pt idx="472">
                  <c:v>74.69</c:v>
                </c:pt>
                <c:pt idx="473">
                  <c:v>74.52</c:v>
                </c:pt>
                <c:pt idx="474">
                  <c:v>74.400000000000006</c:v>
                </c:pt>
                <c:pt idx="475">
                  <c:v>74.38</c:v>
                </c:pt>
                <c:pt idx="476">
                  <c:v>74.33</c:v>
                </c:pt>
                <c:pt idx="477">
                  <c:v>74.27</c:v>
                </c:pt>
                <c:pt idx="478">
                  <c:v>74.319999999999993</c:v>
                </c:pt>
                <c:pt idx="479">
                  <c:v>74.62</c:v>
                </c:pt>
                <c:pt idx="480">
                  <c:v>74.849999999999994</c:v>
                </c:pt>
                <c:pt idx="481">
                  <c:v>74.930000000000007</c:v>
                </c:pt>
                <c:pt idx="482">
                  <c:v>74.88</c:v>
                </c:pt>
                <c:pt idx="483">
                  <c:v>74.849999999999994</c:v>
                </c:pt>
                <c:pt idx="484">
                  <c:v>74.739999999999995</c:v>
                </c:pt>
                <c:pt idx="485">
                  <c:v>74.69</c:v>
                </c:pt>
                <c:pt idx="486">
                  <c:v>74.62</c:v>
                </c:pt>
                <c:pt idx="487">
                  <c:v>74.599999999999994</c:v>
                </c:pt>
                <c:pt idx="488">
                  <c:v>74.489999999999995</c:v>
                </c:pt>
                <c:pt idx="489">
                  <c:v>74.33</c:v>
                </c:pt>
                <c:pt idx="490">
                  <c:v>74.31</c:v>
                </c:pt>
                <c:pt idx="491">
                  <c:v>74.650000000000006</c:v>
                </c:pt>
                <c:pt idx="492">
                  <c:v>74.92</c:v>
                </c:pt>
                <c:pt idx="493">
                  <c:v>75.06</c:v>
                </c:pt>
                <c:pt idx="494">
                  <c:v>75.02</c:v>
                </c:pt>
                <c:pt idx="495">
                  <c:v>74.959999999999994</c:v>
                </c:pt>
                <c:pt idx="496">
                  <c:v>74.8</c:v>
                </c:pt>
                <c:pt idx="497">
                  <c:v>74.58</c:v>
                </c:pt>
                <c:pt idx="498">
                  <c:v>74.41</c:v>
                </c:pt>
                <c:pt idx="499">
                  <c:v>74.33</c:v>
                </c:pt>
                <c:pt idx="500">
                  <c:v>74.180000000000007</c:v>
                </c:pt>
                <c:pt idx="501">
                  <c:v>74.02</c:v>
                </c:pt>
                <c:pt idx="502">
                  <c:v>74.02</c:v>
                </c:pt>
                <c:pt idx="503">
                  <c:v>74.27</c:v>
                </c:pt>
                <c:pt idx="504">
                  <c:v>74.540000000000006</c:v>
                </c:pt>
                <c:pt idx="505">
                  <c:v>74.67</c:v>
                </c:pt>
                <c:pt idx="506">
                  <c:v>74.680000000000007</c:v>
                </c:pt>
                <c:pt idx="507">
                  <c:v>74.569999999999993</c:v>
                </c:pt>
                <c:pt idx="508">
                  <c:v>74.430000000000007</c:v>
                </c:pt>
                <c:pt idx="509">
                  <c:v>74.2</c:v>
                </c:pt>
                <c:pt idx="510">
                  <c:v>74</c:v>
                </c:pt>
                <c:pt idx="511">
                  <c:v>73.86</c:v>
                </c:pt>
                <c:pt idx="512">
                  <c:v>73.83</c:v>
                </c:pt>
                <c:pt idx="513">
                  <c:v>73.88</c:v>
                </c:pt>
                <c:pt idx="514">
                  <c:v>74.040000000000006</c:v>
                </c:pt>
                <c:pt idx="515">
                  <c:v>74.25</c:v>
                </c:pt>
                <c:pt idx="516">
                  <c:v>74.510000000000005</c:v>
                </c:pt>
                <c:pt idx="517">
                  <c:v>74.63</c:v>
                </c:pt>
                <c:pt idx="518">
                  <c:v>74.709999999999994</c:v>
                </c:pt>
                <c:pt idx="519">
                  <c:v>74.66</c:v>
                </c:pt>
                <c:pt idx="520">
                  <c:v>74.599999999999994</c:v>
                </c:pt>
                <c:pt idx="521">
                  <c:v>74.540000000000006</c:v>
                </c:pt>
                <c:pt idx="522">
                  <c:v>74.52</c:v>
                </c:pt>
                <c:pt idx="523">
                  <c:v>74.58</c:v>
                </c:pt>
                <c:pt idx="524">
                  <c:v>74.56</c:v>
                </c:pt>
                <c:pt idx="525">
                  <c:v>74.53</c:v>
                </c:pt>
                <c:pt idx="526">
                  <c:v>74.66</c:v>
                </c:pt>
                <c:pt idx="527">
                  <c:v>74.739999999999995</c:v>
                </c:pt>
                <c:pt idx="528">
                  <c:v>74.790000000000006</c:v>
                </c:pt>
                <c:pt idx="529">
                  <c:v>74.91</c:v>
                </c:pt>
                <c:pt idx="530">
                  <c:v>74.900000000000006</c:v>
                </c:pt>
                <c:pt idx="531">
                  <c:v>74.819999999999993</c:v>
                </c:pt>
                <c:pt idx="532">
                  <c:v>74.72</c:v>
                </c:pt>
                <c:pt idx="533">
                  <c:v>74.58</c:v>
                </c:pt>
                <c:pt idx="534">
                  <c:v>74.5</c:v>
                </c:pt>
                <c:pt idx="535">
                  <c:v>74.569999999999993</c:v>
                </c:pt>
                <c:pt idx="536">
                  <c:v>74.59</c:v>
                </c:pt>
                <c:pt idx="537">
                  <c:v>74.599999999999994</c:v>
                </c:pt>
                <c:pt idx="538">
                  <c:v>74.53</c:v>
                </c:pt>
                <c:pt idx="539">
                  <c:v>74.77</c:v>
                </c:pt>
                <c:pt idx="540">
                  <c:v>74.97</c:v>
                </c:pt>
                <c:pt idx="541">
                  <c:v>75.09</c:v>
                </c:pt>
                <c:pt idx="542">
                  <c:v>75.150000000000006</c:v>
                </c:pt>
                <c:pt idx="543">
                  <c:v>75.099999999999994</c:v>
                </c:pt>
                <c:pt idx="544">
                  <c:v>74.959999999999994</c:v>
                </c:pt>
                <c:pt idx="545">
                  <c:v>74.900000000000006</c:v>
                </c:pt>
                <c:pt idx="546">
                  <c:v>74.87</c:v>
                </c:pt>
                <c:pt idx="547">
                  <c:v>74.77</c:v>
                </c:pt>
                <c:pt idx="548">
                  <c:v>74.67</c:v>
                </c:pt>
                <c:pt idx="549">
                  <c:v>74.69</c:v>
                </c:pt>
                <c:pt idx="550">
                  <c:v>74.7</c:v>
                </c:pt>
                <c:pt idx="551">
                  <c:v>74.900000000000006</c:v>
                </c:pt>
                <c:pt idx="552">
                  <c:v>74.900000000000006</c:v>
                </c:pt>
                <c:pt idx="553">
                  <c:v>75.02</c:v>
                </c:pt>
                <c:pt idx="554">
                  <c:v>75.08</c:v>
                </c:pt>
                <c:pt idx="555">
                  <c:v>74.98</c:v>
                </c:pt>
                <c:pt idx="556">
                  <c:v>74.86</c:v>
                </c:pt>
                <c:pt idx="557">
                  <c:v>74.66</c:v>
                </c:pt>
                <c:pt idx="558">
                  <c:v>74.53</c:v>
                </c:pt>
                <c:pt idx="559">
                  <c:v>74.599999999999994</c:v>
                </c:pt>
                <c:pt idx="560">
                  <c:v>74.62</c:v>
                </c:pt>
                <c:pt idx="561">
                  <c:v>74.69</c:v>
                </c:pt>
                <c:pt idx="562">
                  <c:v>74.62</c:v>
                </c:pt>
                <c:pt idx="563">
                  <c:v>74.81</c:v>
                </c:pt>
                <c:pt idx="564">
                  <c:v>75.02</c:v>
                </c:pt>
                <c:pt idx="565">
                  <c:v>75.150000000000006</c:v>
                </c:pt>
                <c:pt idx="566">
                  <c:v>75.08</c:v>
                </c:pt>
                <c:pt idx="567">
                  <c:v>74.930000000000007</c:v>
                </c:pt>
                <c:pt idx="568">
                  <c:v>74.680000000000007</c:v>
                </c:pt>
                <c:pt idx="569">
                  <c:v>74.5</c:v>
                </c:pt>
                <c:pt idx="570">
                  <c:v>74.45</c:v>
                </c:pt>
                <c:pt idx="571">
                  <c:v>74.44</c:v>
                </c:pt>
                <c:pt idx="572">
                  <c:v>74.42</c:v>
                </c:pt>
                <c:pt idx="573">
                  <c:v>74.44</c:v>
                </c:pt>
                <c:pt idx="574">
                  <c:v>74.459999999999994</c:v>
                </c:pt>
                <c:pt idx="575">
                  <c:v>74.69</c:v>
                </c:pt>
                <c:pt idx="576">
                  <c:v>74.89</c:v>
                </c:pt>
                <c:pt idx="577">
                  <c:v>74.94</c:v>
                </c:pt>
                <c:pt idx="578">
                  <c:v>74.989999999999995</c:v>
                </c:pt>
                <c:pt idx="579">
                  <c:v>74.900000000000006</c:v>
                </c:pt>
                <c:pt idx="580">
                  <c:v>74.739999999999995</c:v>
                </c:pt>
                <c:pt idx="581">
                  <c:v>74.64</c:v>
                </c:pt>
                <c:pt idx="582">
                  <c:v>74.56</c:v>
                </c:pt>
                <c:pt idx="583">
                  <c:v>74.56</c:v>
                </c:pt>
                <c:pt idx="584">
                  <c:v>74.58</c:v>
                </c:pt>
                <c:pt idx="585">
                  <c:v>74.569999999999993</c:v>
                </c:pt>
                <c:pt idx="586">
                  <c:v>74.709999999999994</c:v>
                </c:pt>
                <c:pt idx="587">
                  <c:v>74.87</c:v>
                </c:pt>
                <c:pt idx="588">
                  <c:v>75.02</c:v>
                </c:pt>
                <c:pt idx="589">
                  <c:v>74.98</c:v>
                </c:pt>
                <c:pt idx="590">
                  <c:v>74.930000000000007</c:v>
                </c:pt>
                <c:pt idx="591">
                  <c:v>74.819999999999993</c:v>
                </c:pt>
                <c:pt idx="592">
                  <c:v>74.739999999999995</c:v>
                </c:pt>
                <c:pt idx="593">
                  <c:v>74.59</c:v>
                </c:pt>
                <c:pt idx="594">
                  <c:v>74.44</c:v>
                </c:pt>
                <c:pt idx="595">
                  <c:v>74.430000000000007</c:v>
                </c:pt>
                <c:pt idx="596">
                  <c:v>74.540000000000006</c:v>
                </c:pt>
                <c:pt idx="597">
                  <c:v>74.63</c:v>
                </c:pt>
                <c:pt idx="598">
                  <c:v>74.73</c:v>
                </c:pt>
                <c:pt idx="599">
                  <c:v>74.95</c:v>
                </c:pt>
                <c:pt idx="600">
                  <c:v>75.209999999999994</c:v>
                </c:pt>
                <c:pt idx="601">
                  <c:v>75.260000000000005</c:v>
                </c:pt>
                <c:pt idx="602">
                  <c:v>75.34</c:v>
                </c:pt>
                <c:pt idx="603">
                  <c:v>75.25</c:v>
                </c:pt>
                <c:pt idx="604">
                  <c:v>75.02</c:v>
                </c:pt>
                <c:pt idx="605">
                  <c:v>74.78</c:v>
                </c:pt>
                <c:pt idx="606">
                  <c:v>74.709999999999994</c:v>
                </c:pt>
                <c:pt idx="607">
                  <c:v>74.8</c:v>
                </c:pt>
                <c:pt idx="608">
                  <c:v>75.05</c:v>
                </c:pt>
                <c:pt idx="609">
                  <c:v>75.209999999999994</c:v>
                </c:pt>
                <c:pt idx="610">
                  <c:v>75.33</c:v>
                </c:pt>
                <c:pt idx="611">
                  <c:v>75.650000000000006</c:v>
                </c:pt>
                <c:pt idx="612">
                  <c:v>75.73</c:v>
                </c:pt>
                <c:pt idx="613">
                  <c:v>75.7</c:v>
                </c:pt>
                <c:pt idx="614">
                  <c:v>75.52</c:v>
                </c:pt>
                <c:pt idx="615">
                  <c:v>75.27</c:v>
                </c:pt>
                <c:pt idx="616">
                  <c:v>75.010000000000005</c:v>
                </c:pt>
                <c:pt idx="617">
                  <c:v>74.78</c:v>
                </c:pt>
                <c:pt idx="618">
                  <c:v>74.64</c:v>
                </c:pt>
                <c:pt idx="619">
                  <c:v>74.63</c:v>
                </c:pt>
                <c:pt idx="620">
                  <c:v>74.83</c:v>
                </c:pt>
                <c:pt idx="621">
                  <c:v>75.02</c:v>
                </c:pt>
                <c:pt idx="622">
                  <c:v>75.099999999999994</c:v>
                </c:pt>
                <c:pt idx="623">
                  <c:v>75.290000000000006</c:v>
                </c:pt>
                <c:pt idx="624">
                  <c:v>75.5</c:v>
                </c:pt>
                <c:pt idx="625">
                  <c:v>75.59</c:v>
                </c:pt>
                <c:pt idx="626">
                  <c:v>75.5</c:v>
                </c:pt>
                <c:pt idx="627">
                  <c:v>75.25</c:v>
                </c:pt>
                <c:pt idx="628">
                  <c:v>74.959999999999994</c:v>
                </c:pt>
                <c:pt idx="629">
                  <c:v>74.680000000000007</c:v>
                </c:pt>
                <c:pt idx="630">
                  <c:v>74.53</c:v>
                </c:pt>
                <c:pt idx="631">
                  <c:v>74.540000000000006</c:v>
                </c:pt>
                <c:pt idx="632">
                  <c:v>74.56</c:v>
                </c:pt>
                <c:pt idx="633">
                  <c:v>74.709999999999994</c:v>
                </c:pt>
                <c:pt idx="634">
                  <c:v>74.84</c:v>
                </c:pt>
                <c:pt idx="635">
                  <c:v>75.010000000000005</c:v>
                </c:pt>
                <c:pt idx="636">
                  <c:v>75.099999999999994</c:v>
                </c:pt>
                <c:pt idx="637">
                  <c:v>75.099999999999994</c:v>
                </c:pt>
                <c:pt idx="638">
                  <c:v>74.98</c:v>
                </c:pt>
                <c:pt idx="639">
                  <c:v>74.83</c:v>
                </c:pt>
                <c:pt idx="640">
                  <c:v>74.73</c:v>
                </c:pt>
                <c:pt idx="641">
                  <c:v>74.7</c:v>
                </c:pt>
                <c:pt idx="642">
                  <c:v>74.599999999999994</c:v>
                </c:pt>
                <c:pt idx="643">
                  <c:v>74.56</c:v>
                </c:pt>
                <c:pt idx="644">
                  <c:v>74.62</c:v>
                </c:pt>
                <c:pt idx="645">
                  <c:v>74.709999999999994</c:v>
                </c:pt>
                <c:pt idx="646">
                  <c:v>75.069999999999993</c:v>
                </c:pt>
                <c:pt idx="647">
                  <c:v>75.37</c:v>
                </c:pt>
                <c:pt idx="648">
                  <c:v>75.540000000000006</c:v>
                </c:pt>
                <c:pt idx="649">
                  <c:v>75.540000000000006</c:v>
                </c:pt>
                <c:pt idx="650">
                  <c:v>75.42</c:v>
                </c:pt>
                <c:pt idx="651">
                  <c:v>75.22</c:v>
                </c:pt>
                <c:pt idx="652">
                  <c:v>75</c:v>
                </c:pt>
                <c:pt idx="653">
                  <c:v>74.83</c:v>
                </c:pt>
                <c:pt idx="654">
                  <c:v>74.67</c:v>
                </c:pt>
                <c:pt idx="655">
                  <c:v>74.540000000000006</c:v>
                </c:pt>
                <c:pt idx="656">
                  <c:v>74.5</c:v>
                </c:pt>
                <c:pt idx="657">
                  <c:v>74.44</c:v>
                </c:pt>
                <c:pt idx="658">
                  <c:v>74.62</c:v>
                </c:pt>
                <c:pt idx="659">
                  <c:v>74.86</c:v>
                </c:pt>
                <c:pt idx="660">
                  <c:v>74.900000000000006</c:v>
                </c:pt>
                <c:pt idx="661">
                  <c:v>74.819999999999993</c:v>
                </c:pt>
                <c:pt idx="662">
                  <c:v>74.849999999999994</c:v>
                </c:pt>
                <c:pt idx="663">
                  <c:v>74.86</c:v>
                </c:pt>
                <c:pt idx="664">
                  <c:v>74.819999999999993</c:v>
                </c:pt>
                <c:pt idx="665">
                  <c:v>74.83</c:v>
                </c:pt>
                <c:pt idx="666">
                  <c:v>74.75</c:v>
                </c:pt>
                <c:pt idx="667">
                  <c:v>74.849999999999994</c:v>
                </c:pt>
                <c:pt idx="668">
                  <c:v>75.08</c:v>
                </c:pt>
                <c:pt idx="669">
                  <c:v>75.12</c:v>
                </c:pt>
                <c:pt idx="670">
                  <c:v>74.98</c:v>
                </c:pt>
                <c:pt idx="671">
                  <c:v>75.22</c:v>
                </c:pt>
                <c:pt idx="672">
                  <c:v>75.319999999999993</c:v>
                </c:pt>
                <c:pt idx="673">
                  <c:v>75.23</c:v>
                </c:pt>
                <c:pt idx="674">
                  <c:v>75.040000000000006</c:v>
                </c:pt>
                <c:pt idx="675">
                  <c:v>74.89</c:v>
                </c:pt>
                <c:pt idx="676">
                  <c:v>74.73</c:v>
                </c:pt>
                <c:pt idx="677">
                  <c:v>74.58</c:v>
                </c:pt>
                <c:pt idx="678">
                  <c:v>74.44</c:v>
                </c:pt>
                <c:pt idx="679">
                  <c:v>74.42</c:v>
                </c:pt>
                <c:pt idx="680">
                  <c:v>74.59</c:v>
                </c:pt>
                <c:pt idx="681">
                  <c:v>74.64</c:v>
                </c:pt>
                <c:pt idx="682">
                  <c:v>74.77</c:v>
                </c:pt>
                <c:pt idx="683">
                  <c:v>75.05</c:v>
                </c:pt>
                <c:pt idx="684">
                  <c:v>75.16</c:v>
                </c:pt>
                <c:pt idx="685">
                  <c:v>75.13</c:v>
                </c:pt>
                <c:pt idx="686">
                  <c:v>75.02</c:v>
                </c:pt>
                <c:pt idx="687">
                  <c:v>74.92</c:v>
                </c:pt>
                <c:pt idx="688">
                  <c:v>74.86</c:v>
                </c:pt>
                <c:pt idx="689">
                  <c:v>74.75</c:v>
                </c:pt>
                <c:pt idx="690">
                  <c:v>74.61</c:v>
                </c:pt>
                <c:pt idx="691">
                  <c:v>74.58</c:v>
                </c:pt>
                <c:pt idx="692">
                  <c:v>74.599999999999994</c:v>
                </c:pt>
                <c:pt idx="693">
                  <c:v>74.61</c:v>
                </c:pt>
                <c:pt idx="694">
                  <c:v>74.599999999999994</c:v>
                </c:pt>
                <c:pt idx="695">
                  <c:v>74.989999999999995</c:v>
                </c:pt>
                <c:pt idx="696">
                  <c:v>75.14</c:v>
                </c:pt>
                <c:pt idx="697">
                  <c:v>75.13</c:v>
                </c:pt>
                <c:pt idx="698">
                  <c:v>75.12</c:v>
                </c:pt>
                <c:pt idx="699">
                  <c:v>75.06</c:v>
                </c:pt>
                <c:pt idx="700">
                  <c:v>74.88</c:v>
                </c:pt>
                <c:pt idx="701">
                  <c:v>74.66</c:v>
                </c:pt>
                <c:pt idx="702">
                  <c:v>74.55</c:v>
                </c:pt>
                <c:pt idx="703">
                  <c:v>74.540000000000006</c:v>
                </c:pt>
                <c:pt idx="704">
                  <c:v>74.510000000000005</c:v>
                </c:pt>
                <c:pt idx="705">
                  <c:v>74.510000000000005</c:v>
                </c:pt>
                <c:pt idx="706">
                  <c:v>74.75</c:v>
                </c:pt>
                <c:pt idx="707">
                  <c:v>74.739999999999995</c:v>
                </c:pt>
                <c:pt idx="708">
                  <c:v>74.84</c:v>
                </c:pt>
                <c:pt idx="709">
                  <c:v>74.95</c:v>
                </c:pt>
                <c:pt idx="710">
                  <c:v>75.010000000000005</c:v>
                </c:pt>
                <c:pt idx="711">
                  <c:v>74.98</c:v>
                </c:pt>
                <c:pt idx="712">
                  <c:v>74.930000000000007</c:v>
                </c:pt>
                <c:pt idx="713">
                  <c:v>74.8</c:v>
                </c:pt>
                <c:pt idx="714">
                  <c:v>74.760000000000005</c:v>
                </c:pt>
                <c:pt idx="715">
                  <c:v>74.650000000000006</c:v>
                </c:pt>
                <c:pt idx="716">
                  <c:v>74.59</c:v>
                </c:pt>
                <c:pt idx="717">
                  <c:v>74.599999999999994</c:v>
                </c:pt>
                <c:pt idx="718">
                  <c:v>74.62</c:v>
                </c:pt>
                <c:pt idx="719">
                  <c:v>74.91</c:v>
                </c:pt>
                <c:pt idx="720">
                  <c:v>75</c:v>
                </c:pt>
                <c:pt idx="721">
                  <c:v>75.069999999999993</c:v>
                </c:pt>
                <c:pt idx="722">
                  <c:v>75.03</c:v>
                </c:pt>
                <c:pt idx="723">
                  <c:v>74.849999999999994</c:v>
                </c:pt>
                <c:pt idx="724">
                  <c:v>74.709999999999994</c:v>
                </c:pt>
                <c:pt idx="725">
                  <c:v>74.58</c:v>
                </c:pt>
                <c:pt idx="726">
                  <c:v>74.53</c:v>
                </c:pt>
                <c:pt idx="727">
                  <c:v>74.540000000000006</c:v>
                </c:pt>
                <c:pt idx="728">
                  <c:v>74.64</c:v>
                </c:pt>
                <c:pt idx="729">
                  <c:v>74.760000000000005</c:v>
                </c:pt>
                <c:pt idx="730">
                  <c:v>74.77</c:v>
                </c:pt>
                <c:pt idx="731">
                  <c:v>74.87</c:v>
                </c:pt>
                <c:pt idx="732">
                  <c:v>75.150000000000006</c:v>
                </c:pt>
                <c:pt idx="733">
                  <c:v>75.17</c:v>
                </c:pt>
                <c:pt idx="734">
                  <c:v>75</c:v>
                </c:pt>
                <c:pt idx="735">
                  <c:v>74.92</c:v>
                </c:pt>
                <c:pt idx="736">
                  <c:v>74.790000000000006</c:v>
                </c:pt>
                <c:pt idx="737">
                  <c:v>74.64</c:v>
                </c:pt>
                <c:pt idx="738">
                  <c:v>74.53</c:v>
                </c:pt>
                <c:pt idx="739">
                  <c:v>74.62</c:v>
                </c:pt>
                <c:pt idx="740">
                  <c:v>74.73</c:v>
                </c:pt>
                <c:pt idx="741">
                  <c:v>74.760000000000005</c:v>
                </c:pt>
                <c:pt idx="742">
                  <c:v>74.900000000000006</c:v>
                </c:pt>
                <c:pt idx="743">
                  <c:v>75.12</c:v>
                </c:pt>
                <c:pt idx="744">
                  <c:v>75.3</c:v>
                </c:pt>
                <c:pt idx="745">
                  <c:v>75.319999999999993</c:v>
                </c:pt>
                <c:pt idx="746">
                  <c:v>75.209999999999994</c:v>
                </c:pt>
                <c:pt idx="747">
                  <c:v>75.02</c:v>
                </c:pt>
                <c:pt idx="748">
                  <c:v>74.819999999999993</c:v>
                </c:pt>
                <c:pt idx="749">
                  <c:v>74.63</c:v>
                </c:pt>
                <c:pt idx="750">
                  <c:v>74.52</c:v>
                </c:pt>
                <c:pt idx="751">
                  <c:v>74.489999999999995</c:v>
                </c:pt>
                <c:pt idx="752">
                  <c:v>74.66</c:v>
                </c:pt>
                <c:pt idx="753">
                  <c:v>74.63</c:v>
                </c:pt>
                <c:pt idx="754">
                  <c:v>74.86</c:v>
                </c:pt>
                <c:pt idx="755">
                  <c:v>75.09</c:v>
                </c:pt>
                <c:pt idx="756">
                  <c:v>75.180000000000007</c:v>
                </c:pt>
                <c:pt idx="757">
                  <c:v>75.17</c:v>
                </c:pt>
                <c:pt idx="758">
                  <c:v>75.11</c:v>
                </c:pt>
                <c:pt idx="759">
                  <c:v>74.930000000000007</c:v>
                </c:pt>
                <c:pt idx="760">
                  <c:v>74.8</c:v>
                </c:pt>
                <c:pt idx="761">
                  <c:v>74.64</c:v>
                </c:pt>
                <c:pt idx="762">
                  <c:v>74.67</c:v>
                </c:pt>
                <c:pt idx="763">
                  <c:v>74.790000000000006</c:v>
                </c:pt>
                <c:pt idx="764">
                  <c:v>74.900000000000006</c:v>
                </c:pt>
                <c:pt idx="765">
                  <c:v>74.98</c:v>
                </c:pt>
                <c:pt idx="766">
                  <c:v>75.06</c:v>
                </c:pt>
                <c:pt idx="767">
                  <c:v>75.290000000000006</c:v>
                </c:pt>
                <c:pt idx="768">
                  <c:v>75.290000000000006</c:v>
                </c:pt>
                <c:pt idx="769">
                  <c:v>75.34</c:v>
                </c:pt>
                <c:pt idx="770">
                  <c:v>75.33</c:v>
                </c:pt>
                <c:pt idx="771">
                  <c:v>75.25</c:v>
                </c:pt>
                <c:pt idx="772">
                  <c:v>75.11</c:v>
                </c:pt>
                <c:pt idx="773">
                  <c:v>75.16</c:v>
                </c:pt>
                <c:pt idx="774">
                  <c:v>75.040000000000006</c:v>
                </c:pt>
                <c:pt idx="775">
                  <c:v>75.02</c:v>
                </c:pt>
                <c:pt idx="776">
                  <c:v>75</c:v>
                </c:pt>
                <c:pt idx="777">
                  <c:v>75.040000000000006</c:v>
                </c:pt>
                <c:pt idx="778">
                  <c:v>75</c:v>
                </c:pt>
                <c:pt idx="779">
                  <c:v>75.209999999999994</c:v>
                </c:pt>
                <c:pt idx="780">
                  <c:v>75.13</c:v>
                </c:pt>
                <c:pt idx="781">
                  <c:v>75.02</c:v>
                </c:pt>
                <c:pt idx="782">
                  <c:v>74.930000000000007</c:v>
                </c:pt>
                <c:pt idx="783">
                  <c:v>74.75</c:v>
                </c:pt>
                <c:pt idx="784">
                  <c:v>74.62</c:v>
                </c:pt>
                <c:pt idx="785">
                  <c:v>74.510000000000005</c:v>
                </c:pt>
                <c:pt idx="786">
                  <c:v>74.44</c:v>
                </c:pt>
                <c:pt idx="787">
                  <c:v>74.540000000000006</c:v>
                </c:pt>
                <c:pt idx="788">
                  <c:v>74.53</c:v>
                </c:pt>
                <c:pt idx="789">
                  <c:v>74.59</c:v>
                </c:pt>
                <c:pt idx="790">
                  <c:v>74.59</c:v>
                </c:pt>
                <c:pt idx="791">
                  <c:v>74.75</c:v>
                </c:pt>
                <c:pt idx="792">
                  <c:v>74.88</c:v>
                </c:pt>
                <c:pt idx="793">
                  <c:v>74.92</c:v>
                </c:pt>
                <c:pt idx="794">
                  <c:v>74.86</c:v>
                </c:pt>
                <c:pt idx="795">
                  <c:v>74.8</c:v>
                </c:pt>
                <c:pt idx="796">
                  <c:v>74.680000000000007</c:v>
                </c:pt>
                <c:pt idx="797">
                  <c:v>74.56</c:v>
                </c:pt>
                <c:pt idx="798">
                  <c:v>74.540000000000006</c:v>
                </c:pt>
                <c:pt idx="799">
                  <c:v>74.459999999999994</c:v>
                </c:pt>
                <c:pt idx="800">
                  <c:v>74.42</c:v>
                </c:pt>
                <c:pt idx="801">
                  <c:v>74.430000000000007</c:v>
                </c:pt>
                <c:pt idx="802">
                  <c:v>74.39</c:v>
                </c:pt>
                <c:pt idx="803">
                  <c:v>74.7</c:v>
                </c:pt>
                <c:pt idx="804">
                  <c:v>74.989999999999995</c:v>
                </c:pt>
                <c:pt idx="805">
                  <c:v>75.22</c:v>
                </c:pt>
                <c:pt idx="806">
                  <c:v>75.19</c:v>
                </c:pt>
                <c:pt idx="807">
                  <c:v>75.02</c:v>
                </c:pt>
                <c:pt idx="808">
                  <c:v>74.84</c:v>
                </c:pt>
                <c:pt idx="809">
                  <c:v>74.7</c:v>
                </c:pt>
                <c:pt idx="810">
                  <c:v>74.650000000000006</c:v>
                </c:pt>
                <c:pt idx="811">
                  <c:v>74.58</c:v>
                </c:pt>
                <c:pt idx="812">
                  <c:v>74.540000000000006</c:v>
                </c:pt>
                <c:pt idx="813">
                  <c:v>74.62</c:v>
                </c:pt>
                <c:pt idx="814">
                  <c:v>74.77</c:v>
                </c:pt>
                <c:pt idx="815">
                  <c:v>74.98</c:v>
                </c:pt>
                <c:pt idx="816">
                  <c:v>75.11</c:v>
                </c:pt>
                <c:pt idx="817">
                  <c:v>75.14</c:v>
                </c:pt>
                <c:pt idx="818">
                  <c:v>75.010000000000005</c:v>
                </c:pt>
                <c:pt idx="819">
                  <c:v>74.87</c:v>
                </c:pt>
                <c:pt idx="820">
                  <c:v>74.7</c:v>
                </c:pt>
                <c:pt idx="821">
                  <c:v>74.64</c:v>
                </c:pt>
                <c:pt idx="822">
                  <c:v>74.62</c:v>
                </c:pt>
                <c:pt idx="823">
                  <c:v>74.650000000000006</c:v>
                </c:pt>
                <c:pt idx="824">
                  <c:v>74.930000000000007</c:v>
                </c:pt>
                <c:pt idx="825">
                  <c:v>75</c:v>
                </c:pt>
                <c:pt idx="826">
                  <c:v>75.06</c:v>
                </c:pt>
                <c:pt idx="827">
                  <c:v>75.2</c:v>
                </c:pt>
                <c:pt idx="828">
                  <c:v>75.290000000000006</c:v>
                </c:pt>
                <c:pt idx="829">
                  <c:v>75.180000000000007</c:v>
                </c:pt>
                <c:pt idx="830">
                  <c:v>75.040000000000006</c:v>
                </c:pt>
                <c:pt idx="831">
                  <c:v>74.86</c:v>
                </c:pt>
                <c:pt idx="832">
                  <c:v>74.64</c:v>
                </c:pt>
                <c:pt idx="833">
                  <c:v>74.489999999999995</c:v>
                </c:pt>
                <c:pt idx="834">
                  <c:v>74.36</c:v>
                </c:pt>
                <c:pt idx="835">
                  <c:v>74.39</c:v>
                </c:pt>
                <c:pt idx="836">
                  <c:v>74.44</c:v>
                </c:pt>
                <c:pt idx="837">
                  <c:v>74.45</c:v>
                </c:pt>
                <c:pt idx="838">
                  <c:v>74.56</c:v>
                </c:pt>
                <c:pt idx="839">
                  <c:v>74.84</c:v>
                </c:pt>
                <c:pt idx="840">
                  <c:v>75.11</c:v>
                </c:pt>
                <c:pt idx="841">
                  <c:v>75.05</c:v>
                </c:pt>
                <c:pt idx="842">
                  <c:v>75</c:v>
                </c:pt>
                <c:pt idx="843">
                  <c:v>75.03</c:v>
                </c:pt>
                <c:pt idx="844">
                  <c:v>74.98</c:v>
                </c:pt>
                <c:pt idx="845">
                  <c:v>74.849999999999994</c:v>
                </c:pt>
                <c:pt idx="846">
                  <c:v>74.819999999999993</c:v>
                </c:pt>
                <c:pt idx="847">
                  <c:v>74.86</c:v>
                </c:pt>
                <c:pt idx="848">
                  <c:v>75.040000000000006</c:v>
                </c:pt>
                <c:pt idx="849">
                  <c:v>75.16</c:v>
                </c:pt>
                <c:pt idx="850">
                  <c:v>75.14</c:v>
                </c:pt>
                <c:pt idx="851">
                  <c:v>75.42</c:v>
                </c:pt>
                <c:pt idx="852">
                  <c:v>75.61</c:v>
                </c:pt>
                <c:pt idx="853">
                  <c:v>75.459999999999994</c:v>
                </c:pt>
                <c:pt idx="854">
                  <c:v>75.239999999999995</c:v>
                </c:pt>
                <c:pt idx="855">
                  <c:v>75.010000000000005</c:v>
                </c:pt>
                <c:pt idx="856">
                  <c:v>74.75</c:v>
                </c:pt>
                <c:pt idx="857">
                  <c:v>74.599999999999994</c:v>
                </c:pt>
                <c:pt idx="858">
                  <c:v>74.52</c:v>
                </c:pt>
                <c:pt idx="859">
                  <c:v>74.56</c:v>
                </c:pt>
                <c:pt idx="860">
                  <c:v>74.55</c:v>
                </c:pt>
                <c:pt idx="861">
                  <c:v>74.52</c:v>
                </c:pt>
                <c:pt idx="862">
                  <c:v>74.55</c:v>
                </c:pt>
                <c:pt idx="863">
                  <c:v>74.87</c:v>
                </c:pt>
                <c:pt idx="864">
                  <c:v>75.099999999999994</c:v>
                </c:pt>
                <c:pt idx="865">
                  <c:v>75.08</c:v>
                </c:pt>
                <c:pt idx="866">
                  <c:v>75.02</c:v>
                </c:pt>
                <c:pt idx="867">
                  <c:v>74.930000000000007</c:v>
                </c:pt>
                <c:pt idx="868">
                  <c:v>74.78</c:v>
                </c:pt>
                <c:pt idx="869">
                  <c:v>74.62</c:v>
                </c:pt>
                <c:pt idx="870">
                  <c:v>74.540000000000006</c:v>
                </c:pt>
                <c:pt idx="871">
                  <c:v>74.5</c:v>
                </c:pt>
                <c:pt idx="872">
                  <c:v>74.540000000000006</c:v>
                </c:pt>
                <c:pt idx="873">
                  <c:v>74.72</c:v>
                </c:pt>
                <c:pt idx="874">
                  <c:v>74.72</c:v>
                </c:pt>
                <c:pt idx="875">
                  <c:v>74.7</c:v>
                </c:pt>
                <c:pt idx="876">
                  <c:v>74.8</c:v>
                </c:pt>
                <c:pt idx="877">
                  <c:v>74.900000000000006</c:v>
                </c:pt>
                <c:pt idx="878">
                  <c:v>74.91</c:v>
                </c:pt>
                <c:pt idx="879">
                  <c:v>74.88</c:v>
                </c:pt>
                <c:pt idx="880">
                  <c:v>74.7</c:v>
                </c:pt>
                <c:pt idx="881">
                  <c:v>74.650000000000006</c:v>
                </c:pt>
                <c:pt idx="882">
                  <c:v>74.7</c:v>
                </c:pt>
                <c:pt idx="883">
                  <c:v>74.650000000000006</c:v>
                </c:pt>
                <c:pt idx="884">
                  <c:v>74.62</c:v>
                </c:pt>
                <c:pt idx="885">
                  <c:v>74.75</c:v>
                </c:pt>
                <c:pt idx="886">
                  <c:v>74.77</c:v>
                </c:pt>
                <c:pt idx="887">
                  <c:v>74.819999999999993</c:v>
                </c:pt>
                <c:pt idx="888">
                  <c:v>75.13</c:v>
                </c:pt>
                <c:pt idx="889">
                  <c:v>75.23</c:v>
                </c:pt>
                <c:pt idx="890">
                  <c:v>75.150000000000006</c:v>
                </c:pt>
                <c:pt idx="891">
                  <c:v>74.989999999999995</c:v>
                </c:pt>
                <c:pt idx="892">
                  <c:v>74.83</c:v>
                </c:pt>
                <c:pt idx="893">
                  <c:v>74.739999999999995</c:v>
                </c:pt>
                <c:pt idx="894">
                  <c:v>74.72</c:v>
                </c:pt>
                <c:pt idx="895">
                  <c:v>74.73</c:v>
                </c:pt>
                <c:pt idx="896">
                  <c:v>74.81</c:v>
                </c:pt>
                <c:pt idx="897">
                  <c:v>74.900000000000006</c:v>
                </c:pt>
                <c:pt idx="898">
                  <c:v>75.010000000000005</c:v>
                </c:pt>
                <c:pt idx="899">
                  <c:v>75.17</c:v>
                </c:pt>
                <c:pt idx="900">
                  <c:v>75.33</c:v>
                </c:pt>
                <c:pt idx="901">
                  <c:v>75.3</c:v>
                </c:pt>
                <c:pt idx="902">
                  <c:v>75.19</c:v>
                </c:pt>
                <c:pt idx="903">
                  <c:v>75.010000000000005</c:v>
                </c:pt>
                <c:pt idx="904">
                  <c:v>74.87</c:v>
                </c:pt>
                <c:pt idx="905">
                  <c:v>74.739999999999995</c:v>
                </c:pt>
                <c:pt idx="906">
                  <c:v>74.63</c:v>
                </c:pt>
                <c:pt idx="907">
                  <c:v>74.59</c:v>
                </c:pt>
                <c:pt idx="908">
                  <c:v>74.819999999999993</c:v>
                </c:pt>
                <c:pt idx="909">
                  <c:v>75.06</c:v>
                </c:pt>
                <c:pt idx="910">
                  <c:v>75.150000000000006</c:v>
                </c:pt>
                <c:pt idx="911">
                  <c:v>75.42</c:v>
                </c:pt>
                <c:pt idx="912">
                  <c:v>75.349999999999994</c:v>
                </c:pt>
                <c:pt idx="913">
                  <c:v>75.180000000000007</c:v>
                </c:pt>
                <c:pt idx="914">
                  <c:v>75.14</c:v>
                </c:pt>
                <c:pt idx="915">
                  <c:v>74.930000000000007</c:v>
                </c:pt>
                <c:pt idx="916">
                  <c:v>74.73</c:v>
                </c:pt>
                <c:pt idx="917">
                  <c:v>74.510000000000005</c:v>
                </c:pt>
                <c:pt idx="918">
                  <c:v>74.34</c:v>
                </c:pt>
                <c:pt idx="919">
                  <c:v>74.290000000000006</c:v>
                </c:pt>
                <c:pt idx="920">
                  <c:v>74.319999999999993</c:v>
                </c:pt>
                <c:pt idx="921">
                  <c:v>74.430000000000007</c:v>
                </c:pt>
                <c:pt idx="922">
                  <c:v>74.5</c:v>
                </c:pt>
                <c:pt idx="923">
                  <c:v>74.63</c:v>
                </c:pt>
                <c:pt idx="924">
                  <c:v>74.709999999999994</c:v>
                </c:pt>
                <c:pt idx="925">
                  <c:v>74.78</c:v>
                </c:pt>
                <c:pt idx="926">
                  <c:v>74.81</c:v>
                </c:pt>
                <c:pt idx="927">
                  <c:v>74.73</c:v>
                </c:pt>
                <c:pt idx="928">
                  <c:v>74.58</c:v>
                </c:pt>
                <c:pt idx="929">
                  <c:v>74.47</c:v>
                </c:pt>
                <c:pt idx="930">
                  <c:v>74.430000000000007</c:v>
                </c:pt>
                <c:pt idx="931">
                  <c:v>74.47</c:v>
                </c:pt>
                <c:pt idx="932">
                  <c:v>74.5</c:v>
                </c:pt>
                <c:pt idx="933">
                  <c:v>74.45</c:v>
                </c:pt>
                <c:pt idx="934">
                  <c:v>74.58</c:v>
                </c:pt>
                <c:pt idx="935">
                  <c:v>74.819999999999993</c:v>
                </c:pt>
                <c:pt idx="936">
                  <c:v>75.099999999999994</c:v>
                </c:pt>
                <c:pt idx="937">
                  <c:v>75.260000000000005</c:v>
                </c:pt>
                <c:pt idx="938">
                  <c:v>75.239999999999995</c:v>
                </c:pt>
                <c:pt idx="939">
                  <c:v>75.06</c:v>
                </c:pt>
                <c:pt idx="940">
                  <c:v>74.81</c:v>
                </c:pt>
                <c:pt idx="941">
                  <c:v>74.61</c:v>
                </c:pt>
                <c:pt idx="942">
                  <c:v>74.459999999999994</c:v>
                </c:pt>
                <c:pt idx="943">
                  <c:v>74.47</c:v>
                </c:pt>
                <c:pt idx="944">
                  <c:v>74.489999999999995</c:v>
                </c:pt>
                <c:pt idx="945">
                  <c:v>74.55</c:v>
                </c:pt>
                <c:pt idx="946">
                  <c:v>74.650000000000006</c:v>
                </c:pt>
                <c:pt idx="947">
                  <c:v>74.84</c:v>
                </c:pt>
                <c:pt idx="948">
                  <c:v>74.930000000000007</c:v>
                </c:pt>
                <c:pt idx="949">
                  <c:v>74.989999999999995</c:v>
                </c:pt>
                <c:pt idx="950">
                  <c:v>74.97</c:v>
                </c:pt>
                <c:pt idx="951">
                  <c:v>74.819999999999993</c:v>
                </c:pt>
                <c:pt idx="952">
                  <c:v>74.63</c:v>
                </c:pt>
                <c:pt idx="953">
                  <c:v>74.53</c:v>
                </c:pt>
                <c:pt idx="954">
                  <c:v>74.47</c:v>
                </c:pt>
                <c:pt idx="955">
                  <c:v>74.52</c:v>
                </c:pt>
                <c:pt idx="956">
                  <c:v>74.56</c:v>
                </c:pt>
                <c:pt idx="957">
                  <c:v>74.680000000000007</c:v>
                </c:pt>
                <c:pt idx="958">
                  <c:v>74.790000000000006</c:v>
                </c:pt>
                <c:pt idx="959">
                  <c:v>74.98</c:v>
                </c:pt>
                <c:pt idx="960">
                  <c:v>75.22</c:v>
                </c:pt>
                <c:pt idx="961">
                  <c:v>75.33</c:v>
                </c:pt>
                <c:pt idx="962">
                  <c:v>75.19</c:v>
                </c:pt>
                <c:pt idx="963">
                  <c:v>74.91</c:v>
                </c:pt>
                <c:pt idx="964">
                  <c:v>74.650000000000006</c:v>
                </c:pt>
                <c:pt idx="965">
                  <c:v>74.489999999999995</c:v>
                </c:pt>
                <c:pt idx="966">
                  <c:v>74.36</c:v>
                </c:pt>
                <c:pt idx="967">
                  <c:v>74.319999999999993</c:v>
                </c:pt>
                <c:pt idx="968">
                  <c:v>74.33</c:v>
                </c:pt>
                <c:pt idx="969">
                  <c:v>74.290000000000006</c:v>
                </c:pt>
                <c:pt idx="970">
                  <c:v>74.349999999999994</c:v>
                </c:pt>
                <c:pt idx="971">
                  <c:v>74.73</c:v>
                </c:pt>
                <c:pt idx="972">
                  <c:v>74.95</c:v>
                </c:pt>
                <c:pt idx="973">
                  <c:v>75.12</c:v>
                </c:pt>
                <c:pt idx="974">
                  <c:v>75.05</c:v>
                </c:pt>
                <c:pt idx="975">
                  <c:v>74.989999999999995</c:v>
                </c:pt>
                <c:pt idx="976">
                  <c:v>74.75</c:v>
                </c:pt>
                <c:pt idx="977">
                  <c:v>74.63</c:v>
                </c:pt>
                <c:pt idx="978">
                  <c:v>74.64</c:v>
                </c:pt>
                <c:pt idx="979">
                  <c:v>74.73</c:v>
                </c:pt>
                <c:pt idx="980">
                  <c:v>74.83</c:v>
                </c:pt>
                <c:pt idx="981">
                  <c:v>74.75</c:v>
                </c:pt>
                <c:pt idx="982">
                  <c:v>74.72</c:v>
                </c:pt>
                <c:pt idx="983">
                  <c:v>74.89</c:v>
                </c:pt>
                <c:pt idx="984">
                  <c:v>75.040000000000006</c:v>
                </c:pt>
                <c:pt idx="985">
                  <c:v>75.14</c:v>
                </c:pt>
                <c:pt idx="986">
                  <c:v>75.09</c:v>
                </c:pt>
                <c:pt idx="987">
                  <c:v>75.02</c:v>
                </c:pt>
                <c:pt idx="988">
                  <c:v>74.95</c:v>
                </c:pt>
                <c:pt idx="989">
                  <c:v>74.7</c:v>
                </c:pt>
                <c:pt idx="990">
                  <c:v>74.5</c:v>
                </c:pt>
                <c:pt idx="991">
                  <c:v>74.55</c:v>
                </c:pt>
                <c:pt idx="992">
                  <c:v>74.739999999999995</c:v>
                </c:pt>
                <c:pt idx="993">
                  <c:v>74.849999999999994</c:v>
                </c:pt>
                <c:pt idx="994">
                  <c:v>74.84</c:v>
                </c:pt>
                <c:pt idx="995">
                  <c:v>75.03</c:v>
                </c:pt>
                <c:pt idx="996">
                  <c:v>75.11</c:v>
                </c:pt>
                <c:pt idx="997">
                  <c:v>75.02</c:v>
                </c:pt>
                <c:pt idx="998">
                  <c:v>74.94</c:v>
                </c:pt>
                <c:pt idx="999">
                  <c:v>74.790000000000006</c:v>
                </c:pt>
                <c:pt idx="1000">
                  <c:v>74.69</c:v>
                </c:pt>
                <c:pt idx="1001">
                  <c:v>74.599999999999994</c:v>
                </c:pt>
                <c:pt idx="1002">
                  <c:v>74.58</c:v>
                </c:pt>
                <c:pt idx="1003">
                  <c:v>74.55</c:v>
                </c:pt>
                <c:pt idx="1004">
                  <c:v>74.63</c:v>
                </c:pt>
                <c:pt idx="1005">
                  <c:v>74.86</c:v>
                </c:pt>
                <c:pt idx="1006">
                  <c:v>74.819999999999993</c:v>
                </c:pt>
                <c:pt idx="1007">
                  <c:v>74.83</c:v>
                </c:pt>
                <c:pt idx="1008">
                  <c:v>74.84</c:v>
                </c:pt>
                <c:pt idx="1009">
                  <c:v>74.89</c:v>
                </c:pt>
                <c:pt idx="1010">
                  <c:v>74.98</c:v>
                </c:pt>
                <c:pt idx="1011">
                  <c:v>74.95</c:v>
                </c:pt>
                <c:pt idx="1012">
                  <c:v>74.81</c:v>
                </c:pt>
                <c:pt idx="1013">
                  <c:v>74.739999999999995</c:v>
                </c:pt>
                <c:pt idx="1014">
                  <c:v>74.790000000000006</c:v>
                </c:pt>
                <c:pt idx="1015">
                  <c:v>74.83</c:v>
                </c:pt>
                <c:pt idx="1016">
                  <c:v>74.98</c:v>
                </c:pt>
                <c:pt idx="1017">
                  <c:v>74.97</c:v>
                </c:pt>
                <c:pt idx="1018">
                  <c:v>74.849999999999994</c:v>
                </c:pt>
                <c:pt idx="1019">
                  <c:v>75.010000000000005</c:v>
                </c:pt>
                <c:pt idx="1020">
                  <c:v>75.05</c:v>
                </c:pt>
                <c:pt idx="1021">
                  <c:v>74.98</c:v>
                </c:pt>
                <c:pt idx="1022">
                  <c:v>74.86</c:v>
                </c:pt>
                <c:pt idx="1023">
                  <c:v>74.709999999999994</c:v>
                </c:pt>
                <c:pt idx="1024">
                  <c:v>74.56</c:v>
                </c:pt>
                <c:pt idx="1025">
                  <c:v>74.42</c:v>
                </c:pt>
                <c:pt idx="1026">
                  <c:v>74.31</c:v>
                </c:pt>
                <c:pt idx="1027">
                  <c:v>74.319999999999993</c:v>
                </c:pt>
                <c:pt idx="1028">
                  <c:v>74.56</c:v>
                </c:pt>
                <c:pt idx="1029">
                  <c:v>74.75</c:v>
                </c:pt>
                <c:pt idx="1030">
                  <c:v>74.87</c:v>
                </c:pt>
                <c:pt idx="1031">
                  <c:v>75.180000000000007</c:v>
                </c:pt>
                <c:pt idx="1032">
                  <c:v>75.3</c:v>
                </c:pt>
                <c:pt idx="1033">
                  <c:v>75.19</c:v>
                </c:pt>
                <c:pt idx="1034">
                  <c:v>75.12</c:v>
                </c:pt>
                <c:pt idx="1035">
                  <c:v>75.06</c:v>
                </c:pt>
                <c:pt idx="1036">
                  <c:v>74.81</c:v>
                </c:pt>
                <c:pt idx="1037">
                  <c:v>74.599999999999994</c:v>
                </c:pt>
                <c:pt idx="1038">
                  <c:v>74.510000000000005</c:v>
                </c:pt>
                <c:pt idx="1039">
                  <c:v>74.55</c:v>
                </c:pt>
                <c:pt idx="1040">
                  <c:v>74.760000000000005</c:v>
                </c:pt>
                <c:pt idx="1041">
                  <c:v>74.819999999999993</c:v>
                </c:pt>
                <c:pt idx="1042">
                  <c:v>74.92</c:v>
                </c:pt>
                <c:pt idx="1043">
                  <c:v>75.12</c:v>
                </c:pt>
                <c:pt idx="1044">
                  <c:v>75.19</c:v>
                </c:pt>
                <c:pt idx="1045">
                  <c:v>75.16</c:v>
                </c:pt>
                <c:pt idx="1046">
                  <c:v>75.12</c:v>
                </c:pt>
                <c:pt idx="1047">
                  <c:v>75.03</c:v>
                </c:pt>
                <c:pt idx="1048">
                  <c:v>74.78</c:v>
                </c:pt>
                <c:pt idx="1049">
                  <c:v>74.599999999999994</c:v>
                </c:pt>
                <c:pt idx="1050">
                  <c:v>74.5</c:v>
                </c:pt>
                <c:pt idx="1051">
                  <c:v>74.48</c:v>
                </c:pt>
                <c:pt idx="1052">
                  <c:v>74.510000000000005</c:v>
                </c:pt>
                <c:pt idx="1053">
                  <c:v>74.540000000000006</c:v>
                </c:pt>
                <c:pt idx="1054">
                  <c:v>74.55</c:v>
                </c:pt>
                <c:pt idx="1055">
                  <c:v>74.66</c:v>
                </c:pt>
                <c:pt idx="1056">
                  <c:v>74.709999999999994</c:v>
                </c:pt>
                <c:pt idx="1057">
                  <c:v>74.849999999999994</c:v>
                </c:pt>
                <c:pt idx="1058">
                  <c:v>74.97</c:v>
                </c:pt>
                <c:pt idx="1059">
                  <c:v>74.900000000000006</c:v>
                </c:pt>
                <c:pt idx="1060">
                  <c:v>74.72</c:v>
                </c:pt>
                <c:pt idx="1061">
                  <c:v>74.61</c:v>
                </c:pt>
                <c:pt idx="1062">
                  <c:v>74.5</c:v>
                </c:pt>
                <c:pt idx="1063">
                  <c:v>74.52</c:v>
                </c:pt>
                <c:pt idx="1064">
                  <c:v>74.489999999999995</c:v>
                </c:pt>
                <c:pt idx="1065">
                  <c:v>74.41</c:v>
                </c:pt>
                <c:pt idx="1066">
                  <c:v>74.61</c:v>
                </c:pt>
                <c:pt idx="1067">
                  <c:v>74.849999999999994</c:v>
                </c:pt>
                <c:pt idx="1068">
                  <c:v>75.23</c:v>
                </c:pt>
                <c:pt idx="1069">
                  <c:v>75.33</c:v>
                </c:pt>
                <c:pt idx="1070">
                  <c:v>75.14</c:v>
                </c:pt>
                <c:pt idx="1071">
                  <c:v>74.94</c:v>
                </c:pt>
                <c:pt idx="1072">
                  <c:v>74.760000000000005</c:v>
                </c:pt>
                <c:pt idx="1073">
                  <c:v>74.66</c:v>
                </c:pt>
                <c:pt idx="1074">
                  <c:v>74.58</c:v>
                </c:pt>
                <c:pt idx="1075">
                  <c:v>74.62</c:v>
                </c:pt>
                <c:pt idx="1076">
                  <c:v>74.8</c:v>
                </c:pt>
                <c:pt idx="1077">
                  <c:v>74.989999999999995</c:v>
                </c:pt>
                <c:pt idx="1078">
                  <c:v>74.97</c:v>
                </c:pt>
                <c:pt idx="1079">
                  <c:v>74.92</c:v>
                </c:pt>
                <c:pt idx="1080">
                  <c:v>74.91</c:v>
                </c:pt>
                <c:pt idx="1081">
                  <c:v>74.900000000000006</c:v>
                </c:pt>
                <c:pt idx="1082">
                  <c:v>74.790000000000006</c:v>
                </c:pt>
                <c:pt idx="1083">
                  <c:v>74.650000000000006</c:v>
                </c:pt>
                <c:pt idx="1084">
                  <c:v>74.5</c:v>
                </c:pt>
                <c:pt idx="1085">
                  <c:v>74.34</c:v>
                </c:pt>
                <c:pt idx="1086">
                  <c:v>74.290000000000006</c:v>
                </c:pt>
                <c:pt idx="1087">
                  <c:v>74.28</c:v>
                </c:pt>
                <c:pt idx="1088">
                  <c:v>74.38</c:v>
                </c:pt>
                <c:pt idx="1089">
                  <c:v>74.52</c:v>
                </c:pt>
                <c:pt idx="1090">
                  <c:v>74.569999999999993</c:v>
                </c:pt>
                <c:pt idx="1091">
                  <c:v>74.72</c:v>
                </c:pt>
                <c:pt idx="1092">
                  <c:v>74.88</c:v>
                </c:pt>
                <c:pt idx="1093">
                  <c:v>75.099999999999994</c:v>
                </c:pt>
                <c:pt idx="1094">
                  <c:v>75.14</c:v>
                </c:pt>
                <c:pt idx="1095">
                  <c:v>74.989999999999995</c:v>
                </c:pt>
                <c:pt idx="1096">
                  <c:v>74.790000000000006</c:v>
                </c:pt>
                <c:pt idx="1097">
                  <c:v>74.64</c:v>
                </c:pt>
                <c:pt idx="1098">
                  <c:v>74.599999999999994</c:v>
                </c:pt>
                <c:pt idx="1099">
                  <c:v>74.53</c:v>
                </c:pt>
                <c:pt idx="1100">
                  <c:v>74.64</c:v>
                </c:pt>
                <c:pt idx="1101">
                  <c:v>74.61</c:v>
                </c:pt>
                <c:pt idx="1102">
                  <c:v>74.55</c:v>
                </c:pt>
                <c:pt idx="1103">
                  <c:v>74.83</c:v>
                </c:pt>
                <c:pt idx="1104">
                  <c:v>75.14</c:v>
                </c:pt>
                <c:pt idx="1105">
                  <c:v>75.17</c:v>
                </c:pt>
                <c:pt idx="1106">
                  <c:v>75.09</c:v>
                </c:pt>
                <c:pt idx="1107">
                  <c:v>74.959999999999994</c:v>
                </c:pt>
                <c:pt idx="1108">
                  <c:v>74.78</c:v>
                </c:pt>
                <c:pt idx="1109">
                  <c:v>74.59</c:v>
                </c:pt>
                <c:pt idx="1110">
                  <c:v>74.459999999999994</c:v>
                </c:pt>
                <c:pt idx="1111">
                  <c:v>74.459999999999994</c:v>
                </c:pt>
                <c:pt idx="1112">
                  <c:v>74.56</c:v>
                </c:pt>
                <c:pt idx="1113">
                  <c:v>74.5</c:v>
                </c:pt>
                <c:pt idx="1114">
                  <c:v>74.41</c:v>
                </c:pt>
                <c:pt idx="1115">
                  <c:v>74.62</c:v>
                </c:pt>
                <c:pt idx="1116">
                  <c:v>74.81</c:v>
                </c:pt>
                <c:pt idx="1117">
                  <c:v>75.02</c:v>
                </c:pt>
                <c:pt idx="1118">
                  <c:v>75.209999999999994</c:v>
                </c:pt>
                <c:pt idx="1119">
                  <c:v>75.11</c:v>
                </c:pt>
                <c:pt idx="1120">
                  <c:v>74.91</c:v>
                </c:pt>
                <c:pt idx="1121">
                  <c:v>74.67</c:v>
                </c:pt>
                <c:pt idx="1122">
                  <c:v>74.56</c:v>
                </c:pt>
                <c:pt idx="1123">
                  <c:v>74.47</c:v>
                </c:pt>
                <c:pt idx="1124">
                  <c:v>74.63</c:v>
                </c:pt>
                <c:pt idx="1125">
                  <c:v>74.819999999999993</c:v>
                </c:pt>
                <c:pt idx="1126">
                  <c:v>74.97</c:v>
                </c:pt>
                <c:pt idx="1127">
                  <c:v>75.11</c:v>
                </c:pt>
                <c:pt idx="1128">
                  <c:v>75.09</c:v>
                </c:pt>
                <c:pt idx="1129">
                  <c:v>75.02</c:v>
                </c:pt>
                <c:pt idx="1130">
                  <c:v>74.95</c:v>
                </c:pt>
                <c:pt idx="1131">
                  <c:v>74.84</c:v>
                </c:pt>
                <c:pt idx="1132">
                  <c:v>74.7</c:v>
                </c:pt>
                <c:pt idx="1133">
                  <c:v>74.540000000000006</c:v>
                </c:pt>
                <c:pt idx="1134">
                  <c:v>74.48</c:v>
                </c:pt>
                <c:pt idx="1135">
                  <c:v>74.459999999999994</c:v>
                </c:pt>
                <c:pt idx="1136">
                  <c:v>74.62</c:v>
                </c:pt>
                <c:pt idx="1137">
                  <c:v>74.819999999999993</c:v>
                </c:pt>
                <c:pt idx="1138">
                  <c:v>75</c:v>
                </c:pt>
                <c:pt idx="1139">
                  <c:v>75.349999999999994</c:v>
                </c:pt>
                <c:pt idx="1140">
                  <c:v>75.8</c:v>
                </c:pt>
                <c:pt idx="1141">
                  <c:v>75.81</c:v>
                </c:pt>
                <c:pt idx="1142">
                  <c:v>75.69</c:v>
                </c:pt>
                <c:pt idx="1143">
                  <c:v>75.430000000000007</c:v>
                </c:pt>
                <c:pt idx="1144">
                  <c:v>75.08</c:v>
                </c:pt>
                <c:pt idx="1145">
                  <c:v>74.86</c:v>
                </c:pt>
                <c:pt idx="1146">
                  <c:v>74.87</c:v>
                </c:pt>
                <c:pt idx="1147">
                  <c:v>74.77</c:v>
                </c:pt>
                <c:pt idx="1148">
                  <c:v>74.83</c:v>
                </c:pt>
                <c:pt idx="1149">
                  <c:v>74.900000000000006</c:v>
                </c:pt>
                <c:pt idx="1150">
                  <c:v>74.930000000000007</c:v>
                </c:pt>
                <c:pt idx="1151">
                  <c:v>75.010000000000005</c:v>
                </c:pt>
                <c:pt idx="1152">
                  <c:v>75.260000000000005</c:v>
                </c:pt>
                <c:pt idx="1153">
                  <c:v>75.22</c:v>
                </c:pt>
                <c:pt idx="1154">
                  <c:v>75.06</c:v>
                </c:pt>
                <c:pt idx="1155">
                  <c:v>74.91</c:v>
                </c:pt>
                <c:pt idx="1156">
                  <c:v>74.739999999999995</c:v>
                </c:pt>
                <c:pt idx="1157">
                  <c:v>74.62</c:v>
                </c:pt>
                <c:pt idx="1158">
                  <c:v>74.62</c:v>
                </c:pt>
                <c:pt idx="1159">
                  <c:v>74.709999999999994</c:v>
                </c:pt>
                <c:pt idx="1160">
                  <c:v>74.83</c:v>
                </c:pt>
                <c:pt idx="1161">
                  <c:v>74.97</c:v>
                </c:pt>
                <c:pt idx="1162">
                  <c:v>74.97</c:v>
                </c:pt>
                <c:pt idx="1163">
                  <c:v>75.150000000000006</c:v>
                </c:pt>
                <c:pt idx="1164">
                  <c:v>75.7</c:v>
                </c:pt>
                <c:pt idx="1165">
                  <c:v>75.91</c:v>
                </c:pt>
                <c:pt idx="1166">
                  <c:v>75.8</c:v>
                </c:pt>
                <c:pt idx="1167">
                  <c:v>75.53</c:v>
                </c:pt>
                <c:pt idx="1168">
                  <c:v>75.239999999999995</c:v>
                </c:pt>
                <c:pt idx="1169">
                  <c:v>75.040000000000006</c:v>
                </c:pt>
                <c:pt idx="1170">
                  <c:v>75.040000000000006</c:v>
                </c:pt>
                <c:pt idx="117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CD-2740-B52A-1CDC6D955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1822447"/>
        <c:axId val="589861759"/>
      </c:lineChart>
      <c:dateAx>
        <c:axId val="591822447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861759"/>
        <c:crosses val="autoZero"/>
        <c:auto val="0"/>
        <c:lblOffset val="100"/>
        <c:baseTimeUnit val="months"/>
        <c:majorUnit val="10"/>
        <c:majorTimeUnit val="years"/>
      </c:dateAx>
      <c:valAx>
        <c:axId val="589861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822447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Correlation of Weather Features</a:t>
            </a:r>
            <a:r>
              <a:rPr lang="en-US" baseline="0">
                <a:solidFill>
                  <a:schemeClr val="tx1"/>
                </a:solidFill>
              </a:rPr>
              <a:t> with </a:t>
            </a:r>
            <a:r>
              <a:rPr lang="en-US">
                <a:solidFill>
                  <a:schemeClr val="tx1"/>
                </a:solidFill>
              </a:rPr>
              <a:t>Great</a:t>
            </a:r>
            <a:r>
              <a:rPr lang="en-US" baseline="0">
                <a:solidFill>
                  <a:schemeClr val="tx1"/>
                </a:solidFill>
              </a:rPr>
              <a:t> Lakes Water Levels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correlations!$K$21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correlations!$G$22:$G$26</c:f>
              <c:strCache>
                <c:ptCount val="5"/>
                <c:pt idx="0">
                  <c:v>Precipitation</c:v>
                </c:pt>
                <c:pt idx="1">
                  <c:v>Snow</c:v>
                </c:pt>
                <c:pt idx="2">
                  <c:v>Snowed</c:v>
                </c:pt>
                <c:pt idx="3">
                  <c:v>Tmax</c:v>
                </c:pt>
                <c:pt idx="4">
                  <c:v>Tmin</c:v>
                </c:pt>
              </c:strCache>
            </c:strRef>
          </c:cat>
          <c:val>
            <c:numRef>
              <c:f>correlations!$K$22:$K$26</c:f>
              <c:numCache>
                <c:formatCode>General</c:formatCode>
                <c:ptCount val="5"/>
                <c:pt idx="0">
                  <c:v>0.13003360128335259</c:v>
                </c:pt>
                <c:pt idx="3">
                  <c:v>0.32151829615979399</c:v>
                </c:pt>
                <c:pt idx="4">
                  <c:v>0.34734857663259711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0-0C4F-ACE9-351EF3A3DEB1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correlations!$L$22:$L$26</c:f>
              <c:numCache>
                <c:formatCode>General</c:formatCode>
                <c:ptCount val="5"/>
                <c:pt idx="1">
                  <c:v>-0.16715923558615681</c:v>
                </c:pt>
                <c:pt idx="2">
                  <c:v>-0.21688847733473721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0-0C4F-ACE9-351EF3A3DE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70025839"/>
        <c:axId val="470772239"/>
      </c:barChart>
      <c:catAx>
        <c:axId val="470025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Weather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72239"/>
        <c:crosses val="autoZero"/>
        <c:auto val="1"/>
        <c:lblAlgn val="ctr"/>
        <c:lblOffset val="100"/>
        <c:noMultiLvlLbl val="0"/>
      </c:catAx>
      <c:valAx>
        <c:axId val="470772239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extTo"/>
        <c:crossAx val="47002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Lake Huron Predictions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76821103883755E-2"/>
          <c:y val="0.17231416552868001"/>
          <c:w val="0.92078654570352614"/>
          <c:h val="0.6972614059918153"/>
        </c:manualLayout>
      </c:layout>
      <c:lineChart>
        <c:grouping val="standard"/>
        <c:varyColors val="0"/>
        <c:ser>
          <c:idx val="0"/>
          <c:order val="0"/>
          <c:tx>
            <c:v>Predicted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'predictions_Michigan-Huron'!$B$2:$B$1293</c:f>
              <c:numCache>
                <c:formatCode>m/d/yy</c:formatCode>
                <c:ptCount val="129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  <c:pt idx="1172">
                  <c:v>43861</c:v>
                </c:pt>
                <c:pt idx="1173">
                  <c:v>43890</c:v>
                </c:pt>
                <c:pt idx="1174">
                  <c:v>43921</c:v>
                </c:pt>
                <c:pt idx="1175">
                  <c:v>43951</c:v>
                </c:pt>
                <c:pt idx="1176">
                  <c:v>43982</c:v>
                </c:pt>
                <c:pt idx="1177">
                  <c:v>44012</c:v>
                </c:pt>
                <c:pt idx="1178">
                  <c:v>44043</c:v>
                </c:pt>
                <c:pt idx="1179">
                  <c:v>44074</c:v>
                </c:pt>
                <c:pt idx="1180">
                  <c:v>44104</c:v>
                </c:pt>
                <c:pt idx="1181">
                  <c:v>44135</c:v>
                </c:pt>
                <c:pt idx="1182">
                  <c:v>44165</c:v>
                </c:pt>
                <c:pt idx="1183">
                  <c:v>44196</c:v>
                </c:pt>
                <c:pt idx="1184">
                  <c:v>44227</c:v>
                </c:pt>
                <c:pt idx="1185">
                  <c:v>44255</c:v>
                </c:pt>
                <c:pt idx="1186">
                  <c:v>44286</c:v>
                </c:pt>
                <c:pt idx="1187">
                  <c:v>44316</c:v>
                </c:pt>
                <c:pt idx="1188">
                  <c:v>44347</c:v>
                </c:pt>
                <c:pt idx="1189">
                  <c:v>44377</c:v>
                </c:pt>
                <c:pt idx="1190">
                  <c:v>44408</c:v>
                </c:pt>
                <c:pt idx="1191">
                  <c:v>44439</c:v>
                </c:pt>
                <c:pt idx="1192">
                  <c:v>44469</c:v>
                </c:pt>
                <c:pt idx="1193">
                  <c:v>44500</c:v>
                </c:pt>
                <c:pt idx="1194">
                  <c:v>44530</c:v>
                </c:pt>
                <c:pt idx="1195">
                  <c:v>44561</c:v>
                </c:pt>
                <c:pt idx="1196">
                  <c:v>44592</c:v>
                </c:pt>
                <c:pt idx="1197">
                  <c:v>44620</c:v>
                </c:pt>
                <c:pt idx="1198">
                  <c:v>44651</c:v>
                </c:pt>
                <c:pt idx="1199">
                  <c:v>44681</c:v>
                </c:pt>
                <c:pt idx="1200">
                  <c:v>44712</c:v>
                </c:pt>
                <c:pt idx="1201">
                  <c:v>44742</c:v>
                </c:pt>
                <c:pt idx="1202">
                  <c:v>44773</c:v>
                </c:pt>
                <c:pt idx="1203">
                  <c:v>44804</c:v>
                </c:pt>
                <c:pt idx="1204">
                  <c:v>44834</c:v>
                </c:pt>
                <c:pt idx="1205">
                  <c:v>44865</c:v>
                </c:pt>
                <c:pt idx="1206">
                  <c:v>44895</c:v>
                </c:pt>
                <c:pt idx="1207">
                  <c:v>44926</c:v>
                </c:pt>
                <c:pt idx="1208">
                  <c:v>44957</c:v>
                </c:pt>
                <c:pt idx="1209">
                  <c:v>44985</c:v>
                </c:pt>
                <c:pt idx="1210">
                  <c:v>45016</c:v>
                </c:pt>
                <c:pt idx="1211">
                  <c:v>45046</c:v>
                </c:pt>
                <c:pt idx="1212">
                  <c:v>45077</c:v>
                </c:pt>
                <c:pt idx="1213">
                  <c:v>45107</c:v>
                </c:pt>
                <c:pt idx="1214">
                  <c:v>45138</c:v>
                </c:pt>
                <c:pt idx="1215">
                  <c:v>45169</c:v>
                </c:pt>
                <c:pt idx="1216">
                  <c:v>45199</c:v>
                </c:pt>
                <c:pt idx="1217">
                  <c:v>45230</c:v>
                </c:pt>
                <c:pt idx="1218">
                  <c:v>45260</c:v>
                </c:pt>
                <c:pt idx="1219">
                  <c:v>45291</c:v>
                </c:pt>
                <c:pt idx="1220">
                  <c:v>45322</c:v>
                </c:pt>
                <c:pt idx="1221">
                  <c:v>45351</c:v>
                </c:pt>
                <c:pt idx="1222">
                  <c:v>45382</c:v>
                </c:pt>
                <c:pt idx="1223">
                  <c:v>45412</c:v>
                </c:pt>
                <c:pt idx="1224">
                  <c:v>45443</c:v>
                </c:pt>
                <c:pt idx="1225">
                  <c:v>45473</c:v>
                </c:pt>
                <c:pt idx="1226">
                  <c:v>45504</c:v>
                </c:pt>
                <c:pt idx="1227">
                  <c:v>45535</c:v>
                </c:pt>
                <c:pt idx="1228">
                  <c:v>45565</c:v>
                </c:pt>
                <c:pt idx="1229">
                  <c:v>45596</c:v>
                </c:pt>
                <c:pt idx="1230">
                  <c:v>45626</c:v>
                </c:pt>
                <c:pt idx="1231">
                  <c:v>45657</c:v>
                </c:pt>
                <c:pt idx="1232">
                  <c:v>45688</c:v>
                </c:pt>
                <c:pt idx="1233">
                  <c:v>45716</c:v>
                </c:pt>
                <c:pt idx="1234">
                  <c:v>45747</c:v>
                </c:pt>
                <c:pt idx="1235">
                  <c:v>45777</c:v>
                </c:pt>
                <c:pt idx="1236">
                  <c:v>45808</c:v>
                </c:pt>
                <c:pt idx="1237">
                  <c:v>45838</c:v>
                </c:pt>
                <c:pt idx="1238">
                  <c:v>45869</c:v>
                </c:pt>
                <c:pt idx="1239">
                  <c:v>45900</c:v>
                </c:pt>
                <c:pt idx="1240">
                  <c:v>45930</c:v>
                </c:pt>
                <c:pt idx="1241">
                  <c:v>45961</c:v>
                </c:pt>
                <c:pt idx="1242">
                  <c:v>45991</c:v>
                </c:pt>
                <c:pt idx="1243">
                  <c:v>46022</c:v>
                </c:pt>
                <c:pt idx="1244">
                  <c:v>46053</c:v>
                </c:pt>
                <c:pt idx="1245">
                  <c:v>46081</c:v>
                </c:pt>
                <c:pt idx="1246">
                  <c:v>46112</c:v>
                </c:pt>
                <c:pt idx="1247">
                  <c:v>46142</c:v>
                </c:pt>
                <c:pt idx="1248">
                  <c:v>46173</c:v>
                </c:pt>
                <c:pt idx="1249">
                  <c:v>46203</c:v>
                </c:pt>
                <c:pt idx="1250">
                  <c:v>46234</c:v>
                </c:pt>
                <c:pt idx="1251">
                  <c:v>46265</c:v>
                </c:pt>
                <c:pt idx="1252">
                  <c:v>46295</c:v>
                </c:pt>
                <c:pt idx="1253">
                  <c:v>46326</c:v>
                </c:pt>
                <c:pt idx="1254">
                  <c:v>46356</c:v>
                </c:pt>
                <c:pt idx="1255">
                  <c:v>46387</c:v>
                </c:pt>
                <c:pt idx="1256">
                  <c:v>46418</c:v>
                </c:pt>
                <c:pt idx="1257">
                  <c:v>46446</c:v>
                </c:pt>
                <c:pt idx="1258">
                  <c:v>46477</c:v>
                </c:pt>
                <c:pt idx="1259">
                  <c:v>46507</c:v>
                </c:pt>
                <c:pt idx="1260">
                  <c:v>46538</c:v>
                </c:pt>
                <c:pt idx="1261">
                  <c:v>46568</c:v>
                </c:pt>
                <c:pt idx="1262">
                  <c:v>46599</c:v>
                </c:pt>
                <c:pt idx="1263">
                  <c:v>46630</c:v>
                </c:pt>
                <c:pt idx="1264">
                  <c:v>46660</c:v>
                </c:pt>
                <c:pt idx="1265">
                  <c:v>46691</c:v>
                </c:pt>
                <c:pt idx="1266">
                  <c:v>46721</c:v>
                </c:pt>
                <c:pt idx="1267">
                  <c:v>46752</c:v>
                </c:pt>
                <c:pt idx="1268">
                  <c:v>46783</c:v>
                </c:pt>
                <c:pt idx="1269">
                  <c:v>46812</c:v>
                </c:pt>
                <c:pt idx="1270">
                  <c:v>46843</c:v>
                </c:pt>
                <c:pt idx="1271">
                  <c:v>46873</c:v>
                </c:pt>
                <c:pt idx="1272">
                  <c:v>46904</c:v>
                </c:pt>
                <c:pt idx="1273">
                  <c:v>46934</c:v>
                </c:pt>
                <c:pt idx="1274">
                  <c:v>46965</c:v>
                </c:pt>
                <c:pt idx="1275">
                  <c:v>46996</c:v>
                </c:pt>
                <c:pt idx="1276">
                  <c:v>47026</c:v>
                </c:pt>
                <c:pt idx="1277">
                  <c:v>47057</c:v>
                </c:pt>
                <c:pt idx="1278">
                  <c:v>47087</c:v>
                </c:pt>
                <c:pt idx="1279">
                  <c:v>47118</c:v>
                </c:pt>
                <c:pt idx="1280">
                  <c:v>47149</c:v>
                </c:pt>
                <c:pt idx="1281">
                  <c:v>47177</c:v>
                </c:pt>
                <c:pt idx="1282">
                  <c:v>47208</c:v>
                </c:pt>
                <c:pt idx="1283">
                  <c:v>47238</c:v>
                </c:pt>
                <c:pt idx="1284">
                  <c:v>47269</c:v>
                </c:pt>
                <c:pt idx="1285">
                  <c:v>47299</c:v>
                </c:pt>
                <c:pt idx="1286">
                  <c:v>47330</c:v>
                </c:pt>
                <c:pt idx="1287">
                  <c:v>47361</c:v>
                </c:pt>
                <c:pt idx="1288">
                  <c:v>47391</c:v>
                </c:pt>
                <c:pt idx="1289">
                  <c:v>47422</c:v>
                </c:pt>
                <c:pt idx="1290">
                  <c:v>47452</c:v>
                </c:pt>
                <c:pt idx="1291">
                  <c:v>47483</c:v>
                </c:pt>
              </c:numCache>
            </c:numRef>
          </c:cat>
          <c:val>
            <c:numRef>
              <c:f>'predictions_Michigan-Huron'!$Q$2:$Q$1293</c:f>
              <c:numCache>
                <c:formatCode>General</c:formatCode>
                <c:ptCount val="1292"/>
                <c:pt idx="0">
                  <c:v>176.59664202610199</c:v>
                </c:pt>
                <c:pt idx="1">
                  <c:v>176.64733372232601</c:v>
                </c:pt>
                <c:pt idx="2">
                  <c:v>176.65858250162199</c:v>
                </c:pt>
                <c:pt idx="3">
                  <c:v>176.61846116448501</c:v>
                </c:pt>
                <c:pt idx="4">
                  <c:v>176.545291724344</c:v>
                </c:pt>
                <c:pt idx="5">
                  <c:v>176.463355355636</c:v>
                </c:pt>
                <c:pt idx="6">
                  <c:v>176.38701604385099</c:v>
                </c:pt>
                <c:pt idx="7">
                  <c:v>176.32203383073801</c:v>
                </c:pt>
                <c:pt idx="8">
                  <c:v>176.25172738453799</c:v>
                </c:pt>
                <c:pt idx="9">
                  <c:v>176.22198140437999</c:v>
                </c:pt>
                <c:pt idx="10">
                  <c:v>176.21828410881901</c:v>
                </c:pt>
                <c:pt idx="11">
                  <c:v>176.28040378157601</c:v>
                </c:pt>
                <c:pt idx="12">
                  <c:v>176.355374719536</c:v>
                </c:pt>
                <c:pt idx="13">
                  <c:v>176.411811182604</c:v>
                </c:pt>
                <c:pt idx="14">
                  <c:v>176.42269542997801</c:v>
                </c:pt>
                <c:pt idx="15">
                  <c:v>176.380354557701</c:v>
                </c:pt>
                <c:pt idx="16">
                  <c:v>176.301181154516</c:v>
                </c:pt>
                <c:pt idx="17">
                  <c:v>176.22654492278801</c:v>
                </c:pt>
                <c:pt idx="18">
                  <c:v>176.15183983197201</c:v>
                </c:pt>
                <c:pt idx="19">
                  <c:v>176.090100490899</c:v>
                </c:pt>
                <c:pt idx="20">
                  <c:v>176.00783766386499</c:v>
                </c:pt>
                <c:pt idx="21">
                  <c:v>175.98176633199299</c:v>
                </c:pt>
                <c:pt idx="22">
                  <c:v>175.97918630629999</c:v>
                </c:pt>
                <c:pt idx="23">
                  <c:v>176.042989104377</c:v>
                </c:pt>
                <c:pt idx="24">
                  <c:v>176.12596289993601</c:v>
                </c:pt>
                <c:pt idx="25">
                  <c:v>176.16517358514099</c:v>
                </c:pt>
                <c:pt idx="26">
                  <c:v>176.17679018562799</c:v>
                </c:pt>
                <c:pt idx="27">
                  <c:v>176.14092605610301</c:v>
                </c:pt>
                <c:pt idx="28">
                  <c:v>176.08024424721901</c:v>
                </c:pt>
                <c:pt idx="29">
                  <c:v>175.984075178193</c:v>
                </c:pt>
                <c:pt idx="30">
                  <c:v>175.90424431228701</c:v>
                </c:pt>
                <c:pt idx="31">
                  <c:v>175.83220014897901</c:v>
                </c:pt>
                <c:pt idx="32">
                  <c:v>175.785861277263</c:v>
                </c:pt>
                <c:pt idx="33">
                  <c:v>175.743990832485</c:v>
                </c:pt>
                <c:pt idx="34">
                  <c:v>175.74108140019399</c:v>
                </c:pt>
                <c:pt idx="35">
                  <c:v>175.80436039617501</c:v>
                </c:pt>
                <c:pt idx="36">
                  <c:v>175.88460945128901</c:v>
                </c:pt>
                <c:pt idx="37">
                  <c:v>175.92955734608799</c:v>
                </c:pt>
                <c:pt idx="38">
                  <c:v>175.98352144630499</c:v>
                </c:pt>
                <c:pt idx="39">
                  <c:v>175.98803169859701</c:v>
                </c:pt>
                <c:pt idx="40">
                  <c:v>175.962129331028</c:v>
                </c:pt>
                <c:pt idx="41">
                  <c:v>175.91548404222701</c:v>
                </c:pt>
                <c:pt idx="42">
                  <c:v>175.878535447958</c:v>
                </c:pt>
                <c:pt idx="43">
                  <c:v>175.85258894555</c:v>
                </c:pt>
                <c:pt idx="44">
                  <c:v>175.83673203282601</c:v>
                </c:pt>
                <c:pt idx="45">
                  <c:v>175.83919957793901</c:v>
                </c:pt>
                <c:pt idx="46">
                  <c:v>175.87838929812099</c:v>
                </c:pt>
                <c:pt idx="47">
                  <c:v>175.982208127164</c:v>
                </c:pt>
                <c:pt idx="48">
                  <c:v>176.10226008651301</c:v>
                </c:pt>
                <c:pt idx="49">
                  <c:v>176.19405285023799</c:v>
                </c:pt>
                <c:pt idx="50">
                  <c:v>176.24777273261799</c:v>
                </c:pt>
                <c:pt idx="51">
                  <c:v>176.25012249856499</c:v>
                </c:pt>
                <c:pt idx="52">
                  <c:v>176.21805412592499</c:v>
                </c:pt>
                <c:pt idx="53">
                  <c:v>176.178588860302</c:v>
                </c:pt>
                <c:pt idx="54">
                  <c:v>176.14335061601699</c:v>
                </c:pt>
                <c:pt idx="55">
                  <c:v>176.12083950598799</c:v>
                </c:pt>
                <c:pt idx="56">
                  <c:v>176.093004162873</c:v>
                </c:pt>
                <c:pt idx="57">
                  <c:v>176.10161917904799</c:v>
                </c:pt>
                <c:pt idx="58">
                  <c:v>176.14039298657201</c:v>
                </c:pt>
                <c:pt idx="59">
                  <c:v>176.24361372683001</c:v>
                </c:pt>
                <c:pt idx="60">
                  <c:v>176.36105576787401</c:v>
                </c:pt>
                <c:pt idx="61">
                  <c:v>176.45859329844299</c:v>
                </c:pt>
                <c:pt idx="62">
                  <c:v>176.51194864890101</c:v>
                </c:pt>
                <c:pt idx="63">
                  <c:v>176.51207887970801</c:v>
                </c:pt>
                <c:pt idx="64">
                  <c:v>176.47400654402401</c:v>
                </c:pt>
                <c:pt idx="65">
                  <c:v>176.44184141538099</c:v>
                </c:pt>
                <c:pt idx="66">
                  <c:v>176.40823739206499</c:v>
                </c:pt>
                <c:pt idx="67">
                  <c:v>176.38896915407599</c:v>
                </c:pt>
                <c:pt idx="68">
                  <c:v>176.34917743012701</c:v>
                </c:pt>
                <c:pt idx="69">
                  <c:v>176.36283713017301</c:v>
                </c:pt>
                <c:pt idx="70">
                  <c:v>176.402728207563</c:v>
                </c:pt>
                <c:pt idx="71">
                  <c:v>176.507632073141</c:v>
                </c:pt>
                <c:pt idx="72">
                  <c:v>176.63307697178399</c:v>
                </c:pt>
                <c:pt idx="73">
                  <c:v>176.71338872448999</c:v>
                </c:pt>
                <c:pt idx="74">
                  <c:v>176.767476428061</c:v>
                </c:pt>
                <c:pt idx="75">
                  <c:v>176.77408340162</c:v>
                </c:pt>
                <c:pt idx="76">
                  <c:v>176.72167342210901</c:v>
                </c:pt>
                <c:pt idx="77">
                  <c:v>176.6340519101</c:v>
                </c:pt>
                <c:pt idx="78">
                  <c:v>176.56249287356499</c:v>
                </c:pt>
                <c:pt idx="79">
                  <c:v>176.498996267276</c:v>
                </c:pt>
                <c:pt idx="80">
                  <c:v>176.46120495257699</c:v>
                </c:pt>
                <c:pt idx="81">
                  <c:v>176.42705488188</c:v>
                </c:pt>
                <c:pt idx="82">
                  <c:v>176.43269300660501</c:v>
                </c:pt>
                <c:pt idx="83">
                  <c:v>176.504243831959</c:v>
                </c:pt>
                <c:pt idx="84">
                  <c:v>176.59304044409001</c:v>
                </c:pt>
                <c:pt idx="85">
                  <c:v>176.64626016826099</c:v>
                </c:pt>
                <c:pt idx="86">
                  <c:v>176.66630072241099</c:v>
                </c:pt>
                <c:pt idx="87">
                  <c:v>176.63688742863701</c:v>
                </c:pt>
                <c:pt idx="88">
                  <c:v>176.57815582293799</c:v>
                </c:pt>
                <c:pt idx="89">
                  <c:v>176.49758698807099</c:v>
                </c:pt>
                <c:pt idx="90">
                  <c:v>176.427809155673</c:v>
                </c:pt>
                <c:pt idx="91">
                  <c:v>176.36793910719899</c:v>
                </c:pt>
                <c:pt idx="92">
                  <c:v>176.318158648408</c:v>
                </c:pt>
                <c:pt idx="93">
                  <c:v>176.28998557126701</c:v>
                </c:pt>
                <c:pt idx="94">
                  <c:v>176.29525174538199</c:v>
                </c:pt>
                <c:pt idx="95">
                  <c:v>176.36624133629601</c:v>
                </c:pt>
                <c:pt idx="96">
                  <c:v>176.45236974957899</c:v>
                </c:pt>
                <c:pt idx="97">
                  <c:v>176.511333275174</c:v>
                </c:pt>
                <c:pt idx="98">
                  <c:v>176.53112961148699</c:v>
                </c:pt>
                <c:pt idx="99">
                  <c:v>176.49955583136801</c:v>
                </c:pt>
                <c:pt idx="100">
                  <c:v>176.434658220599</c:v>
                </c:pt>
                <c:pt idx="101">
                  <c:v>176.36126940890901</c:v>
                </c:pt>
                <c:pt idx="102">
                  <c:v>176.29320192649601</c:v>
                </c:pt>
                <c:pt idx="103">
                  <c:v>176.23676727040001</c:v>
                </c:pt>
                <c:pt idx="104">
                  <c:v>176.17500838121799</c:v>
                </c:pt>
                <c:pt idx="105">
                  <c:v>176.15298277514</c:v>
                </c:pt>
                <c:pt idx="106">
                  <c:v>176.157833036596</c:v>
                </c:pt>
                <c:pt idx="107">
                  <c:v>176.22822453872601</c:v>
                </c:pt>
                <c:pt idx="108">
                  <c:v>176.31174303370301</c:v>
                </c:pt>
                <c:pt idx="109">
                  <c:v>176.37645132614301</c:v>
                </c:pt>
                <c:pt idx="110">
                  <c:v>176.395883130534</c:v>
                </c:pt>
                <c:pt idx="111">
                  <c:v>176.362089815275</c:v>
                </c:pt>
                <c:pt idx="112">
                  <c:v>176.29118824146201</c:v>
                </c:pt>
                <c:pt idx="113">
                  <c:v>176.22394517447</c:v>
                </c:pt>
                <c:pt idx="114">
                  <c:v>176.15639475920401</c:v>
                </c:pt>
                <c:pt idx="115">
                  <c:v>176.10204858286599</c:v>
                </c:pt>
                <c:pt idx="116">
                  <c:v>176.02717892056901</c:v>
                </c:pt>
                <c:pt idx="117">
                  <c:v>176.00802377506301</c:v>
                </c:pt>
                <c:pt idx="118">
                  <c:v>176.01283691410501</c:v>
                </c:pt>
                <c:pt idx="119">
                  <c:v>176.08379438773301</c:v>
                </c:pt>
                <c:pt idx="120">
                  <c:v>176.17416134802701</c:v>
                </c:pt>
                <c:pt idx="121">
                  <c:v>176.22052670878301</c:v>
                </c:pt>
                <c:pt idx="122">
                  <c:v>176.23953647400501</c:v>
                </c:pt>
                <c:pt idx="123">
                  <c:v>176.21106550921601</c:v>
                </c:pt>
                <c:pt idx="124">
                  <c:v>176.157538375884</c:v>
                </c:pt>
                <c:pt idx="125">
                  <c:v>176.068762471593</c:v>
                </c:pt>
                <c:pt idx="126">
                  <c:v>175.99608628123701</c:v>
                </c:pt>
                <c:pt idx="127">
                  <c:v>175.931435282666</c:v>
                </c:pt>
                <c:pt idx="128">
                  <c:v>175.892489575686</c:v>
                </c:pt>
                <c:pt idx="129">
                  <c:v>175.85729682808801</c:v>
                </c:pt>
                <c:pt idx="130">
                  <c:v>175.861780560532</c:v>
                </c:pt>
                <c:pt idx="131">
                  <c:v>175.93221423206401</c:v>
                </c:pt>
                <c:pt idx="132">
                  <c:v>176.01985645191399</c:v>
                </c:pt>
                <c:pt idx="133">
                  <c:v>176.071959022264</c:v>
                </c:pt>
                <c:pt idx="134">
                  <c:v>176.09084518413201</c:v>
                </c:pt>
                <c:pt idx="135">
                  <c:v>176.060277498076</c:v>
                </c:pt>
                <c:pt idx="136">
                  <c:v>176.000428738556</c:v>
                </c:pt>
                <c:pt idx="137">
                  <c:v>175.91870551140701</c:v>
                </c:pt>
                <c:pt idx="138">
                  <c:v>175.84781052518801</c:v>
                </c:pt>
                <c:pt idx="139">
                  <c:v>175.78678608443201</c:v>
                </c:pt>
                <c:pt idx="140">
                  <c:v>175.735851233359</c:v>
                </c:pt>
                <c:pt idx="141">
                  <c:v>175.706635479319</c:v>
                </c:pt>
                <c:pt idx="142">
                  <c:v>175.71074726115299</c:v>
                </c:pt>
                <c:pt idx="143">
                  <c:v>175.780619698245</c:v>
                </c:pt>
                <c:pt idx="144">
                  <c:v>175.86559371924599</c:v>
                </c:pt>
                <c:pt idx="145">
                  <c:v>175.92344009102001</c:v>
                </c:pt>
                <c:pt idx="146">
                  <c:v>175.94208203505201</c:v>
                </c:pt>
                <c:pt idx="147">
                  <c:v>175.90935386265099</c:v>
                </c:pt>
                <c:pt idx="148">
                  <c:v>175.84333909806</c:v>
                </c:pt>
                <c:pt idx="149">
                  <c:v>175.76879589408799</c:v>
                </c:pt>
                <c:pt idx="150">
                  <c:v>175.699611257854</c:v>
                </c:pt>
                <c:pt idx="151">
                  <c:v>175.663953794268</c:v>
                </c:pt>
                <c:pt idx="152">
                  <c:v>175.622972097597</c:v>
                </c:pt>
                <c:pt idx="153">
                  <c:v>175.619712987979</c:v>
                </c:pt>
                <c:pt idx="154">
                  <c:v>175.64534044194599</c:v>
                </c:pt>
                <c:pt idx="155">
                  <c:v>175.73583890456899</c:v>
                </c:pt>
                <c:pt idx="156">
                  <c:v>175.84013459205599</c:v>
                </c:pt>
                <c:pt idx="157">
                  <c:v>175.92494984499001</c:v>
                </c:pt>
                <c:pt idx="158">
                  <c:v>175.96515884189199</c:v>
                </c:pt>
                <c:pt idx="159">
                  <c:v>175.95214271914301</c:v>
                </c:pt>
                <c:pt idx="160">
                  <c:v>175.90134810582299</c:v>
                </c:pt>
                <c:pt idx="161">
                  <c:v>175.856036623623</c:v>
                </c:pt>
                <c:pt idx="162">
                  <c:v>175.809710322673</c:v>
                </c:pt>
                <c:pt idx="163">
                  <c:v>175.777295731127</c:v>
                </c:pt>
                <c:pt idx="164">
                  <c:v>175.72435765362101</c:v>
                </c:pt>
                <c:pt idx="165">
                  <c:v>175.725719151953</c:v>
                </c:pt>
                <c:pt idx="166">
                  <c:v>175.75246387578699</c:v>
                </c:pt>
                <c:pt idx="167">
                  <c:v>175.84464546372999</c:v>
                </c:pt>
                <c:pt idx="168">
                  <c:v>175.95694400881601</c:v>
                </c:pt>
                <c:pt idx="169">
                  <c:v>176.02453348388701</c:v>
                </c:pt>
                <c:pt idx="170">
                  <c:v>176.06547483390099</c:v>
                </c:pt>
                <c:pt idx="171">
                  <c:v>176.05893545390401</c:v>
                </c:pt>
                <c:pt idx="172">
                  <c:v>176.02663243488601</c:v>
                </c:pt>
                <c:pt idx="173">
                  <c:v>175.959788115387</c:v>
                </c:pt>
                <c:pt idx="174">
                  <c:v>175.90833603934701</c:v>
                </c:pt>
                <c:pt idx="175">
                  <c:v>175.86561662556699</c:v>
                </c:pt>
                <c:pt idx="176">
                  <c:v>175.848602503379</c:v>
                </c:pt>
                <c:pt idx="177">
                  <c:v>175.83321892914199</c:v>
                </c:pt>
                <c:pt idx="178">
                  <c:v>175.85963424637799</c:v>
                </c:pt>
                <c:pt idx="179">
                  <c:v>175.95129203222501</c:v>
                </c:pt>
                <c:pt idx="180">
                  <c:v>176.06086583686701</c:v>
                </c:pt>
                <c:pt idx="181">
                  <c:v>176.13419252153199</c:v>
                </c:pt>
                <c:pt idx="182">
                  <c:v>176.17501026819201</c:v>
                </c:pt>
                <c:pt idx="183">
                  <c:v>176.16637416692799</c:v>
                </c:pt>
                <c:pt idx="184">
                  <c:v>176.12774952172299</c:v>
                </c:pt>
                <c:pt idx="185">
                  <c:v>176.06795787936599</c:v>
                </c:pt>
                <c:pt idx="186">
                  <c:v>176.018287007461</c:v>
                </c:pt>
                <c:pt idx="187">
                  <c:v>175.97919415149801</c:v>
                </c:pt>
                <c:pt idx="188">
                  <c:v>175.94433512714599</c:v>
                </c:pt>
                <c:pt idx="189">
                  <c:v>175.92963947466001</c:v>
                </c:pt>
                <c:pt idx="190">
                  <c:v>175.94982708321501</c:v>
                </c:pt>
                <c:pt idx="191">
                  <c:v>176.035256771973</c:v>
                </c:pt>
                <c:pt idx="192">
                  <c:v>176.13630661969501</c:v>
                </c:pt>
                <c:pt idx="193">
                  <c:v>176.20971024313499</c:v>
                </c:pt>
                <c:pt idx="194">
                  <c:v>176.24442801388801</c:v>
                </c:pt>
                <c:pt idx="195">
                  <c:v>176.22777566820801</c:v>
                </c:pt>
                <c:pt idx="196">
                  <c:v>176.17731815528299</c:v>
                </c:pt>
                <c:pt idx="197">
                  <c:v>176.118850778032</c:v>
                </c:pt>
                <c:pt idx="198">
                  <c:v>176.06522339346401</c:v>
                </c:pt>
                <c:pt idx="199">
                  <c:v>176.02371017180701</c:v>
                </c:pt>
                <c:pt idx="200">
                  <c:v>175.976872717064</c:v>
                </c:pt>
                <c:pt idx="201">
                  <c:v>175.96832453564099</c:v>
                </c:pt>
                <c:pt idx="202">
                  <c:v>175.98809623153701</c:v>
                </c:pt>
                <c:pt idx="203">
                  <c:v>176.07292783151101</c:v>
                </c:pt>
                <c:pt idx="204">
                  <c:v>176.17136776092701</c:v>
                </c:pt>
                <c:pt idx="205">
                  <c:v>176.250516151212</c:v>
                </c:pt>
                <c:pt idx="206">
                  <c:v>176.28486939004301</c:v>
                </c:pt>
                <c:pt idx="207">
                  <c:v>176.26599750922301</c:v>
                </c:pt>
                <c:pt idx="208">
                  <c:v>176.20953603325401</c:v>
                </c:pt>
                <c:pt idx="209">
                  <c:v>176.158368792983</c:v>
                </c:pt>
                <c:pt idx="210">
                  <c:v>176.106375629383</c:v>
                </c:pt>
                <c:pt idx="211">
                  <c:v>176.068105279767</c:v>
                </c:pt>
                <c:pt idx="212">
                  <c:v>176.00931144418999</c:v>
                </c:pt>
                <c:pt idx="213">
                  <c:v>176.00519497529399</c:v>
                </c:pt>
                <c:pt idx="214">
                  <c:v>176.026083941058</c:v>
                </c:pt>
                <c:pt idx="215">
                  <c:v>176.112598666351</c:v>
                </c:pt>
                <c:pt idx="216">
                  <c:v>176.219041453366</c:v>
                </c:pt>
                <c:pt idx="217">
                  <c:v>176.280964065788</c:v>
                </c:pt>
                <c:pt idx="218">
                  <c:v>176.31604965773201</c:v>
                </c:pt>
                <c:pt idx="219">
                  <c:v>176.30365451966401</c:v>
                </c:pt>
                <c:pt idx="220">
                  <c:v>176.265684637997</c:v>
                </c:pt>
                <c:pt idx="221">
                  <c:v>176.19298456042699</c:v>
                </c:pt>
                <c:pt idx="222">
                  <c:v>176.135865621737</c:v>
                </c:pt>
                <c:pt idx="223">
                  <c:v>176.08729044988701</c:v>
                </c:pt>
                <c:pt idx="224">
                  <c:v>176.064420569628</c:v>
                </c:pt>
                <c:pt idx="225">
                  <c:v>176.04374792358499</c:v>
                </c:pt>
                <c:pt idx="226">
                  <c:v>176.07335443219799</c:v>
                </c:pt>
                <c:pt idx="227">
                  <c:v>176.16810046776399</c:v>
                </c:pt>
                <c:pt idx="228">
                  <c:v>176.28086546378299</c:v>
                </c:pt>
                <c:pt idx="229">
                  <c:v>176.35728039816701</c:v>
                </c:pt>
                <c:pt idx="230">
                  <c:v>176.401289336204</c:v>
                </c:pt>
                <c:pt idx="231">
                  <c:v>176.39584442631701</c:v>
                </c:pt>
                <c:pt idx="232">
                  <c:v>176.36030803083099</c:v>
                </c:pt>
                <c:pt idx="233">
                  <c:v>176.30370757985099</c:v>
                </c:pt>
                <c:pt idx="234">
                  <c:v>176.25712495766601</c:v>
                </c:pt>
                <c:pt idx="235">
                  <c:v>176.22122329307899</c:v>
                </c:pt>
                <c:pt idx="236">
                  <c:v>176.195411218175</c:v>
                </c:pt>
                <c:pt idx="237">
                  <c:v>176.188887003899</c:v>
                </c:pt>
                <c:pt idx="238">
                  <c:v>176.218121561902</c:v>
                </c:pt>
                <c:pt idx="239">
                  <c:v>176.31230636302899</c:v>
                </c:pt>
                <c:pt idx="240">
                  <c:v>176.422403160198</c:v>
                </c:pt>
                <c:pt idx="241">
                  <c:v>176.504561896007</c:v>
                </c:pt>
                <c:pt idx="242">
                  <c:v>176.54832661620699</c:v>
                </c:pt>
                <c:pt idx="243">
                  <c:v>176.54072121997501</c:v>
                </c:pt>
                <c:pt idx="244">
                  <c:v>176.49901881941901</c:v>
                </c:pt>
                <c:pt idx="245">
                  <c:v>176.44959839161601</c:v>
                </c:pt>
                <c:pt idx="246">
                  <c:v>176.40472611941601</c:v>
                </c:pt>
                <c:pt idx="247">
                  <c:v>176.372259847207</c:v>
                </c:pt>
                <c:pt idx="248">
                  <c:v>176.33446934191201</c:v>
                </c:pt>
                <c:pt idx="249">
                  <c:v>176.33409259869899</c:v>
                </c:pt>
                <c:pt idx="250">
                  <c:v>176.362911244043</c:v>
                </c:pt>
                <c:pt idx="251">
                  <c:v>176.45649795638599</c:v>
                </c:pt>
                <c:pt idx="252">
                  <c:v>176.56398483524899</c:v>
                </c:pt>
                <c:pt idx="253">
                  <c:v>176.65188833790299</c:v>
                </c:pt>
                <c:pt idx="254">
                  <c:v>176.695288526181</c:v>
                </c:pt>
                <c:pt idx="255">
                  <c:v>176.68546359480899</c:v>
                </c:pt>
                <c:pt idx="256">
                  <c:v>176.63775723120901</c:v>
                </c:pt>
                <c:pt idx="257">
                  <c:v>176.59563694038599</c:v>
                </c:pt>
                <c:pt idx="258">
                  <c:v>176.55239888915401</c:v>
                </c:pt>
                <c:pt idx="259">
                  <c:v>176.523175488985</c:v>
                </c:pt>
                <c:pt idx="260">
                  <c:v>176.47342860285701</c:v>
                </c:pt>
                <c:pt idx="261">
                  <c:v>176.47777540925</c:v>
                </c:pt>
                <c:pt idx="262">
                  <c:v>176.50771132446101</c:v>
                </c:pt>
                <c:pt idx="263">
                  <c:v>176.588546144025</c:v>
                </c:pt>
                <c:pt idx="264">
                  <c:v>176.68911969511899</c:v>
                </c:pt>
                <c:pt idx="265">
                  <c:v>176.74536240181101</c:v>
                </c:pt>
                <c:pt idx="266">
                  <c:v>176.77457875783301</c:v>
                </c:pt>
                <c:pt idx="267">
                  <c:v>176.75631438384301</c:v>
                </c:pt>
                <c:pt idx="268">
                  <c:v>176.71266459644599</c:v>
                </c:pt>
                <c:pt idx="269">
                  <c:v>176.634095282955</c:v>
                </c:pt>
                <c:pt idx="270">
                  <c:v>176.571296438535</c:v>
                </c:pt>
                <c:pt idx="271">
                  <c:v>176.516852030764</c:v>
                </c:pt>
                <c:pt idx="272">
                  <c:v>176.48811291458401</c:v>
                </c:pt>
                <c:pt idx="273">
                  <c:v>176.462139023193</c:v>
                </c:pt>
                <c:pt idx="274">
                  <c:v>176.476829346437</c:v>
                </c:pt>
                <c:pt idx="275">
                  <c:v>176.55714036390401</c:v>
                </c:pt>
                <c:pt idx="276">
                  <c:v>176.654989174554</c:v>
                </c:pt>
                <c:pt idx="277">
                  <c:v>176.716969090839</c:v>
                </c:pt>
                <c:pt idx="278">
                  <c:v>176.74606184350799</c:v>
                </c:pt>
                <c:pt idx="279">
                  <c:v>176.725700748252</c:v>
                </c:pt>
                <c:pt idx="280">
                  <c:v>176.67572933466701</c:v>
                </c:pt>
                <c:pt idx="281">
                  <c:v>176.60421269831801</c:v>
                </c:pt>
                <c:pt idx="282">
                  <c:v>176.543195058034</c:v>
                </c:pt>
                <c:pt idx="283">
                  <c:v>176.49237720807801</c:v>
                </c:pt>
                <c:pt idx="284">
                  <c:v>176.45164894780501</c:v>
                </c:pt>
                <c:pt idx="285">
                  <c:v>176.43165204997101</c:v>
                </c:pt>
                <c:pt idx="286">
                  <c:v>176.445970422605</c:v>
                </c:pt>
                <c:pt idx="287">
                  <c:v>176.52572020563301</c:v>
                </c:pt>
                <c:pt idx="288">
                  <c:v>176.62090081743401</c:v>
                </c:pt>
                <c:pt idx="289">
                  <c:v>176.68862453514399</c:v>
                </c:pt>
                <c:pt idx="290">
                  <c:v>176.717473069975</c:v>
                </c:pt>
                <c:pt idx="291">
                  <c:v>176.69495148837399</c:v>
                </c:pt>
                <c:pt idx="292">
                  <c:v>176.63881406971899</c:v>
                </c:pt>
                <c:pt idx="293">
                  <c:v>176.57447745654699</c:v>
                </c:pt>
                <c:pt idx="294">
                  <c:v>176.515170166248</c:v>
                </c:pt>
                <c:pt idx="295">
                  <c:v>176.46778770866999</c:v>
                </c:pt>
                <c:pt idx="296">
                  <c:v>176.41508101800699</c:v>
                </c:pt>
                <c:pt idx="297">
                  <c:v>176.40123159123499</c:v>
                </c:pt>
                <c:pt idx="298">
                  <c:v>176.41513405121</c:v>
                </c:pt>
                <c:pt idx="299">
                  <c:v>176.49428574545399</c:v>
                </c:pt>
                <c:pt idx="300">
                  <c:v>176.58685643894901</c:v>
                </c:pt>
                <c:pt idx="301">
                  <c:v>176.657547236792</c:v>
                </c:pt>
                <c:pt idx="302">
                  <c:v>176.68316096343301</c:v>
                </c:pt>
                <c:pt idx="303">
                  <c:v>176.65554957042301</c:v>
                </c:pt>
                <c:pt idx="304">
                  <c:v>176.590630502013</c:v>
                </c:pt>
                <c:pt idx="305">
                  <c:v>176.53072374955201</c:v>
                </c:pt>
                <c:pt idx="306">
                  <c:v>176.47027299351001</c:v>
                </c:pt>
                <c:pt idx="307">
                  <c:v>176.423263131704</c:v>
                </c:pt>
                <c:pt idx="308">
                  <c:v>176.35572978393799</c:v>
                </c:pt>
                <c:pt idx="309">
                  <c:v>176.34343764234799</c:v>
                </c:pt>
                <c:pt idx="310">
                  <c:v>176.355587095922</c:v>
                </c:pt>
                <c:pt idx="311">
                  <c:v>176.433644228774</c:v>
                </c:pt>
                <c:pt idx="312">
                  <c:v>176.53134750359899</c:v>
                </c:pt>
                <c:pt idx="313">
                  <c:v>176.58481252357899</c:v>
                </c:pt>
                <c:pt idx="314">
                  <c:v>176.611158603333</c:v>
                </c:pt>
                <c:pt idx="315">
                  <c:v>176.59002395307499</c:v>
                </c:pt>
                <c:pt idx="316">
                  <c:v>176.54359647896601</c:v>
                </c:pt>
                <c:pt idx="317">
                  <c:v>176.46215688920699</c:v>
                </c:pt>
                <c:pt idx="318">
                  <c:v>176.396580358075</c:v>
                </c:pt>
                <c:pt idx="319">
                  <c:v>176.339265674035</c:v>
                </c:pt>
                <c:pt idx="320">
                  <c:v>176.30765628158599</c:v>
                </c:pt>
                <c:pt idx="321">
                  <c:v>176.27908988259799</c:v>
                </c:pt>
                <c:pt idx="322">
                  <c:v>176.29090992957299</c:v>
                </c:pt>
                <c:pt idx="323">
                  <c:v>176.368443260329</c:v>
                </c:pt>
                <c:pt idx="324">
                  <c:v>176.46342179471</c:v>
                </c:pt>
                <c:pt idx="325">
                  <c:v>176.522624024284</c:v>
                </c:pt>
                <c:pt idx="326">
                  <c:v>176.54884650068399</c:v>
                </c:pt>
                <c:pt idx="327">
                  <c:v>176.52561512915901</c:v>
                </c:pt>
                <c:pt idx="328">
                  <c:v>176.47286602886399</c:v>
                </c:pt>
                <c:pt idx="329">
                  <c:v>176.39847911624599</c:v>
                </c:pt>
                <c:pt idx="330">
                  <c:v>176.33468378924999</c:v>
                </c:pt>
                <c:pt idx="331">
                  <c:v>176.280995663026</c:v>
                </c:pt>
                <c:pt idx="332">
                  <c:v>176.23739712648401</c:v>
                </c:pt>
                <c:pt idx="333">
                  <c:v>176.21480772105301</c:v>
                </c:pt>
                <c:pt idx="334">
                  <c:v>176.22625581741801</c:v>
                </c:pt>
                <c:pt idx="335">
                  <c:v>176.30322791373399</c:v>
                </c:pt>
                <c:pt idx="336">
                  <c:v>176.39553824926699</c:v>
                </c:pt>
                <c:pt idx="337">
                  <c:v>176.46048428026501</c:v>
                </c:pt>
                <c:pt idx="338">
                  <c:v>176.513695182097</c:v>
                </c:pt>
                <c:pt idx="339">
                  <c:v>176.51553596749801</c:v>
                </c:pt>
                <c:pt idx="340">
                  <c:v>176.48297503303701</c:v>
                </c:pt>
                <c:pt idx="341">
                  <c:v>176.44300078686601</c:v>
                </c:pt>
                <c:pt idx="342">
                  <c:v>176.40726998076201</c:v>
                </c:pt>
                <c:pt idx="343">
                  <c:v>176.384249890185</c:v>
                </c:pt>
                <c:pt idx="344">
                  <c:v>176.35590556652201</c:v>
                </c:pt>
                <c:pt idx="345">
                  <c:v>176.36406085833201</c:v>
                </c:pt>
                <c:pt idx="346">
                  <c:v>176.402325685308</c:v>
                </c:pt>
                <c:pt idx="347">
                  <c:v>176.50505386374701</c:v>
                </c:pt>
                <c:pt idx="348">
                  <c:v>176.621986924243</c:v>
                </c:pt>
                <c:pt idx="349">
                  <c:v>176.71903189299201</c:v>
                </c:pt>
                <c:pt idx="350">
                  <c:v>176.77187826290199</c:v>
                </c:pt>
                <c:pt idx="351">
                  <c:v>176.77149951316201</c:v>
                </c:pt>
                <c:pt idx="352">
                  <c:v>176.732934615658</c:v>
                </c:pt>
                <c:pt idx="353">
                  <c:v>176.700260506467</c:v>
                </c:pt>
                <c:pt idx="354">
                  <c:v>176.66616392133099</c:v>
                </c:pt>
                <c:pt idx="355">
                  <c:v>176.64638670279501</c:v>
                </c:pt>
                <c:pt idx="356">
                  <c:v>176.606085998298</c:v>
                </c:pt>
                <c:pt idx="357">
                  <c:v>176.61926955525101</c:v>
                </c:pt>
                <c:pt idx="358">
                  <c:v>176.65865165209399</c:v>
                </c:pt>
                <c:pt idx="359">
                  <c:v>176.76306295585201</c:v>
                </c:pt>
                <c:pt idx="360">
                  <c:v>176.887998873947</c:v>
                </c:pt>
                <c:pt idx="361">
                  <c:v>176.96781806483401</c:v>
                </c:pt>
                <c:pt idx="362">
                  <c:v>177.02139678785699</c:v>
                </c:pt>
                <c:pt idx="363">
                  <c:v>177.02749478086901</c:v>
                </c:pt>
                <c:pt idx="364">
                  <c:v>177.00742147766601</c:v>
                </c:pt>
                <c:pt idx="365">
                  <c:v>176.953214531176</c:v>
                </c:pt>
                <c:pt idx="366">
                  <c:v>176.91399217095099</c:v>
                </c:pt>
                <c:pt idx="367">
                  <c:v>176.88391013018</c:v>
                </c:pt>
                <c:pt idx="368">
                  <c:v>176.87953338100101</c:v>
                </c:pt>
                <c:pt idx="369">
                  <c:v>176.875564208192</c:v>
                </c:pt>
                <c:pt idx="370">
                  <c:v>176.914616898437</c:v>
                </c:pt>
                <c:pt idx="371">
                  <c:v>177.018504400099</c:v>
                </c:pt>
                <c:pt idx="372">
                  <c:v>177.14071557774901</c:v>
                </c:pt>
                <c:pt idx="373">
                  <c:v>177.22627197822899</c:v>
                </c:pt>
                <c:pt idx="374">
                  <c:v>177.27972709789901</c:v>
                </c:pt>
                <c:pt idx="375">
                  <c:v>177.240694009436</c:v>
                </c:pt>
                <c:pt idx="376">
                  <c:v>177.17265292500699</c:v>
                </c:pt>
                <c:pt idx="377">
                  <c:v>177.08246429545201</c:v>
                </c:pt>
                <c:pt idx="378">
                  <c:v>177.00337698432301</c:v>
                </c:pt>
                <c:pt idx="379">
                  <c:v>176.93388714116099</c:v>
                </c:pt>
                <c:pt idx="380">
                  <c:v>176.874486887682</c:v>
                </c:pt>
                <c:pt idx="381">
                  <c:v>176.837624963726</c:v>
                </c:pt>
                <c:pt idx="382">
                  <c:v>176.833271343154</c:v>
                </c:pt>
                <c:pt idx="383">
                  <c:v>176.89495145533701</c:v>
                </c:pt>
                <c:pt idx="384">
                  <c:v>176.97146007393201</c:v>
                </c:pt>
                <c:pt idx="385">
                  <c:v>177.02111412079699</c:v>
                </c:pt>
                <c:pt idx="386">
                  <c:v>177.03129066242201</c:v>
                </c:pt>
                <c:pt idx="387">
                  <c:v>176.990097087615</c:v>
                </c:pt>
                <c:pt idx="388">
                  <c:v>176.915889998116</c:v>
                </c:pt>
                <c:pt idx="389">
                  <c:v>176.832881391738</c:v>
                </c:pt>
                <c:pt idx="390">
                  <c:v>176.75550443059399</c:v>
                </c:pt>
                <c:pt idx="391">
                  <c:v>176.68944997981001</c:v>
                </c:pt>
                <c:pt idx="392">
                  <c:v>176.61807129594001</c:v>
                </c:pt>
                <c:pt idx="393">
                  <c:v>176.58735684304699</c:v>
                </c:pt>
                <c:pt idx="394">
                  <c:v>176.58258730981501</c:v>
                </c:pt>
                <c:pt idx="395">
                  <c:v>176.64366933321401</c:v>
                </c:pt>
                <c:pt idx="396">
                  <c:v>176.717568033503</c:v>
                </c:pt>
                <c:pt idx="397">
                  <c:v>176.77296684721301</c:v>
                </c:pt>
                <c:pt idx="398">
                  <c:v>176.782778856916</c:v>
                </c:pt>
                <c:pt idx="399">
                  <c:v>176.73936574696901</c:v>
                </c:pt>
                <c:pt idx="400">
                  <c:v>176.65915469442601</c:v>
                </c:pt>
                <c:pt idx="401">
                  <c:v>176.58344622502699</c:v>
                </c:pt>
                <c:pt idx="402">
                  <c:v>176.50770348485301</c:v>
                </c:pt>
                <c:pt idx="403">
                  <c:v>176.44489190610901</c:v>
                </c:pt>
                <c:pt idx="404">
                  <c:v>176.36155684140499</c:v>
                </c:pt>
                <c:pt idx="405">
                  <c:v>176.334482448486</c:v>
                </c:pt>
                <c:pt idx="406">
                  <c:v>176.33083018512301</c:v>
                </c:pt>
                <c:pt idx="407">
                  <c:v>176.39359533384101</c:v>
                </c:pt>
                <c:pt idx="408">
                  <c:v>176.47549689172899</c:v>
                </c:pt>
                <c:pt idx="409">
                  <c:v>176.51366992757599</c:v>
                </c:pt>
                <c:pt idx="410">
                  <c:v>176.524214290392</c:v>
                </c:pt>
                <c:pt idx="411">
                  <c:v>176.48727792319701</c:v>
                </c:pt>
                <c:pt idx="412">
                  <c:v>176.425558464955</c:v>
                </c:pt>
                <c:pt idx="413">
                  <c:v>176.34646717510901</c:v>
                </c:pt>
                <c:pt idx="414">
                  <c:v>176.28316319228199</c:v>
                </c:pt>
                <c:pt idx="415">
                  <c:v>176.22819680815601</c:v>
                </c:pt>
                <c:pt idx="416">
                  <c:v>176.19893571562201</c:v>
                </c:pt>
                <c:pt idx="417">
                  <c:v>176.172490361717</c:v>
                </c:pt>
                <c:pt idx="418">
                  <c:v>176.18665870860701</c:v>
                </c:pt>
                <c:pt idx="419">
                  <c:v>176.266464587667</c:v>
                </c:pt>
                <c:pt idx="420">
                  <c:v>176.36379142196199</c:v>
                </c:pt>
                <c:pt idx="421">
                  <c:v>176.42526619984</c:v>
                </c:pt>
                <c:pt idx="422">
                  <c:v>176.45383697615401</c:v>
                </c:pt>
                <c:pt idx="423">
                  <c:v>176.43295390454401</c:v>
                </c:pt>
                <c:pt idx="424">
                  <c:v>176.382477352552</c:v>
                </c:pt>
                <c:pt idx="425">
                  <c:v>176.310438739848</c:v>
                </c:pt>
                <c:pt idx="426">
                  <c:v>176.248915961157</c:v>
                </c:pt>
                <c:pt idx="427">
                  <c:v>176.197576134847</c:v>
                </c:pt>
                <c:pt idx="428">
                  <c:v>176.15632589821999</c:v>
                </c:pt>
                <c:pt idx="429">
                  <c:v>176.135857537872</c:v>
                </c:pt>
                <c:pt idx="430">
                  <c:v>176.14965393415099</c:v>
                </c:pt>
                <c:pt idx="431">
                  <c:v>176.228898578772</c:v>
                </c:pt>
                <c:pt idx="432">
                  <c:v>176.323557214218</c:v>
                </c:pt>
                <c:pt idx="433">
                  <c:v>176.39077579352099</c:v>
                </c:pt>
                <c:pt idx="434">
                  <c:v>176.41910235199799</c:v>
                </c:pt>
                <c:pt idx="435">
                  <c:v>176.396058794043</c:v>
                </c:pt>
                <c:pt idx="436">
                  <c:v>176.33941623697999</c:v>
                </c:pt>
                <c:pt idx="437">
                  <c:v>176.274557647454</c:v>
                </c:pt>
                <c:pt idx="438">
                  <c:v>176.214745218747</c:v>
                </c:pt>
                <c:pt idx="439">
                  <c:v>176.16684078481501</c:v>
                </c:pt>
                <c:pt idx="440">
                  <c:v>176.113612117797</c:v>
                </c:pt>
                <c:pt idx="441">
                  <c:v>176.09929122851199</c:v>
                </c:pt>
                <c:pt idx="442">
                  <c:v>176.112671712132</c:v>
                </c:pt>
                <c:pt idx="443">
                  <c:v>176.191318267969</c:v>
                </c:pt>
                <c:pt idx="444">
                  <c:v>176.28336698511001</c:v>
                </c:pt>
                <c:pt idx="445">
                  <c:v>176.356330331257</c:v>
                </c:pt>
                <c:pt idx="446">
                  <c:v>176.384292357812</c:v>
                </c:pt>
                <c:pt idx="447">
                  <c:v>176.35902926471601</c:v>
                </c:pt>
                <c:pt idx="448">
                  <c:v>176.29638274461001</c:v>
                </c:pt>
                <c:pt idx="449">
                  <c:v>176.23882429206401</c:v>
                </c:pt>
                <c:pt idx="450">
                  <c:v>176.18002581556601</c:v>
                </c:pt>
                <c:pt idx="451">
                  <c:v>176.13472330928801</c:v>
                </c:pt>
                <c:pt idx="452">
                  <c:v>176.06889731705101</c:v>
                </c:pt>
                <c:pt idx="453">
                  <c:v>176.05820237902</c:v>
                </c:pt>
                <c:pt idx="454">
                  <c:v>176.07205918812301</c:v>
                </c:pt>
                <c:pt idx="455">
                  <c:v>176.15176860051901</c:v>
                </c:pt>
                <c:pt idx="456">
                  <c:v>176.25117923087299</c:v>
                </c:pt>
                <c:pt idx="457">
                  <c:v>176.30629653039699</c:v>
                </c:pt>
                <c:pt idx="458">
                  <c:v>176.334349965679</c:v>
                </c:pt>
                <c:pt idx="459">
                  <c:v>176.31492267095001</c:v>
                </c:pt>
                <c:pt idx="460">
                  <c:v>176.27014747638501</c:v>
                </c:pt>
                <c:pt idx="461">
                  <c:v>176.19041524215399</c:v>
                </c:pt>
                <c:pt idx="462">
                  <c:v>176.12649099056699</c:v>
                </c:pt>
                <c:pt idx="463">
                  <c:v>176.07088366205599</c:v>
                </c:pt>
                <c:pt idx="464">
                  <c:v>176.040981625135</c:v>
                </c:pt>
                <c:pt idx="465">
                  <c:v>176.013957353721</c:v>
                </c:pt>
                <c:pt idx="466">
                  <c:v>176.02748475622499</c:v>
                </c:pt>
                <c:pt idx="467">
                  <c:v>176.10667036652501</c:v>
                </c:pt>
                <c:pt idx="468">
                  <c:v>176.203356256435</c:v>
                </c:pt>
                <c:pt idx="469">
                  <c:v>176.264210765553</c:v>
                </c:pt>
                <c:pt idx="470">
                  <c:v>176.29214059748199</c:v>
                </c:pt>
                <c:pt idx="471">
                  <c:v>176.270616581485</c:v>
                </c:pt>
                <c:pt idx="472">
                  <c:v>176.21951976073399</c:v>
                </c:pt>
                <c:pt idx="473">
                  <c:v>176.14684020364399</c:v>
                </c:pt>
                <c:pt idx="474">
                  <c:v>176.08469715619299</c:v>
                </c:pt>
                <c:pt idx="475">
                  <c:v>176.032716385497</c:v>
                </c:pt>
                <c:pt idx="476">
                  <c:v>175.990825204484</c:v>
                </c:pt>
                <c:pt idx="477">
                  <c:v>175.96977792662699</c:v>
                </c:pt>
                <c:pt idx="478">
                  <c:v>175.98293337852101</c:v>
                </c:pt>
                <c:pt idx="479">
                  <c:v>176.061557754381</c:v>
                </c:pt>
                <c:pt idx="480">
                  <c:v>176.155575445442</c:v>
                </c:pt>
                <c:pt idx="481">
                  <c:v>176.22217375598501</c:v>
                </c:pt>
                <c:pt idx="482">
                  <c:v>176.249859370076</c:v>
                </c:pt>
                <c:pt idx="483">
                  <c:v>176.22617486773501</c:v>
                </c:pt>
                <c:pt idx="484">
                  <c:v>176.16891204191299</c:v>
                </c:pt>
                <c:pt idx="485">
                  <c:v>176.10341250800101</c:v>
                </c:pt>
                <c:pt idx="486">
                  <c:v>176.04297981053401</c:v>
                </c:pt>
                <c:pt idx="487">
                  <c:v>175.99443443221699</c:v>
                </c:pt>
                <c:pt idx="488">
                  <c:v>175.94011264903199</c:v>
                </c:pt>
                <c:pt idx="489">
                  <c:v>175.92480442901501</c:v>
                </c:pt>
                <c:pt idx="490">
                  <c:v>175.93709179646899</c:v>
                </c:pt>
                <c:pt idx="491">
                  <c:v>176.01468049795</c:v>
                </c:pt>
                <c:pt idx="492">
                  <c:v>176.10563609892401</c:v>
                </c:pt>
                <c:pt idx="493">
                  <c:v>176.177541590716</c:v>
                </c:pt>
                <c:pt idx="494">
                  <c:v>176.20441050110401</c:v>
                </c:pt>
                <c:pt idx="495">
                  <c:v>176.17805429184199</c:v>
                </c:pt>
                <c:pt idx="496">
                  <c:v>176.11434991738099</c:v>
                </c:pt>
                <c:pt idx="497">
                  <c:v>176.05569834866699</c:v>
                </c:pt>
                <c:pt idx="498">
                  <c:v>175.996462286575</c:v>
                </c:pt>
                <c:pt idx="499">
                  <c:v>175.95070760851601</c:v>
                </c:pt>
                <c:pt idx="500">
                  <c:v>175.88442944449699</c:v>
                </c:pt>
                <c:pt idx="501">
                  <c:v>175.87331150705799</c:v>
                </c:pt>
                <c:pt idx="502">
                  <c:v>175.88671614437899</c:v>
                </c:pt>
                <c:pt idx="503">
                  <c:v>175.96598797118</c:v>
                </c:pt>
                <c:pt idx="504">
                  <c:v>176.06494642975301</c:v>
                </c:pt>
                <c:pt idx="505">
                  <c:v>176.11962614368201</c:v>
                </c:pt>
                <c:pt idx="506">
                  <c:v>176.14722740718301</c:v>
                </c:pt>
                <c:pt idx="507">
                  <c:v>176.127347940672</c:v>
                </c:pt>
                <c:pt idx="508">
                  <c:v>176.08213516051299</c:v>
                </c:pt>
                <c:pt idx="509">
                  <c:v>176.001950754501</c:v>
                </c:pt>
                <c:pt idx="510">
                  <c:v>175.93758891731801</c:v>
                </c:pt>
                <c:pt idx="511">
                  <c:v>175.88152941702501</c:v>
                </c:pt>
                <c:pt idx="512">
                  <c:v>175.85117520832401</c:v>
                </c:pt>
                <c:pt idx="513">
                  <c:v>175.823742523688</c:v>
                </c:pt>
                <c:pt idx="514">
                  <c:v>175.83681775441099</c:v>
                </c:pt>
                <c:pt idx="515">
                  <c:v>175.91556577911601</c:v>
                </c:pt>
                <c:pt idx="516">
                  <c:v>176.011799497244</c:v>
                </c:pt>
                <c:pt idx="517">
                  <c:v>176.07221642076701</c:v>
                </c:pt>
                <c:pt idx="518">
                  <c:v>176.09969408091399</c:v>
                </c:pt>
                <c:pt idx="519">
                  <c:v>176.07771789313699</c:v>
                </c:pt>
                <c:pt idx="520">
                  <c:v>176.02618348678999</c:v>
                </c:pt>
                <c:pt idx="521">
                  <c:v>175.95305175791901</c:v>
                </c:pt>
                <c:pt idx="522">
                  <c:v>175.89047112487299</c:v>
                </c:pt>
                <c:pt idx="523">
                  <c:v>175.83803818239599</c:v>
                </c:pt>
                <c:pt idx="524">
                  <c:v>175.79569482960201</c:v>
                </c:pt>
                <c:pt idx="525">
                  <c:v>175.794689256754</c:v>
                </c:pt>
                <c:pt idx="526">
                  <c:v>175.830033739193</c:v>
                </c:pt>
                <c:pt idx="527">
                  <c:v>175.93013137042001</c:v>
                </c:pt>
                <c:pt idx="528">
                  <c:v>176.04633809202701</c:v>
                </c:pt>
                <c:pt idx="529">
                  <c:v>176.134409657936</c:v>
                </c:pt>
                <c:pt idx="530">
                  <c:v>176.18428430257299</c:v>
                </c:pt>
                <c:pt idx="531">
                  <c:v>176.18278883077701</c:v>
                </c:pt>
                <c:pt idx="532">
                  <c:v>176.14699926032199</c:v>
                </c:pt>
                <c:pt idx="533">
                  <c:v>176.10368875695499</c:v>
                </c:pt>
                <c:pt idx="534">
                  <c:v>176.06472931485499</c:v>
                </c:pt>
                <c:pt idx="535">
                  <c:v>176.03837296708301</c:v>
                </c:pt>
                <c:pt idx="536">
                  <c:v>176.00669238622501</c:v>
                </c:pt>
                <c:pt idx="537">
                  <c:v>176.011834284439</c:v>
                </c:pt>
                <c:pt idx="538">
                  <c:v>176.04676285421999</c:v>
                </c:pt>
                <c:pt idx="539">
                  <c:v>176.14626239666299</c:v>
                </c:pt>
                <c:pt idx="540">
                  <c:v>176.25985919996401</c:v>
                </c:pt>
                <c:pt idx="541">
                  <c:v>176.35367553271701</c:v>
                </c:pt>
                <c:pt idx="542">
                  <c:v>176.40318564543199</c:v>
                </c:pt>
                <c:pt idx="543">
                  <c:v>176.39947063849701</c:v>
                </c:pt>
                <c:pt idx="544">
                  <c:v>176.35767710499701</c:v>
                </c:pt>
                <c:pt idx="545">
                  <c:v>176.32166673861099</c:v>
                </c:pt>
                <c:pt idx="546">
                  <c:v>176.28434151747999</c:v>
                </c:pt>
                <c:pt idx="547">
                  <c:v>176.26122804174801</c:v>
                </c:pt>
                <c:pt idx="548">
                  <c:v>176.217591080056</c:v>
                </c:pt>
                <c:pt idx="549">
                  <c:v>176.22765362221301</c:v>
                </c:pt>
                <c:pt idx="550">
                  <c:v>176.26369946186099</c:v>
                </c:pt>
                <c:pt idx="551">
                  <c:v>176.36488212962399</c:v>
                </c:pt>
                <c:pt idx="552">
                  <c:v>176.48648179052299</c:v>
                </c:pt>
                <c:pt idx="553">
                  <c:v>176.56307234541401</c:v>
                </c:pt>
                <c:pt idx="554">
                  <c:v>176.61331481124199</c:v>
                </c:pt>
                <c:pt idx="555">
                  <c:v>176.61607654705799</c:v>
                </c:pt>
                <c:pt idx="556">
                  <c:v>176.59277460786001</c:v>
                </c:pt>
                <c:pt idx="557">
                  <c:v>176.53523140417499</c:v>
                </c:pt>
                <c:pt idx="558">
                  <c:v>176.492780407954</c:v>
                </c:pt>
                <c:pt idx="559">
                  <c:v>176.45936210998801</c:v>
                </c:pt>
                <c:pt idx="560">
                  <c:v>176.45164910361399</c:v>
                </c:pt>
                <c:pt idx="561">
                  <c:v>176.444666537209</c:v>
                </c:pt>
                <c:pt idx="562">
                  <c:v>176.48038297025801</c:v>
                </c:pt>
                <c:pt idx="563">
                  <c:v>176.57245986753199</c:v>
                </c:pt>
                <c:pt idx="564">
                  <c:v>176.682466753982</c:v>
                </c:pt>
                <c:pt idx="565">
                  <c:v>176.756212550074</c:v>
                </c:pt>
                <c:pt idx="566">
                  <c:v>176.79746337854201</c:v>
                </c:pt>
                <c:pt idx="567">
                  <c:v>176.789260359086</c:v>
                </c:pt>
                <c:pt idx="568">
                  <c:v>176.75105482530799</c:v>
                </c:pt>
                <c:pt idx="569">
                  <c:v>176.691696264759</c:v>
                </c:pt>
                <c:pt idx="570">
                  <c:v>176.642444504282</c:v>
                </c:pt>
                <c:pt idx="571">
                  <c:v>176.60378473012599</c:v>
                </c:pt>
                <c:pt idx="572">
                  <c:v>176.57521454565301</c:v>
                </c:pt>
                <c:pt idx="573">
                  <c:v>176.56619913563799</c:v>
                </c:pt>
                <c:pt idx="574">
                  <c:v>176.592675584072</c:v>
                </c:pt>
                <c:pt idx="575">
                  <c:v>176.68419124690601</c:v>
                </c:pt>
                <c:pt idx="576">
                  <c:v>176.791529934507</c:v>
                </c:pt>
                <c:pt idx="577">
                  <c:v>176.87101953202401</c:v>
                </c:pt>
                <c:pt idx="578">
                  <c:v>176.91202614265501</c:v>
                </c:pt>
                <c:pt idx="579">
                  <c:v>176.90166263685401</c:v>
                </c:pt>
                <c:pt idx="580">
                  <c:v>176.85729109800599</c:v>
                </c:pt>
                <c:pt idx="581">
                  <c:v>176.805112560634</c:v>
                </c:pt>
                <c:pt idx="582">
                  <c:v>176.75757115014099</c:v>
                </c:pt>
                <c:pt idx="583">
                  <c:v>176.722346768363</c:v>
                </c:pt>
                <c:pt idx="584">
                  <c:v>176.68179815350001</c:v>
                </c:pt>
                <c:pt idx="585">
                  <c:v>176.67893021454699</c:v>
                </c:pt>
                <c:pt idx="586">
                  <c:v>176.704990750322</c:v>
                </c:pt>
                <c:pt idx="587">
                  <c:v>176.79590832437299</c:v>
                </c:pt>
                <c:pt idx="588">
                  <c:v>176.900637093668</c:v>
                </c:pt>
                <c:pt idx="589">
                  <c:v>176.98587145802799</c:v>
                </c:pt>
                <c:pt idx="590">
                  <c:v>177.02651353673801</c:v>
                </c:pt>
                <c:pt idx="591">
                  <c:v>177.01393049579701</c:v>
                </c:pt>
                <c:pt idx="592">
                  <c:v>176.96355499390401</c:v>
                </c:pt>
                <c:pt idx="593">
                  <c:v>176.918676593513</c:v>
                </c:pt>
                <c:pt idx="594">
                  <c:v>176.872769403989</c:v>
                </c:pt>
                <c:pt idx="595">
                  <c:v>176.84078789425101</c:v>
                </c:pt>
                <c:pt idx="596">
                  <c:v>176.788282898554</c:v>
                </c:pt>
                <c:pt idx="597">
                  <c:v>176.790049537931</c:v>
                </c:pt>
                <c:pt idx="598">
                  <c:v>176.81722734357399</c:v>
                </c:pt>
                <c:pt idx="599">
                  <c:v>176.90982804294401</c:v>
                </c:pt>
                <c:pt idx="600">
                  <c:v>177.01483076237801</c:v>
                </c:pt>
                <c:pt idx="601">
                  <c:v>177.07535976101201</c:v>
                </c:pt>
                <c:pt idx="602">
                  <c:v>177.10900528537499</c:v>
                </c:pt>
                <c:pt idx="603">
                  <c:v>177.09517007972599</c:v>
                </c:pt>
                <c:pt idx="604">
                  <c:v>177.05580658427101</c:v>
                </c:pt>
                <c:pt idx="605">
                  <c:v>176.981666439121</c:v>
                </c:pt>
                <c:pt idx="606">
                  <c:v>176.92315388664301</c:v>
                </c:pt>
                <c:pt idx="607">
                  <c:v>176.87313864721199</c:v>
                </c:pt>
                <c:pt idx="608">
                  <c:v>176.84882869937201</c:v>
                </c:pt>
                <c:pt idx="609">
                  <c:v>176.826855347128</c:v>
                </c:pt>
                <c:pt idx="610">
                  <c:v>176.84597483871201</c:v>
                </c:pt>
                <c:pt idx="611">
                  <c:v>176.930572148122</c:v>
                </c:pt>
                <c:pt idx="612">
                  <c:v>177.032850127112</c:v>
                </c:pt>
                <c:pt idx="613">
                  <c:v>177.09911633534</c:v>
                </c:pt>
                <c:pt idx="614">
                  <c:v>177.132638256349</c:v>
                </c:pt>
                <c:pt idx="615">
                  <c:v>177.11670632943299</c:v>
                </c:pt>
                <c:pt idx="616">
                  <c:v>177.07102120779101</c:v>
                </c:pt>
                <c:pt idx="617">
                  <c:v>177.00393373978301</c:v>
                </c:pt>
                <c:pt idx="618">
                  <c:v>176.94720239144101</c:v>
                </c:pt>
                <c:pt idx="619">
                  <c:v>176.900813709826</c:v>
                </c:pt>
                <c:pt idx="620">
                  <c:v>176.86451461789301</c:v>
                </c:pt>
                <c:pt idx="621">
                  <c:v>176.848518259206</c:v>
                </c:pt>
                <c:pt idx="622">
                  <c:v>176.86726580018001</c:v>
                </c:pt>
                <c:pt idx="623">
                  <c:v>176.95130187514999</c:v>
                </c:pt>
                <c:pt idx="624">
                  <c:v>177.050911655292</c:v>
                </c:pt>
                <c:pt idx="625">
                  <c:v>177.12292166494399</c:v>
                </c:pt>
                <c:pt idx="626">
                  <c:v>177.15619936811601</c:v>
                </c:pt>
                <c:pt idx="627">
                  <c:v>177.138106954855</c:v>
                </c:pt>
                <c:pt idx="628">
                  <c:v>177.08625582814301</c:v>
                </c:pt>
                <c:pt idx="629">
                  <c:v>177.02634838331099</c:v>
                </c:pt>
                <c:pt idx="630">
                  <c:v>176.971327384955</c:v>
                </c:pt>
                <c:pt idx="631">
                  <c:v>176.928374095717</c:v>
                </c:pt>
                <c:pt idx="632">
                  <c:v>176.88009657339401</c:v>
                </c:pt>
                <c:pt idx="633">
                  <c:v>176.87024768576899</c:v>
                </c:pt>
                <c:pt idx="634">
                  <c:v>176.88857931408401</c:v>
                </c:pt>
                <c:pt idx="635">
                  <c:v>176.97201730027001</c:v>
                </c:pt>
                <c:pt idx="636">
                  <c:v>177.06901716210601</c:v>
                </c:pt>
                <c:pt idx="637">
                  <c:v>177.13443738521801</c:v>
                </c:pt>
                <c:pt idx="638">
                  <c:v>177.15460485130399</c:v>
                </c:pt>
                <c:pt idx="639">
                  <c:v>177.12154719774</c:v>
                </c:pt>
                <c:pt idx="640">
                  <c:v>177.05135755459901</c:v>
                </c:pt>
                <c:pt idx="641">
                  <c:v>176.98600454158299</c:v>
                </c:pt>
                <c:pt idx="642">
                  <c:v>176.92028321081099</c:v>
                </c:pt>
                <c:pt idx="643">
                  <c:v>176.86782708845001</c:v>
                </c:pt>
                <c:pt idx="644">
                  <c:v>176.79484748012899</c:v>
                </c:pt>
                <c:pt idx="645">
                  <c:v>176.777460449633</c:v>
                </c:pt>
                <c:pt idx="646">
                  <c:v>176.784163642652</c:v>
                </c:pt>
                <c:pt idx="647">
                  <c:v>176.85695020077301</c:v>
                </c:pt>
                <c:pt idx="648">
                  <c:v>176.949207215044</c:v>
                </c:pt>
                <c:pt idx="649">
                  <c:v>176.99740166029301</c:v>
                </c:pt>
                <c:pt idx="650">
                  <c:v>177.01830147949201</c:v>
                </c:pt>
                <c:pt idx="651">
                  <c:v>176.991720568679</c:v>
                </c:pt>
                <c:pt idx="652">
                  <c:v>176.94002251984</c:v>
                </c:pt>
                <c:pt idx="653">
                  <c:v>176.85313666952601</c:v>
                </c:pt>
                <c:pt idx="654">
                  <c:v>176.78228956366399</c:v>
                </c:pt>
                <c:pt idx="655">
                  <c:v>176.719528619069</c:v>
                </c:pt>
                <c:pt idx="656">
                  <c:v>176.68247296606501</c:v>
                </c:pt>
                <c:pt idx="657">
                  <c:v>176.64898736399499</c:v>
                </c:pt>
                <c:pt idx="658">
                  <c:v>176.65536115041499</c:v>
                </c:pt>
                <c:pt idx="659">
                  <c:v>176.72762390644101</c:v>
                </c:pt>
                <c:pt idx="660">
                  <c:v>176.81715618026701</c:v>
                </c:pt>
                <c:pt idx="661">
                  <c:v>176.87108783510999</c:v>
                </c:pt>
                <c:pt idx="662">
                  <c:v>176.89186405095501</c:v>
                </c:pt>
                <c:pt idx="663">
                  <c:v>176.86318641887499</c:v>
                </c:pt>
                <c:pt idx="664">
                  <c:v>176.80516674384899</c:v>
                </c:pt>
                <c:pt idx="665">
                  <c:v>176.72533357067601</c:v>
                </c:pt>
                <c:pt idx="666">
                  <c:v>176.65626766894999</c:v>
                </c:pt>
                <c:pt idx="667">
                  <c:v>176.597133282171</c:v>
                </c:pt>
                <c:pt idx="668">
                  <c:v>176.548088485075</c:v>
                </c:pt>
                <c:pt idx="669">
                  <c:v>176.52057987656099</c:v>
                </c:pt>
                <c:pt idx="670">
                  <c:v>176.52658171237201</c:v>
                </c:pt>
                <c:pt idx="671">
                  <c:v>176.59828323395701</c:v>
                </c:pt>
                <c:pt idx="672">
                  <c:v>176.685147308935</c:v>
                </c:pt>
                <c:pt idx="673">
                  <c:v>176.744822765203</c:v>
                </c:pt>
                <c:pt idx="674">
                  <c:v>176.76535476321001</c:v>
                </c:pt>
                <c:pt idx="675">
                  <c:v>176.747412629335</c:v>
                </c:pt>
                <c:pt idx="676">
                  <c:v>176.69570693428599</c:v>
                </c:pt>
                <c:pt idx="677">
                  <c:v>176.63594976883999</c:v>
                </c:pt>
                <c:pt idx="678">
                  <c:v>176.58107420214699</c:v>
                </c:pt>
                <c:pt idx="679">
                  <c:v>176.53827119229501</c:v>
                </c:pt>
                <c:pt idx="680">
                  <c:v>176.49014394935699</c:v>
                </c:pt>
                <c:pt idx="681">
                  <c:v>176.48043079795099</c:v>
                </c:pt>
                <c:pt idx="682">
                  <c:v>176.49891270565101</c:v>
                </c:pt>
                <c:pt idx="683">
                  <c:v>176.58249612350099</c:v>
                </c:pt>
                <c:pt idx="684">
                  <c:v>176.67964626472201</c:v>
                </c:pt>
                <c:pt idx="685">
                  <c:v>176.75754647288201</c:v>
                </c:pt>
                <c:pt idx="686">
                  <c:v>176.79060992351799</c:v>
                </c:pt>
                <c:pt idx="687">
                  <c:v>176.77044825450201</c:v>
                </c:pt>
                <c:pt idx="688">
                  <c:v>176.712738596409</c:v>
                </c:pt>
                <c:pt idx="689">
                  <c:v>176.660281567943</c:v>
                </c:pt>
                <c:pt idx="690">
                  <c:v>176.60704022221901</c:v>
                </c:pt>
                <c:pt idx="691">
                  <c:v>176.56748008440701</c:v>
                </c:pt>
                <c:pt idx="692">
                  <c:v>176.50739646063499</c:v>
                </c:pt>
                <c:pt idx="693">
                  <c:v>176.502073415686</c:v>
                </c:pt>
                <c:pt idx="694">
                  <c:v>176.52167259325401</c:v>
                </c:pt>
                <c:pt idx="695">
                  <c:v>176.60693913642299</c:v>
                </c:pt>
                <c:pt idx="696">
                  <c:v>176.71209213524301</c:v>
                </c:pt>
                <c:pt idx="697">
                  <c:v>176.77276656554</c:v>
                </c:pt>
                <c:pt idx="698">
                  <c:v>176.806562369288</c:v>
                </c:pt>
                <c:pt idx="699">
                  <c:v>176.79287744302499</c:v>
                </c:pt>
                <c:pt idx="700">
                  <c:v>176.753659379233</c:v>
                </c:pt>
                <c:pt idx="701">
                  <c:v>176.67966951346801</c:v>
                </c:pt>
                <c:pt idx="702">
                  <c:v>176.621302392654</c:v>
                </c:pt>
                <c:pt idx="703">
                  <c:v>176.57143743260801</c:v>
                </c:pt>
                <c:pt idx="704">
                  <c:v>176.54727776415399</c:v>
                </c:pt>
                <c:pt idx="705">
                  <c:v>176.52544014812901</c:v>
                </c:pt>
                <c:pt idx="706">
                  <c:v>176.54470991909801</c:v>
                </c:pt>
                <c:pt idx="707">
                  <c:v>176.62945266017201</c:v>
                </c:pt>
                <c:pt idx="708">
                  <c:v>176.73188091854701</c:v>
                </c:pt>
                <c:pt idx="709">
                  <c:v>176.79829255843799</c:v>
                </c:pt>
                <c:pt idx="710">
                  <c:v>176.83196475883301</c:v>
                </c:pt>
                <c:pt idx="711">
                  <c:v>176.816183111302</c:v>
                </c:pt>
                <c:pt idx="712">
                  <c:v>176.77881249955101</c:v>
                </c:pt>
                <c:pt idx="713">
                  <c:v>176.720316691763</c:v>
                </c:pt>
                <c:pt idx="714">
                  <c:v>176.671899853312</c:v>
                </c:pt>
                <c:pt idx="715">
                  <c:v>176.63410283191701</c:v>
                </c:pt>
                <c:pt idx="716">
                  <c:v>176.606395400206</c:v>
                </c:pt>
                <c:pt idx="717">
                  <c:v>176.59815925074901</c:v>
                </c:pt>
                <c:pt idx="718">
                  <c:v>176.625498451944</c:v>
                </c:pt>
                <c:pt idx="719">
                  <c:v>176.71784903680501</c:v>
                </c:pt>
                <c:pt idx="720">
                  <c:v>176.826050477167</c:v>
                </c:pt>
                <c:pt idx="721">
                  <c:v>176.90637499671001</c:v>
                </c:pt>
                <c:pt idx="722">
                  <c:v>176.94824436010299</c:v>
                </c:pt>
                <c:pt idx="723">
                  <c:v>176.938743607063</c:v>
                </c:pt>
                <c:pt idx="724">
                  <c:v>176.89520699024101</c:v>
                </c:pt>
                <c:pt idx="725">
                  <c:v>176.84389120563</c:v>
                </c:pt>
                <c:pt idx="726">
                  <c:v>176.79718471716399</c:v>
                </c:pt>
                <c:pt idx="727">
                  <c:v>176.762823088148</c:v>
                </c:pt>
                <c:pt idx="728">
                  <c:v>176.723137226045</c:v>
                </c:pt>
                <c:pt idx="729">
                  <c:v>176.72104854765101</c:v>
                </c:pt>
                <c:pt idx="730">
                  <c:v>176.74797183618699</c:v>
                </c:pt>
                <c:pt idx="731">
                  <c:v>176.83972433226401</c:v>
                </c:pt>
                <c:pt idx="732">
                  <c:v>176.94531585432</c:v>
                </c:pt>
                <c:pt idx="733">
                  <c:v>177.03138514070801</c:v>
                </c:pt>
                <c:pt idx="734">
                  <c:v>177.07288997217799</c:v>
                </c:pt>
                <c:pt idx="735">
                  <c:v>177.061169683998</c:v>
                </c:pt>
                <c:pt idx="736">
                  <c:v>177.01162910413299</c:v>
                </c:pt>
                <c:pt idx="737">
                  <c:v>176.96761345650199</c:v>
                </c:pt>
                <c:pt idx="738">
                  <c:v>176.92254118900499</c:v>
                </c:pt>
                <c:pt idx="739">
                  <c:v>176.89142243202801</c:v>
                </c:pt>
                <c:pt idx="740">
                  <c:v>176.83978018909201</c:v>
                </c:pt>
                <c:pt idx="741">
                  <c:v>176.84235391976199</c:v>
                </c:pt>
                <c:pt idx="742">
                  <c:v>176.870394478165</c:v>
                </c:pt>
                <c:pt idx="743">
                  <c:v>176.96383009956199</c:v>
                </c:pt>
                <c:pt idx="744">
                  <c:v>177.077424479217</c:v>
                </c:pt>
                <c:pt idx="745">
                  <c:v>177.14626798774199</c:v>
                </c:pt>
                <c:pt idx="746">
                  <c:v>177.18850517232499</c:v>
                </c:pt>
                <c:pt idx="747">
                  <c:v>177.18326162689701</c:v>
                </c:pt>
                <c:pt idx="748">
                  <c:v>177.15221264133299</c:v>
                </c:pt>
                <c:pt idx="749">
                  <c:v>177.086664156403</c:v>
                </c:pt>
                <c:pt idx="750">
                  <c:v>177.02101663558</c:v>
                </c:pt>
                <c:pt idx="751">
                  <c:v>176.96362859552499</c:v>
                </c:pt>
                <c:pt idx="752">
                  <c:v>176.931945847061</c:v>
                </c:pt>
                <c:pt idx="753">
                  <c:v>176.903313191027</c:v>
                </c:pt>
                <c:pt idx="754">
                  <c:v>176.91505988198799</c:v>
                </c:pt>
                <c:pt idx="755">
                  <c:v>176.99252222305199</c:v>
                </c:pt>
                <c:pt idx="756">
                  <c:v>177.08742740141801</c:v>
                </c:pt>
                <c:pt idx="757">
                  <c:v>177.1465586413</c:v>
                </c:pt>
                <c:pt idx="758">
                  <c:v>177.17270776168601</c:v>
                </c:pt>
                <c:pt idx="759">
                  <c:v>177.14940303414599</c:v>
                </c:pt>
                <c:pt idx="760">
                  <c:v>177.096582944158</c:v>
                </c:pt>
                <c:pt idx="761">
                  <c:v>177.02212267552599</c:v>
                </c:pt>
                <c:pt idx="762">
                  <c:v>176.95825635883901</c:v>
                </c:pt>
                <c:pt idx="763">
                  <c:v>176.90449487659899</c:v>
                </c:pt>
                <c:pt idx="764">
                  <c:v>176.86082298404301</c:v>
                </c:pt>
                <c:pt idx="765">
                  <c:v>176.838167321566</c:v>
                </c:pt>
                <c:pt idx="766">
                  <c:v>176.849542061916</c:v>
                </c:pt>
                <c:pt idx="767">
                  <c:v>176.926443168541</c:v>
                </c:pt>
                <c:pt idx="768">
                  <c:v>177.01868014805899</c:v>
                </c:pt>
                <c:pt idx="769">
                  <c:v>177.083555189365</c:v>
                </c:pt>
                <c:pt idx="770">
                  <c:v>177.10946009191301</c:v>
                </c:pt>
                <c:pt idx="771">
                  <c:v>177.08399487802899</c:v>
                </c:pt>
                <c:pt idx="772">
                  <c:v>177.02500878297101</c:v>
                </c:pt>
                <c:pt idx="773">
                  <c:v>176.95772853751501</c:v>
                </c:pt>
                <c:pt idx="774">
                  <c:v>176.89557257081299</c:v>
                </c:pt>
                <c:pt idx="775">
                  <c:v>176.845246480952</c:v>
                </c:pt>
                <c:pt idx="776">
                  <c:v>176.789596158005</c:v>
                </c:pt>
                <c:pt idx="777">
                  <c:v>176.77308796659</c:v>
                </c:pt>
                <c:pt idx="778">
                  <c:v>176.78404679428101</c:v>
                </c:pt>
                <c:pt idx="779">
                  <c:v>176.860349812122</c:v>
                </c:pt>
                <c:pt idx="780">
                  <c:v>176.94997687333401</c:v>
                </c:pt>
                <c:pt idx="781">
                  <c:v>177.02059668148499</c:v>
                </c:pt>
                <c:pt idx="782">
                  <c:v>177.04613705211099</c:v>
                </c:pt>
                <c:pt idx="783">
                  <c:v>177.018452303087</c:v>
                </c:pt>
                <c:pt idx="784">
                  <c:v>176.953462244984</c:v>
                </c:pt>
                <c:pt idx="785">
                  <c:v>176.89348213650899</c:v>
                </c:pt>
                <c:pt idx="786">
                  <c:v>176.83296039077601</c:v>
                </c:pt>
                <c:pt idx="787">
                  <c:v>176.776522688189</c:v>
                </c:pt>
                <c:pt idx="788">
                  <c:v>176.69956149964301</c:v>
                </c:pt>
                <c:pt idx="789">
                  <c:v>176.67844976506501</c:v>
                </c:pt>
                <c:pt idx="790">
                  <c:v>176.68117137785899</c:v>
                </c:pt>
                <c:pt idx="791">
                  <c:v>176.75010479382701</c:v>
                </c:pt>
                <c:pt idx="792">
                  <c:v>176.83838022787199</c:v>
                </c:pt>
                <c:pt idx="793">
                  <c:v>176.88272153096801</c:v>
                </c:pt>
                <c:pt idx="794">
                  <c:v>176.89963976994201</c:v>
                </c:pt>
                <c:pt idx="795">
                  <c:v>176.869077278904</c:v>
                </c:pt>
                <c:pt idx="796">
                  <c:v>176.81352608791099</c:v>
                </c:pt>
                <c:pt idx="797">
                  <c:v>176.722658657371</c:v>
                </c:pt>
                <c:pt idx="798">
                  <c:v>176.64795840935599</c:v>
                </c:pt>
                <c:pt idx="799">
                  <c:v>176.58121588453599</c:v>
                </c:pt>
                <c:pt idx="800">
                  <c:v>176.540178651307</c:v>
                </c:pt>
                <c:pt idx="801">
                  <c:v>176.50309678322699</c:v>
                </c:pt>
                <c:pt idx="802">
                  <c:v>176.50548898942199</c:v>
                </c:pt>
                <c:pt idx="803">
                  <c:v>176.573898603294</c:v>
                </c:pt>
                <c:pt idx="804">
                  <c:v>176.65944929689499</c:v>
                </c:pt>
                <c:pt idx="805">
                  <c:v>176.70952780958399</c:v>
                </c:pt>
                <c:pt idx="806">
                  <c:v>176.726322445204</c:v>
                </c:pt>
                <c:pt idx="807">
                  <c:v>176.69366323289901</c:v>
                </c:pt>
                <c:pt idx="808">
                  <c:v>176.631790415719</c:v>
                </c:pt>
                <c:pt idx="809">
                  <c:v>176.54797566232099</c:v>
                </c:pt>
                <c:pt idx="810">
                  <c:v>176.47505661844201</c:v>
                </c:pt>
                <c:pt idx="811">
                  <c:v>176.41194065143699</c:v>
                </c:pt>
                <c:pt idx="812">
                  <c:v>176.35891427411599</c:v>
                </c:pt>
                <c:pt idx="813">
                  <c:v>176.32780939959201</c:v>
                </c:pt>
                <c:pt idx="814">
                  <c:v>176.329829655178</c:v>
                </c:pt>
                <c:pt idx="815">
                  <c:v>176.39767803461001</c:v>
                </c:pt>
                <c:pt idx="816">
                  <c:v>176.48056052936201</c:v>
                </c:pt>
                <c:pt idx="817">
                  <c:v>176.53638284347701</c:v>
                </c:pt>
                <c:pt idx="818">
                  <c:v>176.552933261259</c:v>
                </c:pt>
                <c:pt idx="819">
                  <c:v>176.51811356260899</c:v>
                </c:pt>
                <c:pt idx="820">
                  <c:v>176.45007474035901</c:v>
                </c:pt>
                <c:pt idx="821">
                  <c:v>176.37344001013801</c:v>
                </c:pt>
                <c:pt idx="822">
                  <c:v>176.30223131624399</c:v>
                </c:pt>
                <c:pt idx="823">
                  <c:v>176.24255074161701</c:v>
                </c:pt>
                <c:pt idx="824">
                  <c:v>176.17754593390501</c:v>
                </c:pt>
                <c:pt idx="825">
                  <c:v>176.17365209299101</c:v>
                </c:pt>
                <c:pt idx="826">
                  <c:v>176.19857680873801</c:v>
                </c:pt>
                <c:pt idx="827">
                  <c:v>176.288395202115</c:v>
                </c:pt>
                <c:pt idx="828">
                  <c:v>176.39198815138201</c:v>
                </c:pt>
                <c:pt idx="829">
                  <c:v>176.47612333507001</c:v>
                </c:pt>
                <c:pt idx="830">
                  <c:v>176.51562959375099</c:v>
                </c:pt>
                <c:pt idx="831">
                  <c:v>176.50191073278199</c:v>
                </c:pt>
                <c:pt idx="832">
                  <c:v>176.45043605021701</c:v>
                </c:pt>
                <c:pt idx="833">
                  <c:v>176.40442182979601</c:v>
                </c:pt>
                <c:pt idx="834">
                  <c:v>176.35741545959999</c:v>
                </c:pt>
                <c:pt idx="835">
                  <c:v>176.32429812983401</c:v>
                </c:pt>
                <c:pt idx="836">
                  <c:v>176.27065731410801</c:v>
                </c:pt>
                <c:pt idx="837">
                  <c:v>176.271361412169</c:v>
                </c:pt>
                <c:pt idx="838">
                  <c:v>176.297403397783</c:v>
                </c:pt>
                <c:pt idx="839">
                  <c:v>176.38890491647999</c:v>
                </c:pt>
                <c:pt idx="840">
                  <c:v>176.50050072334599</c:v>
                </c:pt>
                <c:pt idx="841">
                  <c:v>176.56741012917101</c:v>
                </c:pt>
                <c:pt idx="842">
                  <c:v>176.607648740965</c:v>
                </c:pt>
                <c:pt idx="843">
                  <c:v>176.60040662274699</c:v>
                </c:pt>
                <c:pt idx="844">
                  <c:v>176.56742353448399</c:v>
                </c:pt>
                <c:pt idx="845">
                  <c:v>176.499876476764</c:v>
                </c:pt>
                <c:pt idx="846">
                  <c:v>176.44774433147799</c:v>
                </c:pt>
                <c:pt idx="847">
                  <c:v>176.40432217947799</c:v>
                </c:pt>
                <c:pt idx="848">
                  <c:v>176.38660531906999</c:v>
                </c:pt>
                <c:pt idx="849">
                  <c:v>176.370587013537</c:v>
                </c:pt>
                <c:pt idx="850">
                  <c:v>176.39629959255299</c:v>
                </c:pt>
                <c:pt idx="851">
                  <c:v>176.487277309154</c:v>
                </c:pt>
                <c:pt idx="852">
                  <c:v>176.59614837557501</c:v>
                </c:pt>
                <c:pt idx="853">
                  <c:v>176.668794990994</c:v>
                </c:pt>
                <c:pt idx="854">
                  <c:v>176.70890999943401</c:v>
                </c:pt>
                <c:pt idx="855">
                  <c:v>176.69957115995001</c:v>
                </c:pt>
                <c:pt idx="856">
                  <c:v>176.66026644549899</c:v>
                </c:pt>
                <c:pt idx="857">
                  <c:v>176.59977206492101</c:v>
                </c:pt>
                <c:pt idx="858">
                  <c:v>176.54942112377199</c:v>
                </c:pt>
                <c:pt idx="859">
                  <c:v>176.509625529587</c:v>
                </c:pt>
                <c:pt idx="860">
                  <c:v>176.47991952508599</c:v>
                </c:pt>
                <c:pt idx="861">
                  <c:v>176.46987821311001</c:v>
                </c:pt>
                <c:pt idx="862">
                  <c:v>176.49550333828</c:v>
                </c:pt>
                <c:pt idx="863">
                  <c:v>176.586195139891</c:v>
                </c:pt>
                <c:pt idx="864">
                  <c:v>176.692682504228</c:v>
                </c:pt>
                <c:pt idx="865">
                  <c:v>176.77134824052101</c:v>
                </c:pt>
                <c:pt idx="866">
                  <c:v>176.81150352788799</c:v>
                </c:pt>
                <c:pt idx="867">
                  <c:v>176.80028869882301</c:v>
                </c:pt>
                <c:pt idx="868">
                  <c:v>176.75509329875101</c:v>
                </c:pt>
                <c:pt idx="869">
                  <c:v>176.702063438115</c:v>
                </c:pt>
                <c:pt idx="870">
                  <c:v>176.65369816639901</c:v>
                </c:pt>
                <c:pt idx="871">
                  <c:v>176.617622461357</c:v>
                </c:pt>
                <c:pt idx="872">
                  <c:v>176.57622252322901</c:v>
                </c:pt>
                <c:pt idx="873">
                  <c:v>176.57258564713501</c:v>
                </c:pt>
                <c:pt idx="874">
                  <c:v>176.597794859646</c:v>
                </c:pt>
                <c:pt idx="875">
                  <c:v>176.68788857247301</c:v>
                </c:pt>
                <c:pt idx="876">
                  <c:v>176.79176601850401</c:v>
                </c:pt>
                <c:pt idx="877">
                  <c:v>176.87617652164101</c:v>
                </c:pt>
                <c:pt idx="878">
                  <c:v>176.91596727708699</c:v>
                </c:pt>
                <c:pt idx="879">
                  <c:v>176.90253291288099</c:v>
                </c:pt>
                <c:pt idx="880">
                  <c:v>176.851333549766</c:v>
                </c:pt>
                <c:pt idx="881">
                  <c:v>176.80560382611</c:v>
                </c:pt>
                <c:pt idx="882">
                  <c:v>176.75887277536299</c:v>
                </c:pt>
                <c:pt idx="883">
                  <c:v>176.72603994236101</c:v>
                </c:pt>
                <c:pt idx="884">
                  <c:v>176.672683623399</c:v>
                </c:pt>
                <c:pt idx="885">
                  <c:v>176.67365386359401</c:v>
                </c:pt>
                <c:pt idx="886">
                  <c:v>176.69998034597199</c:v>
                </c:pt>
                <c:pt idx="887">
                  <c:v>176.79175718411901</c:v>
                </c:pt>
                <c:pt idx="888">
                  <c:v>176.90363748774899</c:v>
                </c:pt>
                <c:pt idx="889">
                  <c:v>176.97082221302401</c:v>
                </c:pt>
                <c:pt idx="890">
                  <c:v>177.01134532158201</c:v>
                </c:pt>
                <c:pt idx="891">
                  <c:v>177.00438770012801</c:v>
                </c:pt>
                <c:pt idx="892">
                  <c:v>176.97167993131399</c:v>
                </c:pt>
                <c:pt idx="893">
                  <c:v>176.904417370359</c:v>
                </c:pt>
                <c:pt idx="894">
                  <c:v>176.85256054452199</c:v>
                </c:pt>
                <c:pt idx="895">
                  <c:v>176.80942288928699</c:v>
                </c:pt>
                <c:pt idx="896">
                  <c:v>176.79199052564201</c:v>
                </c:pt>
                <c:pt idx="897">
                  <c:v>176.77622918492901</c:v>
                </c:pt>
                <c:pt idx="898">
                  <c:v>176.80222626070901</c:v>
                </c:pt>
                <c:pt idx="899">
                  <c:v>176.89347929675901</c:v>
                </c:pt>
                <c:pt idx="900">
                  <c:v>176.96276950013899</c:v>
                </c:pt>
                <c:pt idx="901">
                  <c:v>176.99711205455</c:v>
                </c:pt>
                <c:pt idx="902">
                  <c:v>176.997646199949</c:v>
                </c:pt>
                <c:pt idx="903">
                  <c:v>176.948726497423</c:v>
                </c:pt>
                <c:pt idx="904">
                  <c:v>176.871117721964</c:v>
                </c:pt>
                <c:pt idx="905">
                  <c:v>176.77104247834501</c:v>
                </c:pt>
                <c:pt idx="906">
                  <c:v>176.68238747618699</c:v>
                </c:pt>
                <c:pt idx="907">
                  <c:v>176.60301101896101</c:v>
                </c:pt>
                <c:pt idx="908">
                  <c:v>176.533724151418</c:v>
                </c:pt>
                <c:pt idx="909">
                  <c:v>176.48793238250201</c:v>
                </c:pt>
                <c:pt idx="910">
                  <c:v>176.47369214786599</c:v>
                </c:pt>
                <c:pt idx="911">
                  <c:v>176.52580456901899</c:v>
                </c:pt>
                <c:pt idx="912">
                  <c:v>176.59242657355</c:v>
                </c:pt>
                <c:pt idx="913">
                  <c:v>176.632512929386</c:v>
                </c:pt>
                <c:pt idx="914">
                  <c:v>176.63280285694799</c:v>
                </c:pt>
                <c:pt idx="915">
                  <c:v>176.58172266807699</c:v>
                </c:pt>
                <c:pt idx="916">
                  <c:v>176.49794788754801</c:v>
                </c:pt>
                <c:pt idx="917">
                  <c:v>176.40505266710599</c:v>
                </c:pt>
                <c:pt idx="918">
                  <c:v>176.31810801493299</c:v>
                </c:pt>
                <c:pt idx="919">
                  <c:v>176.24216695008499</c:v>
                </c:pt>
                <c:pt idx="920">
                  <c:v>176.16090165215101</c:v>
                </c:pt>
                <c:pt idx="921">
                  <c:v>176.121257354297</c:v>
                </c:pt>
                <c:pt idx="922">
                  <c:v>176.106601207002</c:v>
                </c:pt>
                <c:pt idx="923">
                  <c:v>176.15811553937201</c:v>
                </c:pt>
                <c:pt idx="924">
                  <c:v>176.22212762559701</c:v>
                </c:pt>
                <c:pt idx="925">
                  <c:v>176.26795874827701</c:v>
                </c:pt>
                <c:pt idx="926">
                  <c:v>176.267884143917</c:v>
                </c:pt>
                <c:pt idx="927">
                  <c:v>176.214584419906</c:v>
                </c:pt>
                <c:pt idx="928">
                  <c:v>176.12480567633301</c:v>
                </c:pt>
                <c:pt idx="929">
                  <c:v>176.039210592871</c:v>
                </c:pt>
                <c:pt idx="930">
                  <c:v>175.95390016166701</c:v>
                </c:pt>
                <c:pt idx="931">
                  <c:v>175.88120196885899</c:v>
                </c:pt>
                <c:pt idx="932">
                  <c:v>175.78798029009201</c:v>
                </c:pt>
                <c:pt idx="933">
                  <c:v>175.751657129178</c:v>
                </c:pt>
                <c:pt idx="934">
                  <c:v>175.73811825175</c:v>
                </c:pt>
                <c:pt idx="935">
                  <c:v>175.79131570944</c:v>
                </c:pt>
                <c:pt idx="936">
                  <c:v>175.863330653264</c:v>
                </c:pt>
                <c:pt idx="937">
                  <c:v>175.92586741711901</c:v>
                </c:pt>
                <c:pt idx="938">
                  <c:v>175.96158763221101</c:v>
                </c:pt>
                <c:pt idx="939">
                  <c:v>175.94982711729099</c:v>
                </c:pt>
                <c:pt idx="940">
                  <c:v>175.91247138705799</c:v>
                </c:pt>
                <c:pt idx="941">
                  <c:v>175.840405932637</c:v>
                </c:pt>
                <c:pt idx="942">
                  <c:v>175.78390114538101</c:v>
                </c:pt>
                <c:pt idx="943">
                  <c:v>175.73596059667901</c:v>
                </c:pt>
                <c:pt idx="944">
                  <c:v>175.71372533956901</c:v>
                </c:pt>
                <c:pt idx="945">
                  <c:v>175.69362590153099</c:v>
                </c:pt>
                <c:pt idx="946">
                  <c:v>175.71482008384399</c:v>
                </c:pt>
                <c:pt idx="947">
                  <c:v>175.80142515847601</c:v>
                </c:pt>
                <c:pt idx="948">
                  <c:v>175.905777828195</c:v>
                </c:pt>
                <c:pt idx="949">
                  <c:v>175.974051801645</c:v>
                </c:pt>
                <c:pt idx="950">
                  <c:v>176.00964841338299</c:v>
                </c:pt>
                <c:pt idx="951">
                  <c:v>175.995791177196</c:v>
                </c:pt>
                <c:pt idx="952">
                  <c:v>175.95211382077599</c:v>
                </c:pt>
                <c:pt idx="953">
                  <c:v>175.88710104349599</c:v>
                </c:pt>
                <c:pt idx="954">
                  <c:v>175.83237746037599</c:v>
                </c:pt>
                <c:pt idx="955">
                  <c:v>175.78806346949</c:v>
                </c:pt>
                <c:pt idx="956">
                  <c:v>175.75383906828699</c:v>
                </c:pt>
                <c:pt idx="957">
                  <c:v>175.739716623806</c:v>
                </c:pt>
                <c:pt idx="958">
                  <c:v>175.760538855509</c:v>
                </c:pt>
                <c:pt idx="959">
                  <c:v>175.84658269570099</c:v>
                </c:pt>
                <c:pt idx="960">
                  <c:v>175.94826716657201</c:v>
                </c:pt>
                <c:pt idx="961">
                  <c:v>176.022284941446</c:v>
                </c:pt>
                <c:pt idx="962">
                  <c:v>176.05763733534701</c:v>
                </c:pt>
                <c:pt idx="963">
                  <c:v>176.041619612815</c:v>
                </c:pt>
                <c:pt idx="964">
                  <c:v>175.99177625132501</c:v>
                </c:pt>
                <c:pt idx="965">
                  <c:v>175.933943497222</c:v>
                </c:pt>
                <c:pt idx="966">
                  <c:v>175.880930264087</c:v>
                </c:pt>
                <c:pt idx="967">
                  <c:v>175.84005166557901</c:v>
                </c:pt>
                <c:pt idx="968">
                  <c:v>175.79384883398501</c:v>
                </c:pt>
                <c:pt idx="969">
                  <c:v>175.785873860566</c:v>
                </c:pt>
                <c:pt idx="970">
                  <c:v>175.80628017961101</c:v>
                </c:pt>
                <c:pt idx="971">
                  <c:v>175.89172593101901</c:v>
                </c:pt>
                <c:pt idx="972">
                  <c:v>175.990800483583</c:v>
                </c:pt>
                <c:pt idx="973">
                  <c:v>176.07056302530199</c:v>
                </c:pt>
                <c:pt idx="974">
                  <c:v>176.105550887281</c:v>
                </c:pt>
                <c:pt idx="975">
                  <c:v>176.08731362961001</c:v>
                </c:pt>
                <c:pt idx="976">
                  <c:v>176.03146630507501</c:v>
                </c:pt>
                <c:pt idx="977">
                  <c:v>175.98093368795199</c:v>
                </c:pt>
                <c:pt idx="978">
                  <c:v>175.92955467578599</c:v>
                </c:pt>
                <c:pt idx="979">
                  <c:v>175.89191894931801</c:v>
                </c:pt>
                <c:pt idx="980">
                  <c:v>175.83375973688999</c:v>
                </c:pt>
                <c:pt idx="981">
                  <c:v>175.83023694771401</c:v>
                </c:pt>
                <c:pt idx="982">
                  <c:v>175.85176053662599</c:v>
                </c:pt>
                <c:pt idx="983">
                  <c:v>175.938889413353</c:v>
                </c:pt>
                <c:pt idx="984">
                  <c:v>176.04596682351701</c:v>
                </c:pt>
                <c:pt idx="985">
                  <c:v>176.10850358737201</c:v>
                </c:pt>
                <c:pt idx="986">
                  <c:v>176.14422380246401</c:v>
                </c:pt>
                <c:pt idx="987">
                  <c:v>176.132463287544</c:v>
                </c:pt>
                <c:pt idx="988">
                  <c:v>176.095107557311</c:v>
                </c:pt>
                <c:pt idx="989">
                  <c:v>176.02304210289</c:v>
                </c:pt>
                <c:pt idx="990">
                  <c:v>175.96653731563401</c:v>
                </c:pt>
                <c:pt idx="991">
                  <c:v>175.91859676693201</c:v>
                </c:pt>
                <c:pt idx="992">
                  <c:v>175.89636150982199</c:v>
                </c:pt>
                <c:pt idx="993">
                  <c:v>175.876262071784</c:v>
                </c:pt>
                <c:pt idx="994">
                  <c:v>175.89745625409699</c:v>
                </c:pt>
                <c:pt idx="995">
                  <c:v>175.98406132872901</c:v>
                </c:pt>
                <c:pt idx="996">
                  <c:v>176.088413998448</c:v>
                </c:pt>
                <c:pt idx="997">
                  <c:v>176.15668797189801</c:v>
                </c:pt>
                <c:pt idx="998">
                  <c:v>176.192284583636</c:v>
                </c:pt>
                <c:pt idx="999">
                  <c:v>176.178427347449</c:v>
                </c:pt>
                <c:pt idx="1000">
                  <c:v>176.134749991029</c:v>
                </c:pt>
                <c:pt idx="1001">
                  <c:v>176.06973721374899</c:v>
                </c:pt>
                <c:pt idx="1002">
                  <c:v>176.015013630629</c:v>
                </c:pt>
                <c:pt idx="1003">
                  <c:v>175.970699639743</c:v>
                </c:pt>
                <c:pt idx="1004">
                  <c:v>175.93647523854</c:v>
                </c:pt>
                <c:pt idx="1005">
                  <c:v>175.92235279405901</c:v>
                </c:pt>
                <c:pt idx="1006">
                  <c:v>175.943175025762</c:v>
                </c:pt>
                <c:pt idx="1007">
                  <c:v>176.02921886595399</c:v>
                </c:pt>
                <c:pt idx="1008">
                  <c:v>176.13090333682501</c:v>
                </c:pt>
                <c:pt idx="1009">
                  <c:v>176.20492111169901</c:v>
                </c:pt>
                <c:pt idx="1010">
                  <c:v>176.24027350559999</c:v>
                </c:pt>
                <c:pt idx="1011">
                  <c:v>176.224255783068</c:v>
                </c:pt>
                <c:pt idx="1012">
                  <c:v>176.17441242157801</c:v>
                </c:pt>
                <c:pt idx="1013">
                  <c:v>176.11657966747501</c:v>
                </c:pt>
                <c:pt idx="1014">
                  <c:v>176.06356643434</c:v>
                </c:pt>
                <c:pt idx="1015">
                  <c:v>176.02268783583199</c:v>
                </c:pt>
                <c:pt idx="1016">
                  <c:v>175.97648500423799</c:v>
                </c:pt>
                <c:pt idx="1017">
                  <c:v>175.968510030819</c:v>
                </c:pt>
                <c:pt idx="1018">
                  <c:v>175.98891634986401</c:v>
                </c:pt>
                <c:pt idx="1019">
                  <c:v>176.07436210127199</c:v>
                </c:pt>
                <c:pt idx="1020">
                  <c:v>176.173436653837</c:v>
                </c:pt>
                <c:pt idx="1021">
                  <c:v>176.253199195555</c:v>
                </c:pt>
                <c:pt idx="1022">
                  <c:v>176.288187057534</c:v>
                </c:pt>
                <c:pt idx="1023">
                  <c:v>176.26994979986301</c:v>
                </c:pt>
                <c:pt idx="1024">
                  <c:v>176.21410247532799</c:v>
                </c:pt>
                <c:pt idx="1025">
                  <c:v>176.16356985820499</c:v>
                </c:pt>
                <c:pt idx="1026">
                  <c:v>176.11219084603999</c:v>
                </c:pt>
                <c:pt idx="1027">
                  <c:v>176.07455511957099</c:v>
                </c:pt>
                <c:pt idx="1028">
                  <c:v>176.01639590714299</c:v>
                </c:pt>
                <c:pt idx="1029">
                  <c:v>176.01287311796699</c:v>
                </c:pt>
                <c:pt idx="1030">
                  <c:v>176.03439670687899</c:v>
                </c:pt>
                <c:pt idx="1031">
                  <c:v>176.121525583606</c:v>
                </c:pt>
                <c:pt idx="1032">
                  <c:v>176.22860299377001</c:v>
                </c:pt>
                <c:pt idx="1033">
                  <c:v>176.29113975762601</c:v>
                </c:pt>
                <c:pt idx="1034">
                  <c:v>176.32685997271699</c:v>
                </c:pt>
                <c:pt idx="1035">
                  <c:v>176.315099457798</c:v>
                </c:pt>
                <c:pt idx="1036">
                  <c:v>176.277743727564</c:v>
                </c:pt>
                <c:pt idx="1037">
                  <c:v>176.20567827314301</c:v>
                </c:pt>
                <c:pt idx="1038">
                  <c:v>176.14917348588699</c:v>
                </c:pt>
                <c:pt idx="1039">
                  <c:v>176.10123293718499</c:v>
                </c:pt>
                <c:pt idx="1040">
                  <c:v>176.07899768007499</c:v>
                </c:pt>
                <c:pt idx="1041">
                  <c:v>176.058898242037</c:v>
                </c:pt>
                <c:pt idx="1042">
                  <c:v>176.08009242435</c:v>
                </c:pt>
                <c:pt idx="1043">
                  <c:v>176.16669749898199</c:v>
                </c:pt>
                <c:pt idx="1044">
                  <c:v>176.27105016870101</c:v>
                </c:pt>
                <c:pt idx="1045">
                  <c:v>176.33932414215101</c:v>
                </c:pt>
                <c:pt idx="1046">
                  <c:v>176.374920753889</c:v>
                </c:pt>
                <c:pt idx="1047">
                  <c:v>176.36106351770201</c:v>
                </c:pt>
                <c:pt idx="1048">
                  <c:v>176.317386161282</c:v>
                </c:pt>
                <c:pt idx="1049">
                  <c:v>176.252373384002</c:v>
                </c:pt>
                <c:pt idx="1050">
                  <c:v>176.197649800883</c:v>
                </c:pt>
                <c:pt idx="1051">
                  <c:v>176.15333580999601</c:v>
                </c:pt>
                <c:pt idx="1052">
                  <c:v>176.119111408793</c:v>
                </c:pt>
                <c:pt idx="1053">
                  <c:v>176.10498896431201</c:v>
                </c:pt>
                <c:pt idx="1054">
                  <c:v>176.12581119601501</c:v>
                </c:pt>
                <c:pt idx="1055">
                  <c:v>176.211855036207</c:v>
                </c:pt>
                <c:pt idx="1056">
                  <c:v>176.31353950707799</c:v>
                </c:pt>
                <c:pt idx="1057">
                  <c:v>176.38755728195201</c:v>
                </c:pt>
                <c:pt idx="1058">
                  <c:v>176.42290967585299</c:v>
                </c:pt>
                <c:pt idx="1059">
                  <c:v>176.40689195332101</c:v>
                </c:pt>
                <c:pt idx="1060">
                  <c:v>176.35704859183099</c:v>
                </c:pt>
                <c:pt idx="1061">
                  <c:v>176.29921583772801</c:v>
                </c:pt>
                <c:pt idx="1062">
                  <c:v>176.24620260459301</c:v>
                </c:pt>
                <c:pt idx="1063">
                  <c:v>176.20532400608499</c:v>
                </c:pt>
                <c:pt idx="1064">
                  <c:v>176.15912117449099</c:v>
                </c:pt>
                <c:pt idx="1065">
                  <c:v>176.151146201073</c:v>
                </c:pt>
                <c:pt idx="1066">
                  <c:v>176.17155252011699</c:v>
                </c:pt>
                <c:pt idx="1067">
                  <c:v>176.25699827152499</c:v>
                </c:pt>
                <c:pt idx="1068">
                  <c:v>176.35607282409001</c:v>
                </c:pt>
                <c:pt idx="1069">
                  <c:v>176.435835365808</c:v>
                </c:pt>
                <c:pt idx="1070">
                  <c:v>176.47082322778701</c:v>
                </c:pt>
                <c:pt idx="1071">
                  <c:v>176.45258597011599</c:v>
                </c:pt>
                <c:pt idx="1072">
                  <c:v>176.396738645581</c:v>
                </c:pt>
                <c:pt idx="1073">
                  <c:v>176.34620602845899</c:v>
                </c:pt>
                <c:pt idx="1074">
                  <c:v>176.294827016293</c:v>
                </c:pt>
                <c:pt idx="1075">
                  <c:v>176.25719128982399</c:v>
                </c:pt>
                <c:pt idx="1076">
                  <c:v>176.19903207739699</c:v>
                </c:pt>
                <c:pt idx="1077">
                  <c:v>176.19550928821999</c:v>
                </c:pt>
                <c:pt idx="1078">
                  <c:v>176.217032877132</c:v>
                </c:pt>
                <c:pt idx="1079">
                  <c:v>176.30416175385901</c:v>
                </c:pt>
                <c:pt idx="1080">
                  <c:v>176.41123916402299</c:v>
                </c:pt>
                <c:pt idx="1081">
                  <c:v>176.47377592787899</c:v>
                </c:pt>
                <c:pt idx="1082">
                  <c:v>176.50949614296999</c:v>
                </c:pt>
                <c:pt idx="1083">
                  <c:v>176.497735628051</c:v>
                </c:pt>
                <c:pt idx="1084">
                  <c:v>176.46037989781701</c:v>
                </c:pt>
                <c:pt idx="1085">
                  <c:v>176.38831444339601</c:v>
                </c:pt>
                <c:pt idx="1086">
                  <c:v>176.33180965614</c:v>
                </c:pt>
                <c:pt idx="1087">
                  <c:v>176.28386910743799</c:v>
                </c:pt>
                <c:pt idx="1088">
                  <c:v>176.261633850328</c:v>
                </c:pt>
                <c:pt idx="1089">
                  <c:v>176.24153441229001</c:v>
                </c:pt>
                <c:pt idx="1090">
                  <c:v>176.262728594604</c:v>
                </c:pt>
                <c:pt idx="1091">
                  <c:v>176.34933366923499</c:v>
                </c:pt>
                <c:pt idx="1092">
                  <c:v>176.45368633895399</c:v>
                </c:pt>
                <c:pt idx="1093">
                  <c:v>176.52196031240399</c:v>
                </c:pt>
                <c:pt idx="1094">
                  <c:v>176.55755692414201</c:v>
                </c:pt>
                <c:pt idx="1095">
                  <c:v>176.54369968795501</c:v>
                </c:pt>
                <c:pt idx="1096">
                  <c:v>176.50002233153501</c:v>
                </c:pt>
                <c:pt idx="1097">
                  <c:v>176.435009554255</c:v>
                </c:pt>
                <c:pt idx="1098">
                  <c:v>176.380285971136</c:v>
                </c:pt>
                <c:pt idx="1099">
                  <c:v>176.33597198024901</c:v>
                </c:pt>
                <c:pt idx="1100">
                  <c:v>176.30174757904601</c:v>
                </c:pt>
                <c:pt idx="1101">
                  <c:v>176.28762513456499</c:v>
                </c:pt>
                <c:pt idx="1102">
                  <c:v>176.30844736626901</c:v>
                </c:pt>
                <c:pt idx="1103">
                  <c:v>176.39449120646</c:v>
                </c:pt>
                <c:pt idx="1104">
                  <c:v>176.496175677331</c:v>
                </c:pt>
                <c:pt idx="1105">
                  <c:v>176.57019345220499</c:v>
                </c:pt>
                <c:pt idx="1106">
                  <c:v>176.605545846106</c:v>
                </c:pt>
                <c:pt idx="1107">
                  <c:v>176.58952812357401</c:v>
                </c:pt>
                <c:pt idx="1108">
                  <c:v>176.53968476208399</c:v>
                </c:pt>
                <c:pt idx="1109">
                  <c:v>176.48185200798099</c:v>
                </c:pt>
                <c:pt idx="1110">
                  <c:v>176.42883877484601</c:v>
                </c:pt>
                <c:pt idx="1111">
                  <c:v>176.387960176338</c:v>
                </c:pt>
                <c:pt idx="1112">
                  <c:v>176.341757344744</c:v>
                </c:pt>
                <c:pt idx="1113">
                  <c:v>176.33378237132601</c:v>
                </c:pt>
                <c:pt idx="1114">
                  <c:v>176.35418869036999</c:v>
                </c:pt>
                <c:pt idx="1115">
                  <c:v>176.439634441778</c:v>
                </c:pt>
                <c:pt idx="1116">
                  <c:v>176.53870899434301</c:v>
                </c:pt>
                <c:pt idx="1117">
                  <c:v>176.61847153606101</c:v>
                </c:pt>
                <c:pt idx="1118">
                  <c:v>176.65345939804001</c:v>
                </c:pt>
                <c:pt idx="1119">
                  <c:v>176.635222140369</c:v>
                </c:pt>
                <c:pt idx="1120">
                  <c:v>176.579374815834</c:v>
                </c:pt>
                <c:pt idx="1121">
                  <c:v>176.528842198712</c:v>
                </c:pt>
                <c:pt idx="1122">
                  <c:v>176.477463186546</c:v>
                </c:pt>
                <c:pt idx="1123">
                  <c:v>176.439827460077</c:v>
                </c:pt>
                <c:pt idx="1124">
                  <c:v>176.38166824765</c:v>
                </c:pt>
                <c:pt idx="1125">
                  <c:v>176.378145458473</c:v>
                </c:pt>
                <c:pt idx="1126">
                  <c:v>176.399669047385</c:v>
                </c:pt>
                <c:pt idx="1127">
                  <c:v>176.48679792411201</c:v>
                </c:pt>
                <c:pt idx="1128">
                  <c:v>176.59387533427599</c:v>
                </c:pt>
                <c:pt idx="1129">
                  <c:v>176.65641209813199</c:v>
                </c:pt>
                <c:pt idx="1130">
                  <c:v>176.692132313223</c:v>
                </c:pt>
                <c:pt idx="1131">
                  <c:v>176.68037179830401</c:v>
                </c:pt>
                <c:pt idx="1132">
                  <c:v>176.64301606807101</c:v>
                </c:pt>
                <c:pt idx="1133">
                  <c:v>176.57095061364899</c:v>
                </c:pt>
                <c:pt idx="1134">
                  <c:v>176.514445826393</c:v>
                </c:pt>
                <c:pt idx="1135">
                  <c:v>176.46650527769199</c:v>
                </c:pt>
                <c:pt idx="1136">
                  <c:v>176.444270020581</c:v>
                </c:pt>
                <c:pt idx="1137">
                  <c:v>176.42417058254301</c:v>
                </c:pt>
                <c:pt idx="1138">
                  <c:v>176.445364764857</c:v>
                </c:pt>
                <c:pt idx="1139">
                  <c:v>176.531969839488</c:v>
                </c:pt>
                <c:pt idx="1140">
                  <c:v>176.63632250920699</c:v>
                </c:pt>
                <c:pt idx="1141">
                  <c:v>176.704596482657</c:v>
                </c:pt>
                <c:pt idx="1142">
                  <c:v>176.74019309439501</c:v>
                </c:pt>
                <c:pt idx="1143">
                  <c:v>176.72633585820799</c:v>
                </c:pt>
                <c:pt idx="1144">
                  <c:v>176.68265850178801</c:v>
                </c:pt>
                <c:pt idx="1145">
                  <c:v>176.61764572450801</c:v>
                </c:pt>
                <c:pt idx="1146">
                  <c:v>176.56292214138901</c:v>
                </c:pt>
                <c:pt idx="1147">
                  <c:v>176.51860815050199</c:v>
                </c:pt>
                <c:pt idx="1148">
                  <c:v>176.48438374929901</c:v>
                </c:pt>
                <c:pt idx="1149">
                  <c:v>176.470261304818</c:v>
                </c:pt>
                <c:pt idx="1150">
                  <c:v>176.49108353652201</c:v>
                </c:pt>
                <c:pt idx="1151">
                  <c:v>176.57712737671301</c:v>
                </c:pt>
                <c:pt idx="1152">
                  <c:v>176.678811847584</c:v>
                </c:pt>
                <c:pt idx="1153">
                  <c:v>176.75282962245799</c:v>
                </c:pt>
                <c:pt idx="1154">
                  <c:v>176.788182016359</c:v>
                </c:pt>
                <c:pt idx="1155">
                  <c:v>176.77216429382801</c:v>
                </c:pt>
                <c:pt idx="1156">
                  <c:v>176.722320932337</c:v>
                </c:pt>
                <c:pt idx="1157">
                  <c:v>176.664488178234</c:v>
                </c:pt>
                <c:pt idx="1158">
                  <c:v>176.61147494509899</c:v>
                </c:pt>
                <c:pt idx="1159">
                  <c:v>176.570596346591</c:v>
                </c:pt>
                <c:pt idx="1160">
                  <c:v>176.524393514997</c:v>
                </c:pt>
                <c:pt idx="1161">
                  <c:v>176.51641854157899</c:v>
                </c:pt>
                <c:pt idx="1162">
                  <c:v>176.536824860623</c:v>
                </c:pt>
                <c:pt idx="1163">
                  <c:v>176.622270612031</c:v>
                </c:pt>
                <c:pt idx="1164">
                  <c:v>176.72134516459599</c:v>
                </c:pt>
                <c:pt idx="1165">
                  <c:v>176.80110770631401</c:v>
                </c:pt>
                <c:pt idx="1166">
                  <c:v>176.83609556829299</c:v>
                </c:pt>
                <c:pt idx="1167">
                  <c:v>176.817858310622</c:v>
                </c:pt>
                <c:pt idx="1168">
                  <c:v>176.76201098608701</c:v>
                </c:pt>
                <c:pt idx="1169">
                  <c:v>176.711478368965</c:v>
                </c:pt>
                <c:pt idx="1170">
                  <c:v>176.66009935679901</c:v>
                </c:pt>
                <c:pt idx="1171">
                  <c:v>176.62246363033</c:v>
                </c:pt>
                <c:pt idx="1172">
                  <c:v>176.564304417903</c:v>
                </c:pt>
                <c:pt idx="1173">
                  <c:v>176.56078162872601</c:v>
                </c:pt>
                <c:pt idx="1174">
                  <c:v>176.58230521763801</c:v>
                </c:pt>
                <c:pt idx="1175">
                  <c:v>176.66943409436499</c:v>
                </c:pt>
                <c:pt idx="1176">
                  <c:v>176.776511504529</c:v>
                </c:pt>
                <c:pt idx="1177">
                  <c:v>176.839048268385</c:v>
                </c:pt>
                <c:pt idx="1178">
                  <c:v>176.874768483476</c:v>
                </c:pt>
                <c:pt idx="1179">
                  <c:v>176.86300796855701</c:v>
                </c:pt>
                <c:pt idx="1180">
                  <c:v>176.82565223832401</c:v>
                </c:pt>
                <c:pt idx="1181">
                  <c:v>176.75358678390199</c:v>
                </c:pt>
                <c:pt idx="1182">
                  <c:v>176.69708199664601</c:v>
                </c:pt>
                <c:pt idx="1183">
                  <c:v>176.649141447945</c:v>
                </c:pt>
                <c:pt idx="1184">
                  <c:v>176.62690619083401</c:v>
                </c:pt>
                <c:pt idx="1185">
                  <c:v>176.60680675279599</c:v>
                </c:pt>
                <c:pt idx="1186">
                  <c:v>176.62800093511001</c:v>
                </c:pt>
                <c:pt idx="1187">
                  <c:v>176.714606009741</c:v>
                </c:pt>
                <c:pt idx="1188">
                  <c:v>176.81895867946</c:v>
                </c:pt>
                <c:pt idx="1189">
                  <c:v>176.88723265291</c:v>
                </c:pt>
                <c:pt idx="1190">
                  <c:v>176.92282926464799</c:v>
                </c:pt>
                <c:pt idx="1191">
                  <c:v>176.90897202846099</c:v>
                </c:pt>
                <c:pt idx="1192">
                  <c:v>176.86529467204099</c:v>
                </c:pt>
                <c:pt idx="1193">
                  <c:v>176.80028189476101</c:v>
                </c:pt>
                <c:pt idx="1194">
                  <c:v>176.74555831164199</c:v>
                </c:pt>
                <c:pt idx="1195">
                  <c:v>176.70124432075499</c:v>
                </c:pt>
                <c:pt idx="1196">
                  <c:v>176.66701991955199</c:v>
                </c:pt>
                <c:pt idx="1197">
                  <c:v>176.652897475071</c:v>
                </c:pt>
                <c:pt idx="1198">
                  <c:v>176.67371970677499</c:v>
                </c:pt>
                <c:pt idx="1199">
                  <c:v>176.75976354696601</c:v>
                </c:pt>
                <c:pt idx="1200">
                  <c:v>176.86144801783701</c:v>
                </c:pt>
                <c:pt idx="1201">
                  <c:v>176.935465792711</c:v>
                </c:pt>
                <c:pt idx="1202">
                  <c:v>176.97081818661201</c:v>
                </c:pt>
                <c:pt idx="1203">
                  <c:v>176.95480046408099</c:v>
                </c:pt>
                <c:pt idx="1204">
                  <c:v>176.90495710259</c:v>
                </c:pt>
                <c:pt idx="1205">
                  <c:v>176.847124348487</c:v>
                </c:pt>
                <c:pt idx="1206">
                  <c:v>176.794111115352</c:v>
                </c:pt>
                <c:pt idx="1207">
                  <c:v>176.75323251684401</c:v>
                </c:pt>
                <c:pt idx="1208">
                  <c:v>176.70702968525001</c:v>
                </c:pt>
                <c:pt idx="1209">
                  <c:v>176.69905471183199</c:v>
                </c:pt>
                <c:pt idx="1210">
                  <c:v>176.719461030876</c:v>
                </c:pt>
                <c:pt idx="1211">
                  <c:v>176.80490678228401</c:v>
                </c:pt>
                <c:pt idx="1212">
                  <c:v>176.90398133484899</c:v>
                </c:pt>
                <c:pt idx="1213">
                  <c:v>176.98374387656699</c:v>
                </c:pt>
                <c:pt idx="1214">
                  <c:v>177.01873173854599</c:v>
                </c:pt>
                <c:pt idx="1215">
                  <c:v>177.00049448087501</c:v>
                </c:pt>
                <c:pt idx="1216">
                  <c:v>176.94464715634001</c:v>
                </c:pt>
                <c:pt idx="1217">
                  <c:v>176.89411453921801</c:v>
                </c:pt>
                <c:pt idx="1218">
                  <c:v>176.84273552705201</c:v>
                </c:pt>
                <c:pt idx="1219">
                  <c:v>176.805099800584</c:v>
                </c:pt>
                <c:pt idx="1220">
                  <c:v>176.74694058815601</c:v>
                </c:pt>
                <c:pt idx="1221">
                  <c:v>176.74341779897901</c:v>
                </c:pt>
                <c:pt idx="1222">
                  <c:v>176.76494138789101</c:v>
                </c:pt>
                <c:pt idx="1223">
                  <c:v>176.85207026461799</c:v>
                </c:pt>
                <c:pt idx="1224">
                  <c:v>176.959147674782</c:v>
                </c:pt>
                <c:pt idx="1225">
                  <c:v>177.021684438638</c:v>
                </c:pt>
                <c:pt idx="1226">
                  <c:v>177.05740465372901</c:v>
                </c:pt>
                <c:pt idx="1227">
                  <c:v>177.04564413880999</c:v>
                </c:pt>
                <c:pt idx="1228">
                  <c:v>177.00828840857699</c:v>
                </c:pt>
                <c:pt idx="1229">
                  <c:v>176.936222954155</c:v>
                </c:pt>
                <c:pt idx="1230">
                  <c:v>176.87971816689901</c:v>
                </c:pt>
                <c:pt idx="1231">
                  <c:v>176.831777618198</c:v>
                </c:pt>
                <c:pt idx="1232">
                  <c:v>176.80954236108701</c:v>
                </c:pt>
                <c:pt idx="1233">
                  <c:v>176.78944292304899</c:v>
                </c:pt>
                <c:pt idx="1234">
                  <c:v>176.81063710536301</c:v>
                </c:pt>
                <c:pt idx="1235">
                  <c:v>176.89724217999401</c:v>
                </c:pt>
                <c:pt idx="1236">
                  <c:v>177.001594849714</c:v>
                </c:pt>
                <c:pt idx="1237">
                  <c:v>177.06986882316301</c:v>
                </c:pt>
                <c:pt idx="1238">
                  <c:v>177.10546543490099</c:v>
                </c:pt>
                <c:pt idx="1239">
                  <c:v>177.091608198714</c:v>
                </c:pt>
                <c:pt idx="1240">
                  <c:v>177.04793084229399</c:v>
                </c:pt>
                <c:pt idx="1241">
                  <c:v>176.98291806501399</c:v>
                </c:pt>
                <c:pt idx="1242">
                  <c:v>176.92819448189499</c:v>
                </c:pt>
                <c:pt idx="1243">
                  <c:v>176.88388049100899</c:v>
                </c:pt>
                <c:pt idx="1244">
                  <c:v>176.84965608980499</c:v>
                </c:pt>
                <c:pt idx="1245">
                  <c:v>176.83553364532401</c:v>
                </c:pt>
                <c:pt idx="1246">
                  <c:v>176.85635587702799</c:v>
                </c:pt>
                <c:pt idx="1247">
                  <c:v>176.94239971722001</c:v>
                </c:pt>
                <c:pt idx="1248">
                  <c:v>177.04408418809001</c:v>
                </c:pt>
                <c:pt idx="1249">
                  <c:v>177.118101962964</c:v>
                </c:pt>
                <c:pt idx="1250">
                  <c:v>177.15345435686501</c:v>
                </c:pt>
                <c:pt idx="1251">
                  <c:v>177.13743663433399</c:v>
                </c:pt>
                <c:pt idx="1252">
                  <c:v>177.08759327284301</c:v>
                </c:pt>
                <c:pt idx="1253">
                  <c:v>177.02976051874001</c:v>
                </c:pt>
                <c:pt idx="1254">
                  <c:v>176.976747285605</c:v>
                </c:pt>
                <c:pt idx="1255">
                  <c:v>176.93586868709701</c:v>
                </c:pt>
                <c:pt idx="1256">
                  <c:v>176.88966585550301</c:v>
                </c:pt>
                <c:pt idx="1257">
                  <c:v>176.881690882085</c:v>
                </c:pt>
                <c:pt idx="1258">
                  <c:v>176.90209720112901</c:v>
                </c:pt>
                <c:pt idx="1259">
                  <c:v>176.98754295253701</c:v>
                </c:pt>
                <c:pt idx="1260">
                  <c:v>177.086617505102</c:v>
                </c:pt>
                <c:pt idx="1261">
                  <c:v>177.16638004682</c:v>
                </c:pt>
                <c:pt idx="1262">
                  <c:v>177.201367908799</c:v>
                </c:pt>
                <c:pt idx="1263">
                  <c:v>177.18313065112801</c:v>
                </c:pt>
                <c:pt idx="1264">
                  <c:v>177.12728332659299</c:v>
                </c:pt>
                <c:pt idx="1265">
                  <c:v>177.07675070947101</c:v>
                </c:pt>
                <c:pt idx="1266">
                  <c:v>177.02537169730499</c:v>
                </c:pt>
                <c:pt idx="1267">
                  <c:v>176.98773597083701</c:v>
                </c:pt>
                <c:pt idx="1268">
                  <c:v>176.92957675840901</c:v>
                </c:pt>
                <c:pt idx="1269">
                  <c:v>176.92605396923199</c:v>
                </c:pt>
                <c:pt idx="1270">
                  <c:v>176.94757755814399</c:v>
                </c:pt>
                <c:pt idx="1271">
                  <c:v>177.034706434871</c:v>
                </c:pt>
                <c:pt idx="1272">
                  <c:v>177.14178384503501</c:v>
                </c:pt>
                <c:pt idx="1273">
                  <c:v>177.20432060889101</c:v>
                </c:pt>
                <c:pt idx="1274">
                  <c:v>177.24004082398201</c:v>
                </c:pt>
                <c:pt idx="1275">
                  <c:v>177.228280309063</c:v>
                </c:pt>
                <c:pt idx="1276">
                  <c:v>177.19092457882999</c:v>
                </c:pt>
                <c:pt idx="1277">
                  <c:v>177.118859124408</c:v>
                </c:pt>
                <c:pt idx="1278">
                  <c:v>177.06235433715301</c:v>
                </c:pt>
                <c:pt idx="1279">
                  <c:v>177.01441378845101</c:v>
                </c:pt>
                <c:pt idx="1280">
                  <c:v>176.99217853133999</c:v>
                </c:pt>
                <c:pt idx="1281">
                  <c:v>176.972079093302</c:v>
                </c:pt>
                <c:pt idx="1282">
                  <c:v>176.99327327561599</c:v>
                </c:pt>
                <c:pt idx="1283">
                  <c:v>177.07987835024699</c:v>
                </c:pt>
                <c:pt idx="1284">
                  <c:v>177.184231019967</c:v>
                </c:pt>
                <c:pt idx="1285">
                  <c:v>177.25250499341601</c:v>
                </c:pt>
                <c:pt idx="1286">
                  <c:v>177.288101605154</c:v>
                </c:pt>
                <c:pt idx="1287">
                  <c:v>177.274244368967</c:v>
                </c:pt>
                <c:pt idx="1288">
                  <c:v>177.230567012547</c:v>
                </c:pt>
                <c:pt idx="1289">
                  <c:v>177.165554235267</c:v>
                </c:pt>
                <c:pt idx="1290">
                  <c:v>177.110830652148</c:v>
                </c:pt>
                <c:pt idx="1291">
                  <c:v>177.066516661262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2-0A4B-9CA4-32CD677D7775}"/>
            </c:ext>
          </c:extLst>
        </c:ser>
        <c:ser>
          <c:idx val="1"/>
          <c:order val="1"/>
          <c:tx>
            <c:strRef>
              <c:f>'predictions_Michigan-Huron'!$R$1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'predictions_Michigan-Huron'!$B$2:$B$1293</c:f>
              <c:numCache>
                <c:formatCode>m/d/yy</c:formatCode>
                <c:ptCount val="129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  <c:pt idx="1172">
                  <c:v>43861</c:v>
                </c:pt>
                <c:pt idx="1173">
                  <c:v>43890</c:v>
                </c:pt>
                <c:pt idx="1174">
                  <c:v>43921</c:v>
                </c:pt>
                <c:pt idx="1175">
                  <c:v>43951</c:v>
                </c:pt>
                <c:pt idx="1176">
                  <c:v>43982</c:v>
                </c:pt>
                <c:pt idx="1177">
                  <c:v>44012</c:v>
                </c:pt>
                <c:pt idx="1178">
                  <c:v>44043</c:v>
                </c:pt>
                <c:pt idx="1179">
                  <c:v>44074</c:v>
                </c:pt>
                <c:pt idx="1180">
                  <c:v>44104</c:v>
                </c:pt>
                <c:pt idx="1181">
                  <c:v>44135</c:v>
                </c:pt>
                <c:pt idx="1182">
                  <c:v>44165</c:v>
                </c:pt>
                <c:pt idx="1183">
                  <c:v>44196</c:v>
                </c:pt>
                <c:pt idx="1184">
                  <c:v>44227</c:v>
                </c:pt>
                <c:pt idx="1185">
                  <c:v>44255</c:v>
                </c:pt>
                <c:pt idx="1186">
                  <c:v>44286</c:v>
                </c:pt>
                <c:pt idx="1187">
                  <c:v>44316</c:v>
                </c:pt>
                <c:pt idx="1188">
                  <c:v>44347</c:v>
                </c:pt>
                <c:pt idx="1189">
                  <c:v>44377</c:v>
                </c:pt>
                <c:pt idx="1190">
                  <c:v>44408</c:v>
                </c:pt>
                <c:pt idx="1191">
                  <c:v>44439</c:v>
                </c:pt>
                <c:pt idx="1192">
                  <c:v>44469</c:v>
                </c:pt>
                <c:pt idx="1193">
                  <c:v>44500</c:v>
                </c:pt>
                <c:pt idx="1194">
                  <c:v>44530</c:v>
                </c:pt>
                <c:pt idx="1195">
                  <c:v>44561</c:v>
                </c:pt>
                <c:pt idx="1196">
                  <c:v>44592</c:v>
                </c:pt>
                <c:pt idx="1197">
                  <c:v>44620</c:v>
                </c:pt>
                <c:pt idx="1198">
                  <c:v>44651</c:v>
                </c:pt>
                <c:pt idx="1199">
                  <c:v>44681</c:v>
                </c:pt>
                <c:pt idx="1200">
                  <c:v>44712</c:v>
                </c:pt>
                <c:pt idx="1201">
                  <c:v>44742</c:v>
                </c:pt>
                <c:pt idx="1202">
                  <c:v>44773</c:v>
                </c:pt>
                <c:pt idx="1203">
                  <c:v>44804</c:v>
                </c:pt>
                <c:pt idx="1204">
                  <c:v>44834</c:v>
                </c:pt>
                <c:pt idx="1205">
                  <c:v>44865</c:v>
                </c:pt>
                <c:pt idx="1206">
                  <c:v>44895</c:v>
                </c:pt>
                <c:pt idx="1207">
                  <c:v>44926</c:v>
                </c:pt>
                <c:pt idx="1208">
                  <c:v>44957</c:v>
                </c:pt>
                <c:pt idx="1209">
                  <c:v>44985</c:v>
                </c:pt>
                <c:pt idx="1210">
                  <c:v>45016</c:v>
                </c:pt>
                <c:pt idx="1211">
                  <c:v>45046</c:v>
                </c:pt>
                <c:pt idx="1212">
                  <c:v>45077</c:v>
                </c:pt>
                <c:pt idx="1213">
                  <c:v>45107</c:v>
                </c:pt>
                <c:pt idx="1214">
                  <c:v>45138</c:v>
                </c:pt>
                <c:pt idx="1215">
                  <c:v>45169</c:v>
                </c:pt>
                <c:pt idx="1216">
                  <c:v>45199</c:v>
                </c:pt>
                <c:pt idx="1217">
                  <c:v>45230</c:v>
                </c:pt>
                <c:pt idx="1218">
                  <c:v>45260</c:v>
                </c:pt>
                <c:pt idx="1219">
                  <c:v>45291</c:v>
                </c:pt>
                <c:pt idx="1220">
                  <c:v>45322</c:v>
                </c:pt>
                <c:pt idx="1221">
                  <c:v>45351</c:v>
                </c:pt>
                <c:pt idx="1222">
                  <c:v>45382</c:v>
                </c:pt>
                <c:pt idx="1223">
                  <c:v>45412</c:v>
                </c:pt>
                <c:pt idx="1224">
                  <c:v>45443</c:v>
                </c:pt>
                <c:pt idx="1225">
                  <c:v>45473</c:v>
                </c:pt>
                <c:pt idx="1226">
                  <c:v>45504</c:v>
                </c:pt>
                <c:pt idx="1227">
                  <c:v>45535</c:v>
                </c:pt>
                <c:pt idx="1228">
                  <c:v>45565</c:v>
                </c:pt>
                <c:pt idx="1229">
                  <c:v>45596</c:v>
                </c:pt>
                <c:pt idx="1230">
                  <c:v>45626</c:v>
                </c:pt>
                <c:pt idx="1231">
                  <c:v>45657</c:v>
                </c:pt>
                <c:pt idx="1232">
                  <c:v>45688</c:v>
                </c:pt>
                <c:pt idx="1233">
                  <c:v>45716</c:v>
                </c:pt>
                <c:pt idx="1234">
                  <c:v>45747</c:v>
                </c:pt>
                <c:pt idx="1235">
                  <c:v>45777</c:v>
                </c:pt>
                <c:pt idx="1236">
                  <c:v>45808</c:v>
                </c:pt>
                <c:pt idx="1237">
                  <c:v>45838</c:v>
                </c:pt>
                <c:pt idx="1238">
                  <c:v>45869</c:v>
                </c:pt>
                <c:pt idx="1239">
                  <c:v>45900</c:v>
                </c:pt>
                <c:pt idx="1240">
                  <c:v>45930</c:v>
                </c:pt>
                <c:pt idx="1241">
                  <c:v>45961</c:v>
                </c:pt>
                <c:pt idx="1242">
                  <c:v>45991</c:v>
                </c:pt>
                <c:pt idx="1243">
                  <c:v>46022</c:v>
                </c:pt>
                <c:pt idx="1244">
                  <c:v>46053</c:v>
                </c:pt>
                <c:pt idx="1245">
                  <c:v>46081</c:v>
                </c:pt>
                <c:pt idx="1246">
                  <c:v>46112</c:v>
                </c:pt>
                <c:pt idx="1247">
                  <c:v>46142</c:v>
                </c:pt>
                <c:pt idx="1248">
                  <c:v>46173</c:v>
                </c:pt>
                <c:pt idx="1249">
                  <c:v>46203</c:v>
                </c:pt>
                <c:pt idx="1250">
                  <c:v>46234</c:v>
                </c:pt>
                <c:pt idx="1251">
                  <c:v>46265</c:v>
                </c:pt>
                <c:pt idx="1252">
                  <c:v>46295</c:v>
                </c:pt>
                <c:pt idx="1253">
                  <c:v>46326</c:v>
                </c:pt>
                <c:pt idx="1254">
                  <c:v>46356</c:v>
                </c:pt>
                <c:pt idx="1255">
                  <c:v>46387</c:v>
                </c:pt>
                <c:pt idx="1256">
                  <c:v>46418</c:v>
                </c:pt>
                <c:pt idx="1257">
                  <c:v>46446</c:v>
                </c:pt>
                <c:pt idx="1258">
                  <c:v>46477</c:v>
                </c:pt>
                <c:pt idx="1259">
                  <c:v>46507</c:v>
                </c:pt>
                <c:pt idx="1260">
                  <c:v>46538</c:v>
                </c:pt>
                <c:pt idx="1261">
                  <c:v>46568</c:v>
                </c:pt>
                <c:pt idx="1262">
                  <c:v>46599</c:v>
                </c:pt>
                <c:pt idx="1263">
                  <c:v>46630</c:v>
                </c:pt>
                <c:pt idx="1264">
                  <c:v>46660</c:v>
                </c:pt>
                <c:pt idx="1265">
                  <c:v>46691</c:v>
                </c:pt>
                <c:pt idx="1266">
                  <c:v>46721</c:v>
                </c:pt>
                <c:pt idx="1267">
                  <c:v>46752</c:v>
                </c:pt>
                <c:pt idx="1268">
                  <c:v>46783</c:v>
                </c:pt>
                <c:pt idx="1269">
                  <c:v>46812</c:v>
                </c:pt>
                <c:pt idx="1270">
                  <c:v>46843</c:v>
                </c:pt>
                <c:pt idx="1271">
                  <c:v>46873</c:v>
                </c:pt>
                <c:pt idx="1272">
                  <c:v>46904</c:v>
                </c:pt>
                <c:pt idx="1273">
                  <c:v>46934</c:v>
                </c:pt>
                <c:pt idx="1274">
                  <c:v>46965</c:v>
                </c:pt>
                <c:pt idx="1275">
                  <c:v>46996</c:v>
                </c:pt>
                <c:pt idx="1276">
                  <c:v>47026</c:v>
                </c:pt>
                <c:pt idx="1277">
                  <c:v>47057</c:v>
                </c:pt>
                <c:pt idx="1278">
                  <c:v>47087</c:v>
                </c:pt>
                <c:pt idx="1279">
                  <c:v>47118</c:v>
                </c:pt>
                <c:pt idx="1280">
                  <c:v>47149</c:v>
                </c:pt>
                <c:pt idx="1281">
                  <c:v>47177</c:v>
                </c:pt>
                <c:pt idx="1282">
                  <c:v>47208</c:v>
                </c:pt>
                <c:pt idx="1283">
                  <c:v>47238</c:v>
                </c:pt>
                <c:pt idx="1284">
                  <c:v>47269</c:v>
                </c:pt>
                <c:pt idx="1285">
                  <c:v>47299</c:v>
                </c:pt>
                <c:pt idx="1286">
                  <c:v>47330</c:v>
                </c:pt>
                <c:pt idx="1287">
                  <c:v>47361</c:v>
                </c:pt>
                <c:pt idx="1288">
                  <c:v>47391</c:v>
                </c:pt>
                <c:pt idx="1289">
                  <c:v>47422</c:v>
                </c:pt>
                <c:pt idx="1290">
                  <c:v>47452</c:v>
                </c:pt>
                <c:pt idx="1291">
                  <c:v>47483</c:v>
                </c:pt>
              </c:numCache>
            </c:numRef>
          </c:cat>
          <c:val>
            <c:numRef>
              <c:f>'predictions_Michigan-Huron'!$R$2:$R$1293</c:f>
              <c:numCache>
                <c:formatCode>General</c:formatCode>
                <c:ptCount val="1292"/>
                <c:pt idx="0">
                  <c:v>176.57</c:v>
                </c:pt>
                <c:pt idx="1">
                  <c:v>176.63</c:v>
                </c:pt>
                <c:pt idx="2">
                  <c:v>176.67</c:v>
                </c:pt>
                <c:pt idx="3">
                  <c:v>176.63</c:v>
                </c:pt>
                <c:pt idx="4">
                  <c:v>176.56</c:v>
                </c:pt>
                <c:pt idx="5">
                  <c:v>176.46</c:v>
                </c:pt>
                <c:pt idx="6">
                  <c:v>176.35</c:v>
                </c:pt>
                <c:pt idx="7">
                  <c:v>176.25</c:v>
                </c:pt>
                <c:pt idx="8">
                  <c:v>176.16</c:v>
                </c:pt>
                <c:pt idx="9">
                  <c:v>176.13</c:v>
                </c:pt>
                <c:pt idx="10">
                  <c:v>176.15</c:v>
                </c:pt>
                <c:pt idx="11">
                  <c:v>176.22</c:v>
                </c:pt>
                <c:pt idx="12">
                  <c:v>176.34</c:v>
                </c:pt>
                <c:pt idx="13">
                  <c:v>176.41</c:v>
                </c:pt>
                <c:pt idx="14">
                  <c:v>176.42</c:v>
                </c:pt>
                <c:pt idx="15">
                  <c:v>176.4</c:v>
                </c:pt>
                <c:pt idx="16">
                  <c:v>176.36</c:v>
                </c:pt>
                <c:pt idx="17">
                  <c:v>176.29</c:v>
                </c:pt>
                <c:pt idx="18">
                  <c:v>176.18</c:v>
                </c:pt>
                <c:pt idx="19">
                  <c:v>176.11</c:v>
                </c:pt>
                <c:pt idx="20">
                  <c:v>176.06</c:v>
                </c:pt>
                <c:pt idx="21">
                  <c:v>176.05</c:v>
                </c:pt>
                <c:pt idx="22">
                  <c:v>176.06</c:v>
                </c:pt>
                <c:pt idx="23">
                  <c:v>176.11</c:v>
                </c:pt>
                <c:pt idx="24">
                  <c:v>176.24</c:v>
                </c:pt>
                <c:pt idx="25">
                  <c:v>176.28</c:v>
                </c:pt>
                <c:pt idx="26">
                  <c:v>176.33</c:v>
                </c:pt>
                <c:pt idx="27">
                  <c:v>176.38</c:v>
                </c:pt>
                <c:pt idx="28">
                  <c:v>176.33</c:v>
                </c:pt>
                <c:pt idx="29">
                  <c:v>176.24</c:v>
                </c:pt>
                <c:pt idx="30">
                  <c:v>176.12</c:v>
                </c:pt>
                <c:pt idx="31">
                  <c:v>176.04</c:v>
                </c:pt>
                <c:pt idx="32">
                  <c:v>175.95</c:v>
                </c:pt>
                <c:pt idx="33">
                  <c:v>175.92</c:v>
                </c:pt>
                <c:pt idx="34">
                  <c:v>175.94</c:v>
                </c:pt>
                <c:pt idx="35">
                  <c:v>175.96</c:v>
                </c:pt>
                <c:pt idx="36">
                  <c:v>175.98</c:v>
                </c:pt>
                <c:pt idx="37">
                  <c:v>176</c:v>
                </c:pt>
                <c:pt idx="38">
                  <c:v>176.03</c:v>
                </c:pt>
                <c:pt idx="39">
                  <c:v>175.99</c:v>
                </c:pt>
                <c:pt idx="40">
                  <c:v>175.92</c:v>
                </c:pt>
                <c:pt idx="41">
                  <c:v>175.84</c:v>
                </c:pt>
                <c:pt idx="42">
                  <c:v>175.76</c:v>
                </c:pt>
                <c:pt idx="43">
                  <c:v>175.74</c:v>
                </c:pt>
                <c:pt idx="44">
                  <c:v>175.69</c:v>
                </c:pt>
                <c:pt idx="45">
                  <c:v>175.66</c:v>
                </c:pt>
                <c:pt idx="46">
                  <c:v>175.69</c:v>
                </c:pt>
                <c:pt idx="47">
                  <c:v>175.79</c:v>
                </c:pt>
                <c:pt idx="48">
                  <c:v>175.88</c:v>
                </c:pt>
                <c:pt idx="49">
                  <c:v>175.99</c:v>
                </c:pt>
                <c:pt idx="50">
                  <c:v>176.02</c:v>
                </c:pt>
                <c:pt idx="51">
                  <c:v>176.03</c:v>
                </c:pt>
                <c:pt idx="52">
                  <c:v>176.02</c:v>
                </c:pt>
                <c:pt idx="53">
                  <c:v>175.97</c:v>
                </c:pt>
                <c:pt idx="54">
                  <c:v>175.93</c:v>
                </c:pt>
                <c:pt idx="55">
                  <c:v>175.95</c:v>
                </c:pt>
                <c:pt idx="56">
                  <c:v>175.92</c:v>
                </c:pt>
                <c:pt idx="57">
                  <c:v>175.94</c:v>
                </c:pt>
                <c:pt idx="58">
                  <c:v>176</c:v>
                </c:pt>
                <c:pt idx="59">
                  <c:v>176.08</c:v>
                </c:pt>
                <c:pt idx="60">
                  <c:v>176.2</c:v>
                </c:pt>
                <c:pt idx="61">
                  <c:v>176.3</c:v>
                </c:pt>
                <c:pt idx="62">
                  <c:v>176.34</c:v>
                </c:pt>
                <c:pt idx="63">
                  <c:v>176.31</c:v>
                </c:pt>
                <c:pt idx="64">
                  <c:v>176.22</c:v>
                </c:pt>
                <c:pt idx="65">
                  <c:v>176.21</c:v>
                </c:pt>
                <c:pt idx="66">
                  <c:v>176.14</c:v>
                </c:pt>
                <c:pt idx="67">
                  <c:v>176.12</c:v>
                </c:pt>
                <c:pt idx="68">
                  <c:v>176.1</c:v>
                </c:pt>
                <c:pt idx="69">
                  <c:v>176.11</c:v>
                </c:pt>
                <c:pt idx="70">
                  <c:v>176.15</c:v>
                </c:pt>
                <c:pt idx="71">
                  <c:v>176.29</c:v>
                </c:pt>
                <c:pt idx="72">
                  <c:v>176.44</c:v>
                </c:pt>
                <c:pt idx="73">
                  <c:v>176.5</c:v>
                </c:pt>
                <c:pt idx="74">
                  <c:v>176.59</c:v>
                </c:pt>
                <c:pt idx="75">
                  <c:v>176.62</c:v>
                </c:pt>
                <c:pt idx="76">
                  <c:v>176.6</c:v>
                </c:pt>
                <c:pt idx="77">
                  <c:v>176.61</c:v>
                </c:pt>
                <c:pt idx="78">
                  <c:v>176.65</c:v>
                </c:pt>
                <c:pt idx="79">
                  <c:v>176.66</c:v>
                </c:pt>
                <c:pt idx="80">
                  <c:v>176.65</c:v>
                </c:pt>
                <c:pt idx="81">
                  <c:v>176.63</c:v>
                </c:pt>
                <c:pt idx="82">
                  <c:v>176.65</c:v>
                </c:pt>
                <c:pt idx="83">
                  <c:v>176.86</c:v>
                </c:pt>
                <c:pt idx="84">
                  <c:v>177.07</c:v>
                </c:pt>
                <c:pt idx="85">
                  <c:v>177.15</c:v>
                </c:pt>
                <c:pt idx="86">
                  <c:v>177.18</c:v>
                </c:pt>
                <c:pt idx="87">
                  <c:v>177.13</c:v>
                </c:pt>
                <c:pt idx="88">
                  <c:v>177.03</c:v>
                </c:pt>
                <c:pt idx="89">
                  <c:v>176.9</c:v>
                </c:pt>
                <c:pt idx="90">
                  <c:v>176.82</c:v>
                </c:pt>
                <c:pt idx="91">
                  <c:v>176.68</c:v>
                </c:pt>
                <c:pt idx="92">
                  <c:v>176.64</c:v>
                </c:pt>
                <c:pt idx="93">
                  <c:v>176.64</c:v>
                </c:pt>
                <c:pt idx="94">
                  <c:v>176.66</c:v>
                </c:pt>
                <c:pt idx="95">
                  <c:v>176.69</c:v>
                </c:pt>
                <c:pt idx="96">
                  <c:v>176.76</c:v>
                </c:pt>
                <c:pt idx="97">
                  <c:v>176.79</c:v>
                </c:pt>
                <c:pt idx="98">
                  <c:v>176.84</c:v>
                </c:pt>
                <c:pt idx="99">
                  <c:v>176.8</c:v>
                </c:pt>
                <c:pt idx="100">
                  <c:v>176.69</c:v>
                </c:pt>
                <c:pt idx="101">
                  <c:v>176.57</c:v>
                </c:pt>
                <c:pt idx="102">
                  <c:v>176.42</c:v>
                </c:pt>
                <c:pt idx="103">
                  <c:v>176.31</c:v>
                </c:pt>
                <c:pt idx="104">
                  <c:v>176.21</c:v>
                </c:pt>
                <c:pt idx="105">
                  <c:v>176.17</c:v>
                </c:pt>
                <c:pt idx="106">
                  <c:v>176.16</c:v>
                </c:pt>
                <c:pt idx="107">
                  <c:v>176.17</c:v>
                </c:pt>
                <c:pt idx="108">
                  <c:v>176.19</c:v>
                </c:pt>
                <c:pt idx="109">
                  <c:v>176.2</c:v>
                </c:pt>
                <c:pt idx="110">
                  <c:v>176.2</c:v>
                </c:pt>
                <c:pt idx="111">
                  <c:v>176.14</c:v>
                </c:pt>
                <c:pt idx="112">
                  <c:v>176.05</c:v>
                </c:pt>
                <c:pt idx="113">
                  <c:v>176.02</c:v>
                </c:pt>
                <c:pt idx="114">
                  <c:v>175.97</c:v>
                </c:pt>
                <c:pt idx="115">
                  <c:v>175.94</c:v>
                </c:pt>
                <c:pt idx="116">
                  <c:v>175.94</c:v>
                </c:pt>
                <c:pt idx="117">
                  <c:v>175.93</c:v>
                </c:pt>
                <c:pt idx="118">
                  <c:v>175.91</c:v>
                </c:pt>
                <c:pt idx="119">
                  <c:v>175.95</c:v>
                </c:pt>
                <c:pt idx="120">
                  <c:v>176.02</c:v>
                </c:pt>
                <c:pt idx="121">
                  <c:v>176.04</c:v>
                </c:pt>
                <c:pt idx="122">
                  <c:v>176.05</c:v>
                </c:pt>
                <c:pt idx="123">
                  <c:v>176.01</c:v>
                </c:pt>
                <c:pt idx="124">
                  <c:v>175.95</c:v>
                </c:pt>
                <c:pt idx="125">
                  <c:v>175.87</c:v>
                </c:pt>
                <c:pt idx="126">
                  <c:v>175.84</c:v>
                </c:pt>
                <c:pt idx="127">
                  <c:v>175.78</c:v>
                </c:pt>
                <c:pt idx="128">
                  <c:v>175.74</c:v>
                </c:pt>
                <c:pt idx="129">
                  <c:v>175.73</c:v>
                </c:pt>
                <c:pt idx="130">
                  <c:v>175.73</c:v>
                </c:pt>
                <c:pt idx="131">
                  <c:v>175.83</c:v>
                </c:pt>
                <c:pt idx="132">
                  <c:v>175.99</c:v>
                </c:pt>
                <c:pt idx="133">
                  <c:v>176.06</c:v>
                </c:pt>
                <c:pt idx="134">
                  <c:v>176.08</c:v>
                </c:pt>
                <c:pt idx="135">
                  <c:v>176.02</c:v>
                </c:pt>
                <c:pt idx="136">
                  <c:v>175.92</c:v>
                </c:pt>
                <c:pt idx="137">
                  <c:v>175.83</c:v>
                </c:pt>
                <c:pt idx="138">
                  <c:v>175.76</c:v>
                </c:pt>
                <c:pt idx="139">
                  <c:v>175.72</c:v>
                </c:pt>
                <c:pt idx="140">
                  <c:v>175.7</c:v>
                </c:pt>
                <c:pt idx="141">
                  <c:v>175.67</c:v>
                </c:pt>
                <c:pt idx="142">
                  <c:v>175.67</c:v>
                </c:pt>
                <c:pt idx="143">
                  <c:v>175.74</c:v>
                </c:pt>
                <c:pt idx="144">
                  <c:v>175.81</c:v>
                </c:pt>
                <c:pt idx="145">
                  <c:v>175.84</c:v>
                </c:pt>
                <c:pt idx="146">
                  <c:v>175.87</c:v>
                </c:pt>
                <c:pt idx="147">
                  <c:v>175.84</c:v>
                </c:pt>
                <c:pt idx="148">
                  <c:v>175.82</c:v>
                </c:pt>
                <c:pt idx="149">
                  <c:v>175.76</c:v>
                </c:pt>
                <c:pt idx="150">
                  <c:v>175.72</c:v>
                </c:pt>
                <c:pt idx="151">
                  <c:v>175.76</c:v>
                </c:pt>
                <c:pt idx="152">
                  <c:v>175.74</c:v>
                </c:pt>
                <c:pt idx="153">
                  <c:v>175.74</c:v>
                </c:pt>
                <c:pt idx="154">
                  <c:v>175.78</c:v>
                </c:pt>
                <c:pt idx="155">
                  <c:v>175.85</c:v>
                </c:pt>
                <c:pt idx="156">
                  <c:v>175.91</c:v>
                </c:pt>
                <c:pt idx="157">
                  <c:v>175.97</c:v>
                </c:pt>
                <c:pt idx="158">
                  <c:v>176.05</c:v>
                </c:pt>
                <c:pt idx="159">
                  <c:v>176.04</c:v>
                </c:pt>
                <c:pt idx="160">
                  <c:v>175.96</c:v>
                </c:pt>
                <c:pt idx="161">
                  <c:v>175.91</c:v>
                </c:pt>
                <c:pt idx="162">
                  <c:v>175.89</c:v>
                </c:pt>
                <c:pt idx="163">
                  <c:v>175.85</c:v>
                </c:pt>
                <c:pt idx="164">
                  <c:v>175.83</c:v>
                </c:pt>
                <c:pt idx="165">
                  <c:v>175.81</c:v>
                </c:pt>
                <c:pt idx="166">
                  <c:v>175.85</c:v>
                </c:pt>
                <c:pt idx="167">
                  <c:v>175.92</c:v>
                </c:pt>
                <c:pt idx="168">
                  <c:v>176.01</c:v>
                </c:pt>
                <c:pt idx="169">
                  <c:v>176.07</c:v>
                </c:pt>
                <c:pt idx="170">
                  <c:v>176.06</c:v>
                </c:pt>
                <c:pt idx="171">
                  <c:v>176</c:v>
                </c:pt>
                <c:pt idx="172">
                  <c:v>176.02</c:v>
                </c:pt>
                <c:pt idx="173">
                  <c:v>175.99</c:v>
                </c:pt>
                <c:pt idx="174">
                  <c:v>175.91</c:v>
                </c:pt>
                <c:pt idx="175">
                  <c:v>175.8</c:v>
                </c:pt>
                <c:pt idx="176">
                  <c:v>175.82</c:v>
                </c:pt>
                <c:pt idx="177">
                  <c:v>175.82</c:v>
                </c:pt>
                <c:pt idx="178">
                  <c:v>175.84</c:v>
                </c:pt>
                <c:pt idx="179">
                  <c:v>175.86</c:v>
                </c:pt>
                <c:pt idx="180">
                  <c:v>176</c:v>
                </c:pt>
                <c:pt idx="181">
                  <c:v>176.04</c:v>
                </c:pt>
                <c:pt idx="182">
                  <c:v>176.06</c:v>
                </c:pt>
                <c:pt idx="183">
                  <c:v>176.04</c:v>
                </c:pt>
                <c:pt idx="184">
                  <c:v>176.01</c:v>
                </c:pt>
                <c:pt idx="185">
                  <c:v>175.92</c:v>
                </c:pt>
                <c:pt idx="186">
                  <c:v>175.86</c:v>
                </c:pt>
                <c:pt idx="187">
                  <c:v>175.8</c:v>
                </c:pt>
                <c:pt idx="188">
                  <c:v>175.76</c:v>
                </c:pt>
                <c:pt idx="189">
                  <c:v>175.85</c:v>
                </c:pt>
                <c:pt idx="190">
                  <c:v>175.92</c:v>
                </c:pt>
                <c:pt idx="191">
                  <c:v>176.08</c:v>
                </c:pt>
                <c:pt idx="192">
                  <c:v>176.16</c:v>
                </c:pt>
                <c:pt idx="193">
                  <c:v>176.28</c:v>
                </c:pt>
                <c:pt idx="194">
                  <c:v>176.33</c:v>
                </c:pt>
                <c:pt idx="195">
                  <c:v>176.35</c:v>
                </c:pt>
                <c:pt idx="196">
                  <c:v>176.34</c:v>
                </c:pt>
                <c:pt idx="197">
                  <c:v>176.28</c:v>
                </c:pt>
                <c:pt idx="198">
                  <c:v>176.21</c:v>
                </c:pt>
                <c:pt idx="199">
                  <c:v>176.13</c:v>
                </c:pt>
                <c:pt idx="200">
                  <c:v>176.07</c:v>
                </c:pt>
                <c:pt idx="201">
                  <c:v>176.07</c:v>
                </c:pt>
                <c:pt idx="202">
                  <c:v>176.1</c:v>
                </c:pt>
                <c:pt idx="203">
                  <c:v>176.15</c:v>
                </c:pt>
                <c:pt idx="204">
                  <c:v>176.29</c:v>
                </c:pt>
                <c:pt idx="205">
                  <c:v>176.4</c:v>
                </c:pt>
                <c:pt idx="206">
                  <c:v>176.45</c:v>
                </c:pt>
                <c:pt idx="207">
                  <c:v>176.46</c:v>
                </c:pt>
                <c:pt idx="208">
                  <c:v>176.44</c:v>
                </c:pt>
                <c:pt idx="209">
                  <c:v>176.35</c:v>
                </c:pt>
                <c:pt idx="210">
                  <c:v>176.27</c:v>
                </c:pt>
                <c:pt idx="211">
                  <c:v>176.18</c:v>
                </c:pt>
                <c:pt idx="212">
                  <c:v>176.09</c:v>
                </c:pt>
                <c:pt idx="213">
                  <c:v>176.07</c:v>
                </c:pt>
                <c:pt idx="214">
                  <c:v>176.03</c:v>
                </c:pt>
                <c:pt idx="215">
                  <c:v>176.04</c:v>
                </c:pt>
                <c:pt idx="216">
                  <c:v>176.12</c:v>
                </c:pt>
                <c:pt idx="217">
                  <c:v>176.2</c:v>
                </c:pt>
                <c:pt idx="218">
                  <c:v>176.25</c:v>
                </c:pt>
                <c:pt idx="219">
                  <c:v>176.27</c:v>
                </c:pt>
                <c:pt idx="220">
                  <c:v>176.26</c:v>
                </c:pt>
                <c:pt idx="221">
                  <c:v>176.19</c:v>
                </c:pt>
                <c:pt idx="222">
                  <c:v>176.11</c:v>
                </c:pt>
                <c:pt idx="223">
                  <c:v>176.07</c:v>
                </c:pt>
                <c:pt idx="224">
                  <c:v>176.08</c:v>
                </c:pt>
                <c:pt idx="225">
                  <c:v>176.08</c:v>
                </c:pt>
                <c:pt idx="226">
                  <c:v>176.06</c:v>
                </c:pt>
                <c:pt idx="227">
                  <c:v>176.09</c:v>
                </c:pt>
                <c:pt idx="228">
                  <c:v>176.17</c:v>
                </c:pt>
                <c:pt idx="229">
                  <c:v>176.19</c:v>
                </c:pt>
                <c:pt idx="230">
                  <c:v>176.16</c:v>
                </c:pt>
                <c:pt idx="231">
                  <c:v>176.11</c:v>
                </c:pt>
                <c:pt idx="232">
                  <c:v>176.09</c:v>
                </c:pt>
                <c:pt idx="233">
                  <c:v>176.12</c:v>
                </c:pt>
                <c:pt idx="234">
                  <c:v>176.17</c:v>
                </c:pt>
                <c:pt idx="235">
                  <c:v>176.14</c:v>
                </c:pt>
                <c:pt idx="236">
                  <c:v>176.12</c:v>
                </c:pt>
                <c:pt idx="237">
                  <c:v>176.13</c:v>
                </c:pt>
                <c:pt idx="238">
                  <c:v>176.17</c:v>
                </c:pt>
                <c:pt idx="239">
                  <c:v>176.29</c:v>
                </c:pt>
                <c:pt idx="240">
                  <c:v>176.38</c:v>
                </c:pt>
                <c:pt idx="241">
                  <c:v>176.5</c:v>
                </c:pt>
                <c:pt idx="242">
                  <c:v>176.52</c:v>
                </c:pt>
                <c:pt idx="243">
                  <c:v>176.5</c:v>
                </c:pt>
                <c:pt idx="244">
                  <c:v>176.44</c:v>
                </c:pt>
                <c:pt idx="245">
                  <c:v>176.38</c:v>
                </c:pt>
                <c:pt idx="246">
                  <c:v>176.33</c:v>
                </c:pt>
                <c:pt idx="247">
                  <c:v>176.25</c:v>
                </c:pt>
                <c:pt idx="248">
                  <c:v>176.25</c:v>
                </c:pt>
                <c:pt idx="249">
                  <c:v>176.27</c:v>
                </c:pt>
                <c:pt idx="250">
                  <c:v>176.33</c:v>
                </c:pt>
                <c:pt idx="251">
                  <c:v>176.43</c:v>
                </c:pt>
                <c:pt idx="252">
                  <c:v>176.58</c:v>
                </c:pt>
                <c:pt idx="253">
                  <c:v>176.77</c:v>
                </c:pt>
                <c:pt idx="254">
                  <c:v>176.88</c:v>
                </c:pt>
                <c:pt idx="255">
                  <c:v>176.92</c:v>
                </c:pt>
                <c:pt idx="256">
                  <c:v>176.88</c:v>
                </c:pt>
                <c:pt idx="257">
                  <c:v>176.8</c:v>
                </c:pt>
                <c:pt idx="258">
                  <c:v>176.75</c:v>
                </c:pt>
                <c:pt idx="259">
                  <c:v>176.66</c:v>
                </c:pt>
                <c:pt idx="260">
                  <c:v>176.57</c:v>
                </c:pt>
                <c:pt idx="261">
                  <c:v>176.54</c:v>
                </c:pt>
                <c:pt idx="262">
                  <c:v>176.54</c:v>
                </c:pt>
                <c:pt idx="263">
                  <c:v>176.57</c:v>
                </c:pt>
                <c:pt idx="264">
                  <c:v>176.64</c:v>
                </c:pt>
                <c:pt idx="265">
                  <c:v>176.69</c:v>
                </c:pt>
                <c:pt idx="266">
                  <c:v>176.72</c:v>
                </c:pt>
                <c:pt idx="267">
                  <c:v>176.68</c:v>
                </c:pt>
                <c:pt idx="268">
                  <c:v>176.64</c:v>
                </c:pt>
                <c:pt idx="269">
                  <c:v>176.6</c:v>
                </c:pt>
                <c:pt idx="270">
                  <c:v>176.52</c:v>
                </c:pt>
                <c:pt idx="271">
                  <c:v>176.45</c:v>
                </c:pt>
                <c:pt idx="272">
                  <c:v>176.36</c:v>
                </c:pt>
                <c:pt idx="273">
                  <c:v>176.33</c:v>
                </c:pt>
                <c:pt idx="274">
                  <c:v>176.36</c:v>
                </c:pt>
                <c:pt idx="275">
                  <c:v>176.45</c:v>
                </c:pt>
                <c:pt idx="276">
                  <c:v>176.55</c:v>
                </c:pt>
                <c:pt idx="277">
                  <c:v>176.72</c:v>
                </c:pt>
                <c:pt idx="278">
                  <c:v>176.78</c:v>
                </c:pt>
                <c:pt idx="279">
                  <c:v>176.74</c:v>
                </c:pt>
                <c:pt idx="280">
                  <c:v>176.7</c:v>
                </c:pt>
                <c:pt idx="281">
                  <c:v>176.66</c:v>
                </c:pt>
                <c:pt idx="282">
                  <c:v>176.62</c:v>
                </c:pt>
                <c:pt idx="283">
                  <c:v>176.57</c:v>
                </c:pt>
                <c:pt idx="284">
                  <c:v>176.56</c:v>
                </c:pt>
                <c:pt idx="285">
                  <c:v>176.57</c:v>
                </c:pt>
                <c:pt idx="286">
                  <c:v>176.65</c:v>
                </c:pt>
                <c:pt idx="287">
                  <c:v>176.7</c:v>
                </c:pt>
                <c:pt idx="288">
                  <c:v>176.7</c:v>
                </c:pt>
                <c:pt idx="289">
                  <c:v>176.75</c:v>
                </c:pt>
                <c:pt idx="290">
                  <c:v>176.77</c:v>
                </c:pt>
                <c:pt idx="291">
                  <c:v>176.69</c:v>
                </c:pt>
                <c:pt idx="292">
                  <c:v>176.6</c:v>
                </c:pt>
                <c:pt idx="293">
                  <c:v>176.49</c:v>
                </c:pt>
                <c:pt idx="294">
                  <c:v>176.42</c:v>
                </c:pt>
                <c:pt idx="295">
                  <c:v>176.32</c:v>
                </c:pt>
                <c:pt idx="296">
                  <c:v>176.28</c:v>
                </c:pt>
                <c:pt idx="297">
                  <c:v>176.28</c:v>
                </c:pt>
                <c:pt idx="298">
                  <c:v>176.25</c:v>
                </c:pt>
                <c:pt idx="299">
                  <c:v>176.39</c:v>
                </c:pt>
                <c:pt idx="300">
                  <c:v>176.57</c:v>
                </c:pt>
                <c:pt idx="301">
                  <c:v>176.72</c:v>
                </c:pt>
                <c:pt idx="302">
                  <c:v>176.8</c:v>
                </c:pt>
                <c:pt idx="303">
                  <c:v>176.81</c:v>
                </c:pt>
                <c:pt idx="304">
                  <c:v>176.77</c:v>
                </c:pt>
                <c:pt idx="305">
                  <c:v>176.72</c:v>
                </c:pt>
                <c:pt idx="306">
                  <c:v>176.65</c:v>
                </c:pt>
                <c:pt idx="307">
                  <c:v>176.56</c:v>
                </c:pt>
                <c:pt idx="308">
                  <c:v>176.48</c:v>
                </c:pt>
                <c:pt idx="309">
                  <c:v>176.42</c:v>
                </c:pt>
                <c:pt idx="310">
                  <c:v>176.47</c:v>
                </c:pt>
                <c:pt idx="311">
                  <c:v>176.61</c:v>
                </c:pt>
                <c:pt idx="312">
                  <c:v>176.72</c:v>
                </c:pt>
                <c:pt idx="313">
                  <c:v>176.73</c:v>
                </c:pt>
                <c:pt idx="314">
                  <c:v>176.72</c:v>
                </c:pt>
                <c:pt idx="315">
                  <c:v>176.67</c:v>
                </c:pt>
                <c:pt idx="316">
                  <c:v>176.57</c:v>
                </c:pt>
                <c:pt idx="317">
                  <c:v>176.4</c:v>
                </c:pt>
                <c:pt idx="318">
                  <c:v>176.32</c:v>
                </c:pt>
                <c:pt idx="319">
                  <c:v>176.26</c:v>
                </c:pt>
                <c:pt idx="320">
                  <c:v>176.2</c:v>
                </c:pt>
                <c:pt idx="321">
                  <c:v>176.19</c:v>
                </c:pt>
                <c:pt idx="322">
                  <c:v>176.19</c:v>
                </c:pt>
                <c:pt idx="323">
                  <c:v>176.26</c:v>
                </c:pt>
                <c:pt idx="324">
                  <c:v>176.31</c:v>
                </c:pt>
                <c:pt idx="325">
                  <c:v>176.34</c:v>
                </c:pt>
                <c:pt idx="326">
                  <c:v>176.38</c:v>
                </c:pt>
                <c:pt idx="327">
                  <c:v>176.34</c:v>
                </c:pt>
                <c:pt idx="328">
                  <c:v>176.22</c:v>
                </c:pt>
                <c:pt idx="329">
                  <c:v>176.14</c:v>
                </c:pt>
                <c:pt idx="330">
                  <c:v>176.02</c:v>
                </c:pt>
                <c:pt idx="331">
                  <c:v>175.94</c:v>
                </c:pt>
                <c:pt idx="332">
                  <c:v>175.96</c:v>
                </c:pt>
                <c:pt idx="333">
                  <c:v>175.99</c:v>
                </c:pt>
                <c:pt idx="334">
                  <c:v>176.02</c:v>
                </c:pt>
                <c:pt idx="335">
                  <c:v>176.17</c:v>
                </c:pt>
                <c:pt idx="336">
                  <c:v>176.27</c:v>
                </c:pt>
                <c:pt idx="337">
                  <c:v>176.34</c:v>
                </c:pt>
                <c:pt idx="338">
                  <c:v>176.42</c:v>
                </c:pt>
                <c:pt idx="339">
                  <c:v>176.44</c:v>
                </c:pt>
                <c:pt idx="340">
                  <c:v>176.43</c:v>
                </c:pt>
                <c:pt idx="341">
                  <c:v>176.4</c:v>
                </c:pt>
                <c:pt idx="342">
                  <c:v>176.34</c:v>
                </c:pt>
                <c:pt idx="343">
                  <c:v>176.35</c:v>
                </c:pt>
                <c:pt idx="344">
                  <c:v>176.34</c:v>
                </c:pt>
                <c:pt idx="345">
                  <c:v>176.34</c:v>
                </c:pt>
                <c:pt idx="346">
                  <c:v>176.41</c:v>
                </c:pt>
                <c:pt idx="347">
                  <c:v>176.58</c:v>
                </c:pt>
                <c:pt idx="348">
                  <c:v>176.75</c:v>
                </c:pt>
                <c:pt idx="349">
                  <c:v>176.82</c:v>
                </c:pt>
                <c:pt idx="350">
                  <c:v>176.91</c:v>
                </c:pt>
                <c:pt idx="351">
                  <c:v>176.93</c:v>
                </c:pt>
                <c:pt idx="352">
                  <c:v>176.92</c:v>
                </c:pt>
                <c:pt idx="353">
                  <c:v>176.93</c:v>
                </c:pt>
                <c:pt idx="354">
                  <c:v>176.95</c:v>
                </c:pt>
                <c:pt idx="355">
                  <c:v>176.95</c:v>
                </c:pt>
                <c:pt idx="356">
                  <c:v>176.95</c:v>
                </c:pt>
                <c:pt idx="357">
                  <c:v>176.96</c:v>
                </c:pt>
                <c:pt idx="358">
                  <c:v>176.96</c:v>
                </c:pt>
                <c:pt idx="359">
                  <c:v>177.08</c:v>
                </c:pt>
                <c:pt idx="360">
                  <c:v>177.17</c:v>
                </c:pt>
                <c:pt idx="361">
                  <c:v>177.22</c:v>
                </c:pt>
                <c:pt idx="362">
                  <c:v>177.26</c:v>
                </c:pt>
                <c:pt idx="363">
                  <c:v>177.28</c:v>
                </c:pt>
                <c:pt idx="364">
                  <c:v>177.22</c:v>
                </c:pt>
                <c:pt idx="365">
                  <c:v>177.06</c:v>
                </c:pt>
                <c:pt idx="366">
                  <c:v>176.94</c:v>
                </c:pt>
                <c:pt idx="367">
                  <c:v>176.92</c:v>
                </c:pt>
                <c:pt idx="368">
                  <c:v>176.85</c:v>
                </c:pt>
                <c:pt idx="369">
                  <c:v>176.82</c:v>
                </c:pt>
                <c:pt idx="370">
                  <c:v>176.83</c:v>
                </c:pt>
                <c:pt idx="371">
                  <c:v>176.91</c:v>
                </c:pt>
                <c:pt idx="372">
                  <c:v>177</c:v>
                </c:pt>
                <c:pt idx="373">
                  <c:v>177.07</c:v>
                </c:pt>
                <c:pt idx="374">
                  <c:v>177.12</c:v>
                </c:pt>
                <c:pt idx="375">
                  <c:v>177.11</c:v>
                </c:pt>
                <c:pt idx="376">
                  <c:v>177.02</c:v>
                </c:pt>
                <c:pt idx="377">
                  <c:v>176.92</c:v>
                </c:pt>
                <c:pt idx="378">
                  <c:v>176.81</c:v>
                </c:pt>
                <c:pt idx="379">
                  <c:v>176.74</c:v>
                </c:pt>
                <c:pt idx="380">
                  <c:v>176.63</c:v>
                </c:pt>
                <c:pt idx="381">
                  <c:v>176.6</c:v>
                </c:pt>
                <c:pt idx="382">
                  <c:v>176.64</c:v>
                </c:pt>
                <c:pt idx="383">
                  <c:v>176.71</c:v>
                </c:pt>
                <c:pt idx="384">
                  <c:v>176.83</c:v>
                </c:pt>
                <c:pt idx="385">
                  <c:v>176.92</c:v>
                </c:pt>
                <c:pt idx="386">
                  <c:v>176.96</c:v>
                </c:pt>
                <c:pt idx="387">
                  <c:v>176.94</c:v>
                </c:pt>
                <c:pt idx="388">
                  <c:v>176.9</c:v>
                </c:pt>
                <c:pt idx="389">
                  <c:v>176.98</c:v>
                </c:pt>
                <c:pt idx="390">
                  <c:v>176.95</c:v>
                </c:pt>
                <c:pt idx="391">
                  <c:v>176.89</c:v>
                </c:pt>
                <c:pt idx="392">
                  <c:v>176.83</c:v>
                </c:pt>
                <c:pt idx="393">
                  <c:v>176.78</c:v>
                </c:pt>
                <c:pt idx="394">
                  <c:v>176.76</c:v>
                </c:pt>
                <c:pt idx="395">
                  <c:v>176.82</c:v>
                </c:pt>
                <c:pt idx="396">
                  <c:v>176.88</c:v>
                </c:pt>
                <c:pt idx="397">
                  <c:v>176.91</c:v>
                </c:pt>
                <c:pt idx="398">
                  <c:v>176.88</c:v>
                </c:pt>
                <c:pt idx="399">
                  <c:v>176.79</c:v>
                </c:pt>
                <c:pt idx="400">
                  <c:v>176.64</c:v>
                </c:pt>
                <c:pt idx="401">
                  <c:v>176.54</c:v>
                </c:pt>
                <c:pt idx="402">
                  <c:v>176.46</c:v>
                </c:pt>
                <c:pt idx="403">
                  <c:v>176.38</c:v>
                </c:pt>
                <c:pt idx="404">
                  <c:v>176.31</c:v>
                </c:pt>
                <c:pt idx="405">
                  <c:v>176.3</c:v>
                </c:pt>
                <c:pt idx="406">
                  <c:v>176.32</c:v>
                </c:pt>
                <c:pt idx="407">
                  <c:v>176.37</c:v>
                </c:pt>
                <c:pt idx="408">
                  <c:v>176.5</c:v>
                </c:pt>
                <c:pt idx="409">
                  <c:v>176.57</c:v>
                </c:pt>
                <c:pt idx="410">
                  <c:v>176.62</c:v>
                </c:pt>
                <c:pt idx="411">
                  <c:v>176.62</c:v>
                </c:pt>
                <c:pt idx="412">
                  <c:v>176.56</c:v>
                </c:pt>
                <c:pt idx="413">
                  <c:v>176.45</c:v>
                </c:pt>
                <c:pt idx="414">
                  <c:v>176.37</c:v>
                </c:pt>
                <c:pt idx="415">
                  <c:v>176.29</c:v>
                </c:pt>
                <c:pt idx="416">
                  <c:v>176.22</c:v>
                </c:pt>
                <c:pt idx="417">
                  <c:v>176.19</c:v>
                </c:pt>
                <c:pt idx="418">
                  <c:v>176.17</c:v>
                </c:pt>
                <c:pt idx="419">
                  <c:v>176.2</c:v>
                </c:pt>
                <c:pt idx="420">
                  <c:v>176.28</c:v>
                </c:pt>
                <c:pt idx="421">
                  <c:v>176.35</c:v>
                </c:pt>
                <c:pt idx="422">
                  <c:v>176.43</c:v>
                </c:pt>
                <c:pt idx="423">
                  <c:v>176.38</c:v>
                </c:pt>
                <c:pt idx="424">
                  <c:v>176.33</c:v>
                </c:pt>
                <c:pt idx="425">
                  <c:v>176.24</c:v>
                </c:pt>
                <c:pt idx="426">
                  <c:v>176.21</c:v>
                </c:pt>
                <c:pt idx="427">
                  <c:v>176.16</c:v>
                </c:pt>
                <c:pt idx="428">
                  <c:v>176.15</c:v>
                </c:pt>
                <c:pt idx="429">
                  <c:v>176.13</c:v>
                </c:pt>
                <c:pt idx="430">
                  <c:v>176.12</c:v>
                </c:pt>
                <c:pt idx="431">
                  <c:v>176.14</c:v>
                </c:pt>
                <c:pt idx="432">
                  <c:v>176.12</c:v>
                </c:pt>
                <c:pt idx="433">
                  <c:v>176.12</c:v>
                </c:pt>
                <c:pt idx="434">
                  <c:v>176.15</c:v>
                </c:pt>
                <c:pt idx="435">
                  <c:v>176.11</c:v>
                </c:pt>
                <c:pt idx="436">
                  <c:v>176.07</c:v>
                </c:pt>
                <c:pt idx="437">
                  <c:v>175.98</c:v>
                </c:pt>
                <c:pt idx="438">
                  <c:v>175.91</c:v>
                </c:pt>
                <c:pt idx="439">
                  <c:v>175.81</c:v>
                </c:pt>
                <c:pt idx="440">
                  <c:v>175.75</c:v>
                </c:pt>
                <c:pt idx="441">
                  <c:v>175.75</c:v>
                </c:pt>
                <c:pt idx="442">
                  <c:v>175.79</c:v>
                </c:pt>
                <c:pt idx="443">
                  <c:v>175.92</c:v>
                </c:pt>
                <c:pt idx="444">
                  <c:v>176.06</c:v>
                </c:pt>
                <c:pt idx="445">
                  <c:v>176.11</c:v>
                </c:pt>
                <c:pt idx="446">
                  <c:v>176.12</c:v>
                </c:pt>
                <c:pt idx="447">
                  <c:v>176.12</c:v>
                </c:pt>
                <c:pt idx="448">
                  <c:v>176.1</c:v>
                </c:pt>
                <c:pt idx="449">
                  <c:v>176.1</c:v>
                </c:pt>
                <c:pt idx="450">
                  <c:v>176.13</c:v>
                </c:pt>
                <c:pt idx="451">
                  <c:v>176.12</c:v>
                </c:pt>
                <c:pt idx="452">
                  <c:v>176.14</c:v>
                </c:pt>
                <c:pt idx="453">
                  <c:v>176.16</c:v>
                </c:pt>
                <c:pt idx="454">
                  <c:v>176.14</c:v>
                </c:pt>
                <c:pt idx="455">
                  <c:v>176.24</c:v>
                </c:pt>
                <c:pt idx="456">
                  <c:v>176.5</c:v>
                </c:pt>
                <c:pt idx="457">
                  <c:v>176.64</c:v>
                </c:pt>
                <c:pt idx="458">
                  <c:v>176.72</c:v>
                </c:pt>
                <c:pt idx="459">
                  <c:v>176.77</c:v>
                </c:pt>
                <c:pt idx="460">
                  <c:v>176.73</c:v>
                </c:pt>
                <c:pt idx="461">
                  <c:v>176.64</c:v>
                </c:pt>
                <c:pt idx="462">
                  <c:v>176.57</c:v>
                </c:pt>
                <c:pt idx="463">
                  <c:v>176.48</c:v>
                </c:pt>
                <c:pt idx="464">
                  <c:v>176.38</c:v>
                </c:pt>
                <c:pt idx="465">
                  <c:v>176.31</c:v>
                </c:pt>
                <c:pt idx="466">
                  <c:v>176.33</c:v>
                </c:pt>
                <c:pt idx="467">
                  <c:v>176.36</c:v>
                </c:pt>
                <c:pt idx="468">
                  <c:v>176.42</c:v>
                </c:pt>
                <c:pt idx="469">
                  <c:v>176.44</c:v>
                </c:pt>
                <c:pt idx="470">
                  <c:v>176.46</c:v>
                </c:pt>
                <c:pt idx="471">
                  <c:v>176.45</c:v>
                </c:pt>
                <c:pt idx="472">
                  <c:v>176.43</c:v>
                </c:pt>
                <c:pt idx="473">
                  <c:v>176.38</c:v>
                </c:pt>
                <c:pt idx="474">
                  <c:v>176.32</c:v>
                </c:pt>
                <c:pt idx="475">
                  <c:v>176.24</c:v>
                </c:pt>
                <c:pt idx="476">
                  <c:v>176.2</c:v>
                </c:pt>
                <c:pt idx="477">
                  <c:v>176.17</c:v>
                </c:pt>
                <c:pt idx="478">
                  <c:v>176.19</c:v>
                </c:pt>
                <c:pt idx="479">
                  <c:v>176.26</c:v>
                </c:pt>
                <c:pt idx="480">
                  <c:v>176.34</c:v>
                </c:pt>
                <c:pt idx="481">
                  <c:v>176.37</c:v>
                </c:pt>
                <c:pt idx="482">
                  <c:v>176.36</c:v>
                </c:pt>
                <c:pt idx="483">
                  <c:v>176.32</c:v>
                </c:pt>
                <c:pt idx="484">
                  <c:v>176.26</c:v>
                </c:pt>
                <c:pt idx="485">
                  <c:v>176.17</c:v>
                </c:pt>
                <c:pt idx="486">
                  <c:v>176.06</c:v>
                </c:pt>
                <c:pt idx="487">
                  <c:v>175.97</c:v>
                </c:pt>
                <c:pt idx="488">
                  <c:v>175.89</c:v>
                </c:pt>
                <c:pt idx="489">
                  <c:v>175.85</c:v>
                </c:pt>
                <c:pt idx="490">
                  <c:v>175.85</c:v>
                </c:pt>
                <c:pt idx="491">
                  <c:v>175.94</c:v>
                </c:pt>
                <c:pt idx="492">
                  <c:v>176.02</c:v>
                </c:pt>
                <c:pt idx="493">
                  <c:v>176.06</c:v>
                </c:pt>
                <c:pt idx="494">
                  <c:v>176.04</c:v>
                </c:pt>
                <c:pt idx="495">
                  <c:v>176.03</c:v>
                </c:pt>
                <c:pt idx="496">
                  <c:v>175.98</c:v>
                </c:pt>
                <c:pt idx="497">
                  <c:v>175.9</c:v>
                </c:pt>
                <c:pt idx="498">
                  <c:v>175.8</c:v>
                </c:pt>
                <c:pt idx="499">
                  <c:v>175.71</c:v>
                </c:pt>
                <c:pt idx="500">
                  <c:v>175.63</c:v>
                </c:pt>
                <c:pt idx="501">
                  <c:v>175.59</c:v>
                </c:pt>
                <c:pt idx="502">
                  <c:v>175.58</c:v>
                </c:pt>
                <c:pt idx="503">
                  <c:v>175.61</c:v>
                </c:pt>
                <c:pt idx="504">
                  <c:v>175.74</c:v>
                </c:pt>
                <c:pt idx="505">
                  <c:v>175.76</c:v>
                </c:pt>
                <c:pt idx="506">
                  <c:v>175.78</c:v>
                </c:pt>
                <c:pt idx="507">
                  <c:v>175.77</c:v>
                </c:pt>
                <c:pt idx="508">
                  <c:v>175.76</c:v>
                </c:pt>
                <c:pt idx="509">
                  <c:v>175.7</c:v>
                </c:pt>
                <c:pt idx="510">
                  <c:v>175.65</c:v>
                </c:pt>
                <c:pt idx="511">
                  <c:v>175.62</c:v>
                </c:pt>
                <c:pt idx="512">
                  <c:v>175.6</c:v>
                </c:pt>
                <c:pt idx="513">
                  <c:v>175.62</c:v>
                </c:pt>
                <c:pt idx="514">
                  <c:v>175.67</c:v>
                </c:pt>
                <c:pt idx="515">
                  <c:v>175.77</c:v>
                </c:pt>
                <c:pt idx="516">
                  <c:v>175.94</c:v>
                </c:pt>
                <c:pt idx="517">
                  <c:v>176</c:v>
                </c:pt>
                <c:pt idx="518">
                  <c:v>176.02</c:v>
                </c:pt>
                <c:pt idx="519">
                  <c:v>176.04</c:v>
                </c:pt>
                <c:pt idx="520">
                  <c:v>176.07</c:v>
                </c:pt>
                <c:pt idx="521">
                  <c:v>176.1</c:v>
                </c:pt>
                <c:pt idx="522">
                  <c:v>176.07</c:v>
                </c:pt>
                <c:pt idx="523">
                  <c:v>176.09</c:v>
                </c:pt>
                <c:pt idx="524">
                  <c:v>176.1</c:v>
                </c:pt>
                <c:pt idx="525">
                  <c:v>176.08</c:v>
                </c:pt>
                <c:pt idx="526">
                  <c:v>176.13</c:v>
                </c:pt>
                <c:pt idx="527">
                  <c:v>176.2</c:v>
                </c:pt>
                <c:pt idx="528">
                  <c:v>176.26</c:v>
                </c:pt>
                <c:pt idx="529">
                  <c:v>176.3</c:v>
                </c:pt>
                <c:pt idx="530">
                  <c:v>176.28</c:v>
                </c:pt>
                <c:pt idx="531">
                  <c:v>176.24</c:v>
                </c:pt>
                <c:pt idx="532">
                  <c:v>176.17</c:v>
                </c:pt>
                <c:pt idx="533">
                  <c:v>176.08</c:v>
                </c:pt>
                <c:pt idx="534">
                  <c:v>176.01</c:v>
                </c:pt>
                <c:pt idx="535">
                  <c:v>176.08</c:v>
                </c:pt>
                <c:pt idx="536">
                  <c:v>176.07</c:v>
                </c:pt>
                <c:pt idx="537">
                  <c:v>176.07</c:v>
                </c:pt>
                <c:pt idx="538">
                  <c:v>176.06</c:v>
                </c:pt>
                <c:pt idx="539">
                  <c:v>176.23</c:v>
                </c:pt>
                <c:pt idx="540">
                  <c:v>176.35</c:v>
                </c:pt>
                <c:pt idx="541">
                  <c:v>176.45</c:v>
                </c:pt>
                <c:pt idx="542">
                  <c:v>176.5</c:v>
                </c:pt>
                <c:pt idx="543">
                  <c:v>176.48</c:v>
                </c:pt>
                <c:pt idx="544">
                  <c:v>176.4</c:v>
                </c:pt>
                <c:pt idx="545">
                  <c:v>176.34</c:v>
                </c:pt>
                <c:pt idx="546">
                  <c:v>176.34</c:v>
                </c:pt>
                <c:pt idx="547">
                  <c:v>176.32</c:v>
                </c:pt>
                <c:pt idx="548">
                  <c:v>176.29</c:v>
                </c:pt>
                <c:pt idx="549">
                  <c:v>176.3</c:v>
                </c:pt>
                <c:pt idx="550">
                  <c:v>176.27</c:v>
                </c:pt>
                <c:pt idx="551">
                  <c:v>176.35</c:v>
                </c:pt>
                <c:pt idx="552">
                  <c:v>176.4</c:v>
                </c:pt>
                <c:pt idx="553">
                  <c:v>176.47</c:v>
                </c:pt>
                <c:pt idx="554">
                  <c:v>176.55</c:v>
                </c:pt>
                <c:pt idx="555">
                  <c:v>176.58</c:v>
                </c:pt>
                <c:pt idx="556">
                  <c:v>176.6</c:v>
                </c:pt>
                <c:pt idx="557">
                  <c:v>176.57</c:v>
                </c:pt>
                <c:pt idx="558">
                  <c:v>176.5</c:v>
                </c:pt>
                <c:pt idx="559">
                  <c:v>176.48</c:v>
                </c:pt>
                <c:pt idx="560">
                  <c:v>176.47</c:v>
                </c:pt>
                <c:pt idx="561">
                  <c:v>176.47</c:v>
                </c:pt>
                <c:pt idx="562">
                  <c:v>176.45</c:v>
                </c:pt>
                <c:pt idx="563">
                  <c:v>176.54</c:v>
                </c:pt>
                <c:pt idx="564">
                  <c:v>176.7</c:v>
                </c:pt>
                <c:pt idx="565">
                  <c:v>176.82</c:v>
                </c:pt>
                <c:pt idx="566">
                  <c:v>176.94</c:v>
                </c:pt>
                <c:pt idx="567">
                  <c:v>176.95</c:v>
                </c:pt>
                <c:pt idx="568">
                  <c:v>176.86</c:v>
                </c:pt>
                <c:pt idx="569">
                  <c:v>176.78</c:v>
                </c:pt>
                <c:pt idx="570">
                  <c:v>176.73</c:v>
                </c:pt>
                <c:pt idx="571">
                  <c:v>176.64</c:v>
                </c:pt>
                <c:pt idx="572">
                  <c:v>176.59</c:v>
                </c:pt>
                <c:pt idx="573">
                  <c:v>176.56</c:v>
                </c:pt>
                <c:pt idx="574">
                  <c:v>176.53</c:v>
                </c:pt>
                <c:pt idx="575">
                  <c:v>176.58</c:v>
                </c:pt>
                <c:pt idx="576">
                  <c:v>176.68</c:v>
                </c:pt>
                <c:pt idx="577">
                  <c:v>176.76</c:v>
                </c:pt>
                <c:pt idx="578">
                  <c:v>176.8</c:v>
                </c:pt>
                <c:pt idx="579">
                  <c:v>176.78</c:v>
                </c:pt>
                <c:pt idx="580">
                  <c:v>176.77</c:v>
                </c:pt>
                <c:pt idx="581">
                  <c:v>176.73</c:v>
                </c:pt>
                <c:pt idx="582">
                  <c:v>176.69</c:v>
                </c:pt>
                <c:pt idx="583">
                  <c:v>176.67</c:v>
                </c:pt>
                <c:pt idx="584">
                  <c:v>176.63</c:v>
                </c:pt>
                <c:pt idx="585">
                  <c:v>176.62</c:v>
                </c:pt>
                <c:pt idx="586">
                  <c:v>176.68</c:v>
                </c:pt>
                <c:pt idx="587">
                  <c:v>176.76</c:v>
                </c:pt>
                <c:pt idx="588">
                  <c:v>176.86</c:v>
                </c:pt>
                <c:pt idx="589">
                  <c:v>176.94</c:v>
                </c:pt>
                <c:pt idx="590">
                  <c:v>176.96</c:v>
                </c:pt>
                <c:pt idx="591">
                  <c:v>176.96</c:v>
                </c:pt>
                <c:pt idx="592">
                  <c:v>176.9</c:v>
                </c:pt>
                <c:pt idx="593">
                  <c:v>176.84</c:v>
                </c:pt>
                <c:pt idx="594">
                  <c:v>176.76</c:v>
                </c:pt>
                <c:pt idx="595">
                  <c:v>176.75</c:v>
                </c:pt>
                <c:pt idx="596">
                  <c:v>176.73</c:v>
                </c:pt>
                <c:pt idx="597">
                  <c:v>176.65</c:v>
                </c:pt>
                <c:pt idx="598">
                  <c:v>176.65</c:v>
                </c:pt>
                <c:pt idx="599">
                  <c:v>176.72</c:v>
                </c:pt>
                <c:pt idx="600">
                  <c:v>176.88</c:v>
                </c:pt>
                <c:pt idx="601">
                  <c:v>176.93</c:v>
                </c:pt>
                <c:pt idx="602">
                  <c:v>176.99</c:v>
                </c:pt>
                <c:pt idx="603">
                  <c:v>177.05</c:v>
                </c:pt>
                <c:pt idx="604">
                  <c:v>177.07</c:v>
                </c:pt>
                <c:pt idx="605">
                  <c:v>177.03</c:v>
                </c:pt>
                <c:pt idx="606">
                  <c:v>177</c:v>
                </c:pt>
                <c:pt idx="607">
                  <c:v>176.96</c:v>
                </c:pt>
                <c:pt idx="608">
                  <c:v>176.98</c:v>
                </c:pt>
                <c:pt idx="609">
                  <c:v>176.95</c:v>
                </c:pt>
                <c:pt idx="610">
                  <c:v>176.98</c:v>
                </c:pt>
                <c:pt idx="611">
                  <c:v>177.1</c:v>
                </c:pt>
                <c:pt idx="612">
                  <c:v>177.2</c:v>
                </c:pt>
                <c:pt idx="613">
                  <c:v>177.3</c:v>
                </c:pt>
                <c:pt idx="614">
                  <c:v>177.3</c:v>
                </c:pt>
                <c:pt idx="615">
                  <c:v>177.29</c:v>
                </c:pt>
                <c:pt idx="616">
                  <c:v>177.21</c:v>
                </c:pt>
                <c:pt idx="617">
                  <c:v>177.13</c:v>
                </c:pt>
                <c:pt idx="618">
                  <c:v>177.04</c:v>
                </c:pt>
                <c:pt idx="619">
                  <c:v>177</c:v>
                </c:pt>
                <c:pt idx="620">
                  <c:v>176.95</c:v>
                </c:pt>
                <c:pt idx="621">
                  <c:v>176.97</c:v>
                </c:pt>
                <c:pt idx="622">
                  <c:v>177</c:v>
                </c:pt>
                <c:pt idx="623">
                  <c:v>177.07</c:v>
                </c:pt>
                <c:pt idx="624">
                  <c:v>177.19</c:v>
                </c:pt>
                <c:pt idx="625">
                  <c:v>177.28</c:v>
                </c:pt>
                <c:pt idx="626">
                  <c:v>177.32</c:v>
                </c:pt>
                <c:pt idx="627">
                  <c:v>177.26</c:v>
                </c:pt>
                <c:pt idx="628">
                  <c:v>177.15</c:v>
                </c:pt>
                <c:pt idx="629">
                  <c:v>177.04</c:v>
                </c:pt>
                <c:pt idx="630">
                  <c:v>176.98</c:v>
                </c:pt>
                <c:pt idx="631">
                  <c:v>176.91</c:v>
                </c:pt>
                <c:pt idx="632">
                  <c:v>176.87</c:v>
                </c:pt>
                <c:pt idx="633">
                  <c:v>176.86</c:v>
                </c:pt>
                <c:pt idx="634">
                  <c:v>176.87</c:v>
                </c:pt>
                <c:pt idx="635">
                  <c:v>176.92</c:v>
                </c:pt>
                <c:pt idx="636">
                  <c:v>177.06</c:v>
                </c:pt>
                <c:pt idx="637">
                  <c:v>177.14</c:v>
                </c:pt>
                <c:pt idx="638">
                  <c:v>177.15</c:v>
                </c:pt>
                <c:pt idx="639">
                  <c:v>177.1</c:v>
                </c:pt>
                <c:pt idx="640">
                  <c:v>177.07</c:v>
                </c:pt>
                <c:pt idx="641">
                  <c:v>176.95</c:v>
                </c:pt>
                <c:pt idx="642">
                  <c:v>176.87</c:v>
                </c:pt>
                <c:pt idx="643">
                  <c:v>176.82</c:v>
                </c:pt>
                <c:pt idx="644">
                  <c:v>176.76</c:v>
                </c:pt>
                <c:pt idx="645">
                  <c:v>176.75</c:v>
                </c:pt>
                <c:pt idx="646">
                  <c:v>176.87</c:v>
                </c:pt>
                <c:pt idx="647">
                  <c:v>177.02</c:v>
                </c:pt>
                <c:pt idx="648">
                  <c:v>177.11</c:v>
                </c:pt>
                <c:pt idx="649">
                  <c:v>177.15</c:v>
                </c:pt>
                <c:pt idx="650">
                  <c:v>177.15</c:v>
                </c:pt>
                <c:pt idx="651">
                  <c:v>177.08</c:v>
                </c:pt>
                <c:pt idx="652">
                  <c:v>176.95</c:v>
                </c:pt>
                <c:pt idx="653">
                  <c:v>176.8</c:v>
                </c:pt>
                <c:pt idx="654">
                  <c:v>176.64</c:v>
                </c:pt>
                <c:pt idx="655">
                  <c:v>176.51</c:v>
                </c:pt>
                <c:pt idx="656">
                  <c:v>176.42</c:v>
                </c:pt>
                <c:pt idx="657">
                  <c:v>176.38</c:v>
                </c:pt>
                <c:pt idx="658">
                  <c:v>176.44</c:v>
                </c:pt>
                <c:pt idx="659">
                  <c:v>176.56</c:v>
                </c:pt>
                <c:pt idx="660">
                  <c:v>176.57</c:v>
                </c:pt>
                <c:pt idx="661">
                  <c:v>176.55</c:v>
                </c:pt>
                <c:pt idx="662">
                  <c:v>176.56</c:v>
                </c:pt>
                <c:pt idx="663">
                  <c:v>176.54</c:v>
                </c:pt>
                <c:pt idx="664">
                  <c:v>176.53</c:v>
                </c:pt>
                <c:pt idx="665">
                  <c:v>176.5</c:v>
                </c:pt>
                <c:pt idx="666">
                  <c:v>176.5</c:v>
                </c:pt>
                <c:pt idx="667">
                  <c:v>176.51</c:v>
                </c:pt>
                <c:pt idx="668">
                  <c:v>176.48</c:v>
                </c:pt>
                <c:pt idx="669">
                  <c:v>176.45</c:v>
                </c:pt>
                <c:pt idx="670">
                  <c:v>176.43</c:v>
                </c:pt>
                <c:pt idx="671">
                  <c:v>176.51</c:v>
                </c:pt>
                <c:pt idx="672">
                  <c:v>176.61</c:v>
                </c:pt>
                <c:pt idx="673">
                  <c:v>176.67</c:v>
                </c:pt>
                <c:pt idx="674">
                  <c:v>176.69</c:v>
                </c:pt>
                <c:pt idx="675">
                  <c:v>176.68</c:v>
                </c:pt>
                <c:pt idx="676">
                  <c:v>176.71</c:v>
                </c:pt>
                <c:pt idx="677">
                  <c:v>176.7</c:v>
                </c:pt>
                <c:pt idx="678">
                  <c:v>176.62</c:v>
                </c:pt>
                <c:pt idx="679">
                  <c:v>176.54</c:v>
                </c:pt>
                <c:pt idx="680">
                  <c:v>176.51</c:v>
                </c:pt>
                <c:pt idx="681">
                  <c:v>176.48</c:v>
                </c:pt>
                <c:pt idx="682">
                  <c:v>176.54</c:v>
                </c:pt>
                <c:pt idx="683">
                  <c:v>176.71</c:v>
                </c:pt>
                <c:pt idx="684">
                  <c:v>176.88</c:v>
                </c:pt>
                <c:pt idx="685">
                  <c:v>176.95</c:v>
                </c:pt>
                <c:pt idx="686">
                  <c:v>176.98</c:v>
                </c:pt>
                <c:pt idx="687">
                  <c:v>177</c:v>
                </c:pt>
                <c:pt idx="688">
                  <c:v>176.96</c:v>
                </c:pt>
                <c:pt idx="689">
                  <c:v>176.88</c:v>
                </c:pt>
                <c:pt idx="690">
                  <c:v>176.83</c:v>
                </c:pt>
                <c:pt idx="691">
                  <c:v>176.81</c:v>
                </c:pt>
                <c:pt idx="692">
                  <c:v>176.78</c:v>
                </c:pt>
                <c:pt idx="693">
                  <c:v>176.72</c:v>
                </c:pt>
                <c:pt idx="694">
                  <c:v>176.68</c:v>
                </c:pt>
                <c:pt idx="695">
                  <c:v>176.77</c:v>
                </c:pt>
                <c:pt idx="696">
                  <c:v>176.84</c:v>
                </c:pt>
                <c:pt idx="697">
                  <c:v>176.9</c:v>
                </c:pt>
                <c:pt idx="698">
                  <c:v>176.93</c:v>
                </c:pt>
                <c:pt idx="699">
                  <c:v>176.93</c:v>
                </c:pt>
                <c:pt idx="700">
                  <c:v>176.9</c:v>
                </c:pt>
                <c:pt idx="701">
                  <c:v>176.82</c:v>
                </c:pt>
                <c:pt idx="702">
                  <c:v>176.72</c:v>
                </c:pt>
                <c:pt idx="703">
                  <c:v>176.65</c:v>
                </c:pt>
                <c:pt idx="704">
                  <c:v>176.59</c:v>
                </c:pt>
                <c:pt idx="705">
                  <c:v>176.56</c:v>
                </c:pt>
                <c:pt idx="706">
                  <c:v>176.6</c:v>
                </c:pt>
                <c:pt idx="707">
                  <c:v>176.67</c:v>
                </c:pt>
                <c:pt idx="708">
                  <c:v>176.75</c:v>
                </c:pt>
                <c:pt idx="709">
                  <c:v>176.8</c:v>
                </c:pt>
                <c:pt idx="710">
                  <c:v>176.82</c:v>
                </c:pt>
                <c:pt idx="711">
                  <c:v>176.81</c:v>
                </c:pt>
                <c:pt idx="712">
                  <c:v>176.8</c:v>
                </c:pt>
                <c:pt idx="713">
                  <c:v>176.73</c:v>
                </c:pt>
                <c:pt idx="714">
                  <c:v>176.66</c:v>
                </c:pt>
                <c:pt idx="715">
                  <c:v>176.59</c:v>
                </c:pt>
                <c:pt idx="716">
                  <c:v>176.51</c:v>
                </c:pt>
                <c:pt idx="717">
                  <c:v>176.46</c:v>
                </c:pt>
                <c:pt idx="718">
                  <c:v>176.45</c:v>
                </c:pt>
                <c:pt idx="719">
                  <c:v>176.56</c:v>
                </c:pt>
                <c:pt idx="720">
                  <c:v>176.62</c:v>
                </c:pt>
                <c:pt idx="721">
                  <c:v>176.66</c:v>
                </c:pt>
                <c:pt idx="722">
                  <c:v>176.69</c:v>
                </c:pt>
                <c:pt idx="723">
                  <c:v>176.69</c:v>
                </c:pt>
                <c:pt idx="724">
                  <c:v>176.65</c:v>
                </c:pt>
                <c:pt idx="725">
                  <c:v>176.62</c:v>
                </c:pt>
                <c:pt idx="726">
                  <c:v>176.6</c:v>
                </c:pt>
                <c:pt idx="727">
                  <c:v>176.67</c:v>
                </c:pt>
                <c:pt idx="728">
                  <c:v>176.67</c:v>
                </c:pt>
                <c:pt idx="729">
                  <c:v>176.66</c:v>
                </c:pt>
                <c:pt idx="730">
                  <c:v>176.68</c:v>
                </c:pt>
                <c:pt idx="731">
                  <c:v>176.76</c:v>
                </c:pt>
                <c:pt idx="732">
                  <c:v>176.9</c:v>
                </c:pt>
                <c:pt idx="733">
                  <c:v>177.02</c:v>
                </c:pt>
                <c:pt idx="734">
                  <c:v>177.02</c:v>
                </c:pt>
                <c:pt idx="735">
                  <c:v>176.98</c:v>
                </c:pt>
                <c:pt idx="736">
                  <c:v>176.93</c:v>
                </c:pt>
                <c:pt idx="737">
                  <c:v>176.87</c:v>
                </c:pt>
                <c:pt idx="738">
                  <c:v>176.77</c:v>
                </c:pt>
                <c:pt idx="739">
                  <c:v>176.74</c:v>
                </c:pt>
                <c:pt idx="740">
                  <c:v>176.7</c:v>
                </c:pt>
                <c:pt idx="741">
                  <c:v>176.7</c:v>
                </c:pt>
                <c:pt idx="742">
                  <c:v>176.72</c:v>
                </c:pt>
                <c:pt idx="743">
                  <c:v>176.81</c:v>
                </c:pt>
                <c:pt idx="744">
                  <c:v>176.91</c:v>
                </c:pt>
                <c:pt idx="745">
                  <c:v>177.01</c:v>
                </c:pt>
                <c:pt idx="746">
                  <c:v>177.06</c:v>
                </c:pt>
                <c:pt idx="747">
                  <c:v>177.04</c:v>
                </c:pt>
                <c:pt idx="748">
                  <c:v>177.02</c:v>
                </c:pt>
                <c:pt idx="749">
                  <c:v>176.96</c:v>
                </c:pt>
                <c:pt idx="750">
                  <c:v>176.93</c:v>
                </c:pt>
                <c:pt idx="751">
                  <c:v>176.88</c:v>
                </c:pt>
                <c:pt idx="752">
                  <c:v>176.88</c:v>
                </c:pt>
                <c:pt idx="753">
                  <c:v>176.86</c:v>
                </c:pt>
                <c:pt idx="754">
                  <c:v>176.98</c:v>
                </c:pt>
                <c:pt idx="755">
                  <c:v>177.14</c:v>
                </c:pt>
                <c:pt idx="756">
                  <c:v>177.24</c:v>
                </c:pt>
                <c:pt idx="757">
                  <c:v>177.25</c:v>
                </c:pt>
                <c:pt idx="758">
                  <c:v>177.23</c:v>
                </c:pt>
                <c:pt idx="759">
                  <c:v>177.19</c:v>
                </c:pt>
                <c:pt idx="760">
                  <c:v>177.2</c:v>
                </c:pt>
                <c:pt idx="761">
                  <c:v>177.16</c:v>
                </c:pt>
                <c:pt idx="762">
                  <c:v>177.19</c:v>
                </c:pt>
                <c:pt idx="763">
                  <c:v>177.2</c:v>
                </c:pt>
                <c:pt idx="764">
                  <c:v>177.14</c:v>
                </c:pt>
                <c:pt idx="765">
                  <c:v>177.11</c:v>
                </c:pt>
                <c:pt idx="766">
                  <c:v>177.12</c:v>
                </c:pt>
                <c:pt idx="767">
                  <c:v>177.23</c:v>
                </c:pt>
                <c:pt idx="768">
                  <c:v>177.28</c:v>
                </c:pt>
                <c:pt idx="769">
                  <c:v>177.33</c:v>
                </c:pt>
                <c:pt idx="770">
                  <c:v>177.39</c:v>
                </c:pt>
                <c:pt idx="771">
                  <c:v>177.39</c:v>
                </c:pt>
                <c:pt idx="772">
                  <c:v>177.38</c:v>
                </c:pt>
                <c:pt idx="773">
                  <c:v>177.5</c:v>
                </c:pt>
                <c:pt idx="774">
                  <c:v>177.38</c:v>
                </c:pt>
                <c:pt idx="775">
                  <c:v>177.26</c:v>
                </c:pt>
                <c:pt idx="776">
                  <c:v>177.18</c:v>
                </c:pt>
                <c:pt idx="777">
                  <c:v>177.1</c:v>
                </c:pt>
                <c:pt idx="778">
                  <c:v>177.06</c:v>
                </c:pt>
                <c:pt idx="779">
                  <c:v>177.07</c:v>
                </c:pt>
                <c:pt idx="780">
                  <c:v>177.06</c:v>
                </c:pt>
                <c:pt idx="781">
                  <c:v>177.07</c:v>
                </c:pt>
                <c:pt idx="782">
                  <c:v>177.04</c:v>
                </c:pt>
                <c:pt idx="783">
                  <c:v>176.99</c:v>
                </c:pt>
                <c:pt idx="784">
                  <c:v>176.9</c:v>
                </c:pt>
                <c:pt idx="785">
                  <c:v>176.79</c:v>
                </c:pt>
                <c:pt idx="786">
                  <c:v>176.7</c:v>
                </c:pt>
                <c:pt idx="787">
                  <c:v>176.68</c:v>
                </c:pt>
                <c:pt idx="788">
                  <c:v>176.63</c:v>
                </c:pt>
                <c:pt idx="789">
                  <c:v>176.6</c:v>
                </c:pt>
                <c:pt idx="790">
                  <c:v>176.57</c:v>
                </c:pt>
                <c:pt idx="791">
                  <c:v>176.67</c:v>
                </c:pt>
                <c:pt idx="792">
                  <c:v>176.7</c:v>
                </c:pt>
                <c:pt idx="793">
                  <c:v>176.67</c:v>
                </c:pt>
                <c:pt idx="794">
                  <c:v>176.61</c:v>
                </c:pt>
                <c:pt idx="795">
                  <c:v>176.57</c:v>
                </c:pt>
                <c:pt idx="796">
                  <c:v>176.48</c:v>
                </c:pt>
                <c:pt idx="797">
                  <c:v>176.42</c:v>
                </c:pt>
                <c:pt idx="798">
                  <c:v>176.43</c:v>
                </c:pt>
                <c:pt idx="799">
                  <c:v>176.42</c:v>
                </c:pt>
                <c:pt idx="800">
                  <c:v>176.38</c:v>
                </c:pt>
                <c:pt idx="801">
                  <c:v>176.33</c:v>
                </c:pt>
                <c:pt idx="802">
                  <c:v>176.32</c:v>
                </c:pt>
                <c:pt idx="803">
                  <c:v>176.41</c:v>
                </c:pt>
                <c:pt idx="804">
                  <c:v>176.44</c:v>
                </c:pt>
                <c:pt idx="805">
                  <c:v>176.56</c:v>
                </c:pt>
                <c:pt idx="806">
                  <c:v>176.57</c:v>
                </c:pt>
                <c:pt idx="807">
                  <c:v>176.54</c:v>
                </c:pt>
                <c:pt idx="808">
                  <c:v>176.47</c:v>
                </c:pt>
                <c:pt idx="809">
                  <c:v>176.34</c:v>
                </c:pt>
                <c:pt idx="810">
                  <c:v>176.27</c:v>
                </c:pt>
                <c:pt idx="811">
                  <c:v>176.18</c:v>
                </c:pt>
                <c:pt idx="812">
                  <c:v>176.15</c:v>
                </c:pt>
                <c:pt idx="813">
                  <c:v>176.16</c:v>
                </c:pt>
                <c:pt idx="814">
                  <c:v>176.19</c:v>
                </c:pt>
                <c:pt idx="815">
                  <c:v>176.27</c:v>
                </c:pt>
                <c:pt idx="816">
                  <c:v>176.35</c:v>
                </c:pt>
                <c:pt idx="817">
                  <c:v>176.44</c:v>
                </c:pt>
                <c:pt idx="818">
                  <c:v>176.51</c:v>
                </c:pt>
                <c:pt idx="819">
                  <c:v>176.49</c:v>
                </c:pt>
                <c:pt idx="820">
                  <c:v>176.45</c:v>
                </c:pt>
                <c:pt idx="821">
                  <c:v>176.41</c:v>
                </c:pt>
                <c:pt idx="822">
                  <c:v>176.39</c:v>
                </c:pt>
                <c:pt idx="823">
                  <c:v>176.39</c:v>
                </c:pt>
                <c:pt idx="824">
                  <c:v>176.36</c:v>
                </c:pt>
                <c:pt idx="825">
                  <c:v>176.31</c:v>
                </c:pt>
                <c:pt idx="826">
                  <c:v>176.33</c:v>
                </c:pt>
                <c:pt idx="827">
                  <c:v>176.48</c:v>
                </c:pt>
                <c:pt idx="828">
                  <c:v>176.6</c:v>
                </c:pt>
                <c:pt idx="829">
                  <c:v>176.66</c:v>
                </c:pt>
                <c:pt idx="830">
                  <c:v>176.64</c:v>
                </c:pt>
                <c:pt idx="831">
                  <c:v>176.59</c:v>
                </c:pt>
                <c:pt idx="832">
                  <c:v>176.48</c:v>
                </c:pt>
                <c:pt idx="833">
                  <c:v>176.4</c:v>
                </c:pt>
                <c:pt idx="834">
                  <c:v>176.38</c:v>
                </c:pt>
                <c:pt idx="835">
                  <c:v>176.4</c:v>
                </c:pt>
                <c:pt idx="836">
                  <c:v>176.38</c:v>
                </c:pt>
                <c:pt idx="837">
                  <c:v>176.36</c:v>
                </c:pt>
                <c:pt idx="838">
                  <c:v>176.38</c:v>
                </c:pt>
                <c:pt idx="839">
                  <c:v>176.44</c:v>
                </c:pt>
                <c:pt idx="840">
                  <c:v>176.53</c:v>
                </c:pt>
                <c:pt idx="841">
                  <c:v>176.52</c:v>
                </c:pt>
                <c:pt idx="842">
                  <c:v>176.54</c:v>
                </c:pt>
                <c:pt idx="843">
                  <c:v>176.53</c:v>
                </c:pt>
                <c:pt idx="844">
                  <c:v>176.52</c:v>
                </c:pt>
                <c:pt idx="845">
                  <c:v>176.49</c:v>
                </c:pt>
                <c:pt idx="846">
                  <c:v>176.52</c:v>
                </c:pt>
                <c:pt idx="847">
                  <c:v>176.54</c:v>
                </c:pt>
                <c:pt idx="848">
                  <c:v>176.54</c:v>
                </c:pt>
                <c:pt idx="849">
                  <c:v>176.51</c:v>
                </c:pt>
                <c:pt idx="850">
                  <c:v>176.48</c:v>
                </c:pt>
                <c:pt idx="851">
                  <c:v>176.58</c:v>
                </c:pt>
                <c:pt idx="852">
                  <c:v>176.7</c:v>
                </c:pt>
                <c:pt idx="853">
                  <c:v>176.82</c:v>
                </c:pt>
                <c:pt idx="854">
                  <c:v>176.91</c:v>
                </c:pt>
                <c:pt idx="855">
                  <c:v>176.88</c:v>
                </c:pt>
                <c:pt idx="856">
                  <c:v>176.83</c:v>
                </c:pt>
                <c:pt idx="857">
                  <c:v>176.76</c:v>
                </c:pt>
                <c:pt idx="858">
                  <c:v>176.7</c:v>
                </c:pt>
                <c:pt idx="859">
                  <c:v>176.64</c:v>
                </c:pt>
                <c:pt idx="860">
                  <c:v>176.57</c:v>
                </c:pt>
                <c:pt idx="861">
                  <c:v>176.56</c:v>
                </c:pt>
                <c:pt idx="862">
                  <c:v>176.59</c:v>
                </c:pt>
                <c:pt idx="863">
                  <c:v>176.63</c:v>
                </c:pt>
                <c:pt idx="864">
                  <c:v>176.7</c:v>
                </c:pt>
                <c:pt idx="865">
                  <c:v>176.72</c:v>
                </c:pt>
                <c:pt idx="866">
                  <c:v>176.82</c:v>
                </c:pt>
                <c:pt idx="867">
                  <c:v>176.81</c:v>
                </c:pt>
                <c:pt idx="868">
                  <c:v>176.78</c:v>
                </c:pt>
                <c:pt idx="869">
                  <c:v>176.71</c:v>
                </c:pt>
                <c:pt idx="870">
                  <c:v>176.66</c:v>
                </c:pt>
                <c:pt idx="871">
                  <c:v>176.59</c:v>
                </c:pt>
                <c:pt idx="872">
                  <c:v>176.53</c:v>
                </c:pt>
                <c:pt idx="873">
                  <c:v>176.49</c:v>
                </c:pt>
                <c:pt idx="874">
                  <c:v>176.47</c:v>
                </c:pt>
                <c:pt idx="875">
                  <c:v>176.49</c:v>
                </c:pt>
                <c:pt idx="876">
                  <c:v>176.58</c:v>
                </c:pt>
                <c:pt idx="877">
                  <c:v>176.64</c:v>
                </c:pt>
                <c:pt idx="878">
                  <c:v>176.63</c:v>
                </c:pt>
                <c:pt idx="879">
                  <c:v>176.64</c:v>
                </c:pt>
                <c:pt idx="880">
                  <c:v>176.55</c:v>
                </c:pt>
                <c:pt idx="881">
                  <c:v>176.46</c:v>
                </c:pt>
                <c:pt idx="882">
                  <c:v>176.44</c:v>
                </c:pt>
                <c:pt idx="883">
                  <c:v>176.41</c:v>
                </c:pt>
                <c:pt idx="884">
                  <c:v>176.37</c:v>
                </c:pt>
                <c:pt idx="885">
                  <c:v>176.39</c:v>
                </c:pt>
                <c:pt idx="886">
                  <c:v>176.39</c:v>
                </c:pt>
                <c:pt idx="887">
                  <c:v>176.46</c:v>
                </c:pt>
                <c:pt idx="888">
                  <c:v>176.63</c:v>
                </c:pt>
                <c:pt idx="889">
                  <c:v>176.76</c:v>
                </c:pt>
                <c:pt idx="890">
                  <c:v>176.83</c:v>
                </c:pt>
                <c:pt idx="891">
                  <c:v>176.84</c:v>
                </c:pt>
                <c:pt idx="892">
                  <c:v>176.82</c:v>
                </c:pt>
                <c:pt idx="893">
                  <c:v>176.8</c:v>
                </c:pt>
                <c:pt idx="894">
                  <c:v>176.79</c:v>
                </c:pt>
                <c:pt idx="895">
                  <c:v>176.77</c:v>
                </c:pt>
                <c:pt idx="896">
                  <c:v>176.79</c:v>
                </c:pt>
                <c:pt idx="897">
                  <c:v>176.82</c:v>
                </c:pt>
                <c:pt idx="898">
                  <c:v>176.89</c:v>
                </c:pt>
                <c:pt idx="899">
                  <c:v>176.95</c:v>
                </c:pt>
                <c:pt idx="900">
                  <c:v>177.07</c:v>
                </c:pt>
                <c:pt idx="901">
                  <c:v>177.13</c:v>
                </c:pt>
                <c:pt idx="902">
                  <c:v>177.19</c:v>
                </c:pt>
                <c:pt idx="903">
                  <c:v>177.16</c:v>
                </c:pt>
                <c:pt idx="904">
                  <c:v>177.12</c:v>
                </c:pt>
                <c:pt idx="905">
                  <c:v>177.02</c:v>
                </c:pt>
                <c:pt idx="906">
                  <c:v>176.89</c:v>
                </c:pt>
                <c:pt idx="907">
                  <c:v>176.78</c:v>
                </c:pt>
                <c:pt idx="908">
                  <c:v>176.74</c:v>
                </c:pt>
                <c:pt idx="909">
                  <c:v>176.71</c:v>
                </c:pt>
                <c:pt idx="910">
                  <c:v>176.74</c:v>
                </c:pt>
                <c:pt idx="911">
                  <c:v>176.89</c:v>
                </c:pt>
                <c:pt idx="912">
                  <c:v>176.91</c:v>
                </c:pt>
                <c:pt idx="913">
                  <c:v>176.9</c:v>
                </c:pt>
                <c:pt idx="914">
                  <c:v>176.88</c:v>
                </c:pt>
                <c:pt idx="915">
                  <c:v>176.8</c:v>
                </c:pt>
                <c:pt idx="916">
                  <c:v>176.68</c:v>
                </c:pt>
                <c:pt idx="917">
                  <c:v>176.55</c:v>
                </c:pt>
                <c:pt idx="918">
                  <c:v>176.44</c:v>
                </c:pt>
                <c:pt idx="919">
                  <c:v>176.36</c:v>
                </c:pt>
                <c:pt idx="920">
                  <c:v>176.27</c:v>
                </c:pt>
                <c:pt idx="921">
                  <c:v>176.28</c:v>
                </c:pt>
                <c:pt idx="922">
                  <c:v>176.24</c:v>
                </c:pt>
                <c:pt idx="923">
                  <c:v>176.25</c:v>
                </c:pt>
                <c:pt idx="924">
                  <c:v>176.28</c:v>
                </c:pt>
                <c:pt idx="925">
                  <c:v>176.34</c:v>
                </c:pt>
                <c:pt idx="926">
                  <c:v>176.4</c:v>
                </c:pt>
                <c:pt idx="927">
                  <c:v>176.36</c:v>
                </c:pt>
                <c:pt idx="928">
                  <c:v>176.24</c:v>
                </c:pt>
                <c:pt idx="929">
                  <c:v>176.14</c:v>
                </c:pt>
                <c:pt idx="930">
                  <c:v>176.04</c:v>
                </c:pt>
                <c:pt idx="931">
                  <c:v>175.99</c:v>
                </c:pt>
                <c:pt idx="932">
                  <c:v>175.92</c:v>
                </c:pt>
                <c:pt idx="933">
                  <c:v>175.87</c:v>
                </c:pt>
                <c:pt idx="934">
                  <c:v>175.9</c:v>
                </c:pt>
                <c:pt idx="935">
                  <c:v>175.92</c:v>
                </c:pt>
                <c:pt idx="936">
                  <c:v>176</c:v>
                </c:pt>
                <c:pt idx="937">
                  <c:v>176.1</c:v>
                </c:pt>
                <c:pt idx="938">
                  <c:v>176.13</c:v>
                </c:pt>
                <c:pt idx="939">
                  <c:v>176.13</c:v>
                </c:pt>
                <c:pt idx="940">
                  <c:v>176.09</c:v>
                </c:pt>
                <c:pt idx="941">
                  <c:v>175.98</c:v>
                </c:pt>
                <c:pt idx="942">
                  <c:v>175.89</c:v>
                </c:pt>
                <c:pt idx="943">
                  <c:v>175.81</c:v>
                </c:pt>
                <c:pt idx="944">
                  <c:v>175.77</c:v>
                </c:pt>
                <c:pt idx="945">
                  <c:v>175.78</c:v>
                </c:pt>
                <c:pt idx="946">
                  <c:v>175.78</c:v>
                </c:pt>
                <c:pt idx="947">
                  <c:v>175.85</c:v>
                </c:pt>
                <c:pt idx="948">
                  <c:v>175.95</c:v>
                </c:pt>
                <c:pt idx="949">
                  <c:v>176.06</c:v>
                </c:pt>
                <c:pt idx="950">
                  <c:v>176.05</c:v>
                </c:pt>
                <c:pt idx="951">
                  <c:v>176.03</c:v>
                </c:pt>
                <c:pt idx="952">
                  <c:v>176.01</c:v>
                </c:pt>
                <c:pt idx="953">
                  <c:v>176.03</c:v>
                </c:pt>
                <c:pt idx="954">
                  <c:v>176.05</c:v>
                </c:pt>
                <c:pt idx="955">
                  <c:v>176.05</c:v>
                </c:pt>
                <c:pt idx="956">
                  <c:v>175.99</c:v>
                </c:pt>
                <c:pt idx="957">
                  <c:v>175.95</c:v>
                </c:pt>
                <c:pt idx="958">
                  <c:v>175.99</c:v>
                </c:pt>
                <c:pt idx="959">
                  <c:v>176.06</c:v>
                </c:pt>
                <c:pt idx="960">
                  <c:v>176.19</c:v>
                </c:pt>
                <c:pt idx="961">
                  <c:v>176.29</c:v>
                </c:pt>
                <c:pt idx="962">
                  <c:v>176.33</c:v>
                </c:pt>
                <c:pt idx="963">
                  <c:v>176.32</c:v>
                </c:pt>
                <c:pt idx="964">
                  <c:v>176.24</c:v>
                </c:pt>
                <c:pt idx="965">
                  <c:v>176.14</c:v>
                </c:pt>
                <c:pt idx="966">
                  <c:v>176.01</c:v>
                </c:pt>
                <c:pt idx="967">
                  <c:v>175.91</c:v>
                </c:pt>
                <c:pt idx="968">
                  <c:v>175.82</c:v>
                </c:pt>
                <c:pt idx="969">
                  <c:v>175.75</c:v>
                </c:pt>
                <c:pt idx="970">
                  <c:v>175.73</c:v>
                </c:pt>
                <c:pt idx="971">
                  <c:v>175.82</c:v>
                </c:pt>
                <c:pt idx="972">
                  <c:v>175.92</c:v>
                </c:pt>
                <c:pt idx="973">
                  <c:v>176</c:v>
                </c:pt>
                <c:pt idx="974">
                  <c:v>176.04</c:v>
                </c:pt>
                <c:pt idx="975">
                  <c:v>176.02</c:v>
                </c:pt>
                <c:pt idx="976">
                  <c:v>175.94</c:v>
                </c:pt>
                <c:pt idx="977">
                  <c:v>175.87</c:v>
                </c:pt>
                <c:pt idx="978">
                  <c:v>175.89</c:v>
                </c:pt>
                <c:pt idx="979">
                  <c:v>175.9</c:v>
                </c:pt>
                <c:pt idx="980">
                  <c:v>175.87</c:v>
                </c:pt>
                <c:pt idx="981">
                  <c:v>175.84</c:v>
                </c:pt>
                <c:pt idx="982">
                  <c:v>175.9</c:v>
                </c:pt>
                <c:pt idx="983">
                  <c:v>175.98</c:v>
                </c:pt>
                <c:pt idx="984">
                  <c:v>176.12</c:v>
                </c:pt>
                <c:pt idx="985">
                  <c:v>176.31</c:v>
                </c:pt>
                <c:pt idx="986">
                  <c:v>176.37</c:v>
                </c:pt>
                <c:pt idx="987">
                  <c:v>176.33</c:v>
                </c:pt>
                <c:pt idx="988">
                  <c:v>176.28</c:v>
                </c:pt>
                <c:pt idx="989">
                  <c:v>176.15</c:v>
                </c:pt>
                <c:pt idx="990">
                  <c:v>176.1</c:v>
                </c:pt>
                <c:pt idx="991">
                  <c:v>176.08</c:v>
                </c:pt>
                <c:pt idx="992">
                  <c:v>176.08</c:v>
                </c:pt>
                <c:pt idx="993">
                  <c:v>176.1</c:v>
                </c:pt>
                <c:pt idx="994">
                  <c:v>176.1</c:v>
                </c:pt>
                <c:pt idx="995">
                  <c:v>176.14</c:v>
                </c:pt>
                <c:pt idx="996">
                  <c:v>176.19</c:v>
                </c:pt>
                <c:pt idx="997">
                  <c:v>176.21</c:v>
                </c:pt>
                <c:pt idx="998">
                  <c:v>176.19</c:v>
                </c:pt>
                <c:pt idx="999">
                  <c:v>176.17</c:v>
                </c:pt>
                <c:pt idx="1000">
                  <c:v>176.09</c:v>
                </c:pt>
                <c:pt idx="1001">
                  <c:v>176</c:v>
                </c:pt>
                <c:pt idx="1002">
                  <c:v>175.93</c:v>
                </c:pt>
                <c:pt idx="1003">
                  <c:v>175.88</c:v>
                </c:pt>
                <c:pt idx="1004">
                  <c:v>175.88</c:v>
                </c:pt>
                <c:pt idx="1005">
                  <c:v>175.92</c:v>
                </c:pt>
                <c:pt idx="1006">
                  <c:v>175.93</c:v>
                </c:pt>
                <c:pt idx="1007">
                  <c:v>176.01</c:v>
                </c:pt>
                <c:pt idx="1008">
                  <c:v>176.09</c:v>
                </c:pt>
                <c:pt idx="1009">
                  <c:v>176.14</c:v>
                </c:pt>
                <c:pt idx="1010">
                  <c:v>176.14</c:v>
                </c:pt>
                <c:pt idx="1011">
                  <c:v>176.13</c:v>
                </c:pt>
                <c:pt idx="1012">
                  <c:v>176.04</c:v>
                </c:pt>
                <c:pt idx="1013">
                  <c:v>175.99</c:v>
                </c:pt>
                <c:pt idx="1014">
                  <c:v>175.94</c:v>
                </c:pt>
                <c:pt idx="1015">
                  <c:v>175.98</c:v>
                </c:pt>
                <c:pt idx="1016">
                  <c:v>176</c:v>
                </c:pt>
                <c:pt idx="1017">
                  <c:v>175.91</c:v>
                </c:pt>
                <c:pt idx="1018">
                  <c:v>175.92</c:v>
                </c:pt>
                <c:pt idx="1019">
                  <c:v>176.02</c:v>
                </c:pt>
                <c:pt idx="1020">
                  <c:v>176.06</c:v>
                </c:pt>
                <c:pt idx="1021">
                  <c:v>176.08</c:v>
                </c:pt>
                <c:pt idx="1022">
                  <c:v>176.05</c:v>
                </c:pt>
                <c:pt idx="1023">
                  <c:v>176</c:v>
                </c:pt>
                <c:pt idx="1024">
                  <c:v>175.95</c:v>
                </c:pt>
                <c:pt idx="1025">
                  <c:v>175.88</c:v>
                </c:pt>
                <c:pt idx="1026">
                  <c:v>175.77</c:v>
                </c:pt>
                <c:pt idx="1027">
                  <c:v>175.68</c:v>
                </c:pt>
                <c:pt idx="1028">
                  <c:v>175.7</c:v>
                </c:pt>
                <c:pt idx="1029">
                  <c:v>175.76</c:v>
                </c:pt>
                <c:pt idx="1030">
                  <c:v>175.78</c:v>
                </c:pt>
                <c:pt idx="1031">
                  <c:v>175.92</c:v>
                </c:pt>
                <c:pt idx="1032">
                  <c:v>176.04</c:v>
                </c:pt>
                <c:pt idx="1033">
                  <c:v>176.16</c:v>
                </c:pt>
                <c:pt idx="1034">
                  <c:v>176.24</c:v>
                </c:pt>
                <c:pt idx="1035">
                  <c:v>176.22</c:v>
                </c:pt>
                <c:pt idx="1036">
                  <c:v>176.18</c:v>
                </c:pt>
                <c:pt idx="1037">
                  <c:v>176.09</c:v>
                </c:pt>
                <c:pt idx="1038">
                  <c:v>176</c:v>
                </c:pt>
                <c:pt idx="1039">
                  <c:v>175.97</c:v>
                </c:pt>
                <c:pt idx="1040">
                  <c:v>176.01</c:v>
                </c:pt>
                <c:pt idx="1041">
                  <c:v>176.01</c:v>
                </c:pt>
                <c:pt idx="1042">
                  <c:v>176.09</c:v>
                </c:pt>
                <c:pt idx="1043">
                  <c:v>176.2</c:v>
                </c:pt>
                <c:pt idx="1044">
                  <c:v>176.34</c:v>
                </c:pt>
                <c:pt idx="1045">
                  <c:v>176.42</c:v>
                </c:pt>
                <c:pt idx="1046">
                  <c:v>176.44</c:v>
                </c:pt>
                <c:pt idx="1047">
                  <c:v>176.44</c:v>
                </c:pt>
                <c:pt idx="1048">
                  <c:v>176.37</c:v>
                </c:pt>
                <c:pt idx="1049">
                  <c:v>176.29</c:v>
                </c:pt>
                <c:pt idx="1050">
                  <c:v>176.27</c:v>
                </c:pt>
                <c:pt idx="1051">
                  <c:v>176.22</c:v>
                </c:pt>
                <c:pt idx="1052">
                  <c:v>176.15</c:v>
                </c:pt>
                <c:pt idx="1053">
                  <c:v>176.11</c:v>
                </c:pt>
                <c:pt idx="1054">
                  <c:v>176.09</c:v>
                </c:pt>
                <c:pt idx="1055">
                  <c:v>176.11</c:v>
                </c:pt>
                <c:pt idx="1056">
                  <c:v>176.13</c:v>
                </c:pt>
                <c:pt idx="1057">
                  <c:v>176.19</c:v>
                </c:pt>
                <c:pt idx="1058">
                  <c:v>176.26</c:v>
                </c:pt>
                <c:pt idx="1059">
                  <c:v>176.24</c:v>
                </c:pt>
                <c:pt idx="1060">
                  <c:v>176.16</c:v>
                </c:pt>
                <c:pt idx="1061">
                  <c:v>176.07</c:v>
                </c:pt>
                <c:pt idx="1062">
                  <c:v>175.96</c:v>
                </c:pt>
                <c:pt idx="1063">
                  <c:v>175.86</c:v>
                </c:pt>
                <c:pt idx="1064">
                  <c:v>175.81</c:v>
                </c:pt>
                <c:pt idx="1065">
                  <c:v>175.78</c:v>
                </c:pt>
                <c:pt idx="1066">
                  <c:v>175.81</c:v>
                </c:pt>
                <c:pt idx="1067">
                  <c:v>175.91</c:v>
                </c:pt>
                <c:pt idx="1068">
                  <c:v>176.1</c:v>
                </c:pt>
                <c:pt idx="1069">
                  <c:v>176.21</c:v>
                </c:pt>
                <c:pt idx="1070">
                  <c:v>176.26</c:v>
                </c:pt>
                <c:pt idx="1071">
                  <c:v>176.24</c:v>
                </c:pt>
                <c:pt idx="1072">
                  <c:v>176.13</c:v>
                </c:pt>
                <c:pt idx="1073">
                  <c:v>176.08</c:v>
                </c:pt>
                <c:pt idx="1074">
                  <c:v>176.07</c:v>
                </c:pt>
                <c:pt idx="1075">
                  <c:v>176.04</c:v>
                </c:pt>
                <c:pt idx="1076">
                  <c:v>175.99</c:v>
                </c:pt>
                <c:pt idx="1077">
                  <c:v>175.96</c:v>
                </c:pt>
                <c:pt idx="1078">
                  <c:v>176</c:v>
                </c:pt>
                <c:pt idx="1079">
                  <c:v>176.03</c:v>
                </c:pt>
                <c:pt idx="1080">
                  <c:v>176.05</c:v>
                </c:pt>
                <c:pt idx="1081">
                  <c:v>176.07</c:v>
                </c:pt>
                <c:pt idx="1082">
                  <c:v>176.04</c:v>
                </c:pt>
                <c:pt idx="1083">
                  <c:v>175.97</c:v>
                </c:pt>
                <c:pt idx="1084">
                  <c:v>175.86</c:v>
                </c:pt>
                <c:pt idx="1085">
                  <c:v>175.74</c:v>
                </c:pt>
                <c:pt idx="1086">
                  <c:v>175.68</c:v>
                </c:pt>
                <c:pt idx="1087">
                  <c:v>175.61</c:v>
                </c:pt>
                <c:pt idx="1088">
                  <c:v>175.57</c:v>
                </c:pt>
                <c:pt idx="1089">
                  <c:v>175.61</c:v>
                </c:pt>
                <c:pt idx="1090">
                  <c:v>175.63</c:v>
                </c:pt>
                <c:pt idx="1091">
                  <c:v>175.75</c:v>
                </c:pt>
                <c:pt idx="1092">
                  <c:v>175.93</c:v>
                </c:pt>
                <c:pt idx="1093">
                  <c:v>176.05</c:v>
                </c:pt>
                <c:pt idx="1094">
                  <c:v>176.09</c:v>
                </c:pt>
                <c:pt idx="1095">
                  <c:v>176.08</c:v>
                </c:pt>
                <c:pt idx="1096">
                  <c:v>176.04</c:v>
                </c:pt>
                <c:pt idx="1097">
                  <c:v>176.01</c:v>
                </c:pt>
                <c:pt idx="1098">
                  <c:v>176.01</c:v>
                </c:pt>
                <c:pt idx="1099">
                  <c:v>175.97</c:v>
                </c:pt>
                <c:pt idx="1100">
                  <c:v>175.95</c:v>
                </c:pt>
                <c:pt idx="1101">
                  <c:v>175.95</c:v>
                </c:pt>
                <c:pt idx="1102">
                  <c:v>175.95</c:v>
                </c:pt>
                <c:pt idx="1103">
                  <c:v>176.06</c:v>
                </c:pt>
                <c:pt idx="1104">
                  <c:v>176.27</c:v>
                </c:pt>
                <c:pt idx="1105">
                  <c:v>176.38</c:v>
                </c:pt>
                <c:pt idx="1106">
                  <c:v>176.46</c:v>
                </c:pt>
                <c:pt idx="1107">
                  <c:v>176.48</c:v>
                </c:pt>
                <c:pt idx="1108">
                  <c:v>176.51</c:v>
                </c:pt>
                <c:pt idx="1109">
                  <c:v>176.54</c:v>
                </c:pt>
                <c:pt idx="1110">
                  <c:v>176.54</c:v>
                </c:pt>
                <c:pt idx="1111">
                  <c:v>176.53</c:v>
                </c:pt>
                <c:pt idx="1112">
                  <c:v>176.51</c:v>
                </c:pt>
                <c:pt idx="1113">
                  <c:v>176.5</c:v>
                </c:pt>
                <c:pt idx="1114">
                  <c:v>176.48</c:v>
                </c:pt>
                <c:pt idx="1115">
                  <c:v>176.53</c:v>
                </c:pt>
                <c:pt idx="1116">
                  <c:v>176.59</c:v>
                </c:pt>
                <c:pt idx="1117">
                  <c:v>176.68</c:v>
                </c:pt>
                <c:pt idx="1118">
                  <c:v>176.73</c:v>
                </c:pt>
                <c:pt idx="1119">
                  <c:v>176.72</c:v>
                </c:pt>
                <c:pt idx="1120">
                  <c:v>176.7</c:v>
                </c:pt>
                <c:pt idx="1121">
                  <c:v>176.58</c:v>
                </c:pt>
                <c:pt idx="1122">
                  <c:v>176.54</c:v>
                </c:pt>
                <c:pt idx="1123">
                  <c:v>176.55</c:v>
                </c:pt>
                <c:pt idx="1124">
                  <c:v>176.57</c:v>
                </c:pt>
                <c:pt idx="1125">
                  <c:v>176.56</c:v>
                </c:pt>
                <c:pt idx="1126">
                  <c:v>176.61</c:v>
                </c:pt>
                <c:pt idx="1127">
                  <c:v>176.77</c:v>
                </c:pt>
                <c:pt idx="1128">
                  <c:v>176.82</c:v>
                </c:pt>
                <c:pt idx="1129">
                  <c:v>176.84</c:v>
                </c:pt>
                <c:pt idx="1130">
                  <c:v>176.84</c:v>
                </c:pt>
                <c:pt idx="1131">
                  <c:v>176.82</c:v>
                </c:pt>
                <c:pt idx="1132">
                  <c:v>176.78</c:v>
                </c:pt>
                <c:pt idx="1133">
                  <c:v>176.69</c:v>
                </c:pt>
                <c:pt idx="1134">
                  <c:v>176.59</c:v>
                </c:pt>
                <c:pt idx="1135">
                  <c:v>176.51</c:v>
                </c:pt>
                <c:pt idx="1136">
                  <c:v>176.47</c:v>
                </c:pt>
                <c:pt idx="1137">
                  <c:v>176.48</c:v>
                </c:pt>
                <c:pt idx="1138">
                  <c:v>176.53</c:v>
                </c:pt>
                <c:pt idx="1139">
                  <c:v>176.66</c:v>
                </c:pt>
                <c:pt idx="1140">
                  <c:v>176.8</c:v>
                </c:pt>
                <c:pt idx="1141">
                  <c:v>176.88</c:v>
                </c:pt>
                <c:pt idx="1142">
                  <c:v>176.99</c:v>
                </c:pt>
                <c:pt idx="1143">
                  <c:v>177</c:v>
                </c:pt>
                <c:pt idx="1144">
                  <c:v>176.93</c:v>
                </c:pt>
                <c:pt idx="1145">
                  <c:v>176.87</c:v>
                </c:pt>
                <c:pt idx="1146">
                  <c:v>176.85</c:v>
                </c:pt>
                <c:pt idx="1147">
                  <c:v>176.79</c:v>
                </c:pt>
                <c:pt idx="1148">
                  <c:v>176.73</c:v>
                </c:pt>
                <c:pt idx="1149">
                  <c:v>176.74</c:v>
                </c:pt>
                <c:pt idx="1150">
                  <c:v>176.76</c:v>
                </c:pt>
                <c:pt idx="1151">
                  <c:v>176.79</c:v>
                </c:pt>
                <c:pt idx="1152">
                  <c:v>176.92</c:v>
                </c:pt>
                <c:pt idx="1153">
                  <c:v>176.98</c:v>
                </c:pt>
                <c:pt idx="1154">
                  <c:v>176.98</c:v>
                </c:pt>
                <c:pt idx="1155">
                  <c:v>176.95</c:v>
                </c:pt>
                <c:pt idx="1156">
                  <c:v>176.94</c:v>
                </c:pt>
                <c:pt idx="1157">
                  <c:v>176.9</c:v>
                </c:pt>
                <c:pt idx="1158">
                  <c:v>176.86</c:v>
                </c:pt>
                <c:pt idx="1159">
                  <c:v>176.83</c:v>
                </c:pt>
                <c:pt idx="1160">
                  <c:v>176.81</c:v>
                </c:pt>
                <c:pt idx="1161">
                  <c:v>176.83</c:v>
                </c:pt>
                <c:pt idx="1162">
                  <c:v>176.86</c:v>
                </c:pt>
                <c:pt idx="1163">
                  <c:v>176.96</c:v>
                </c:pt>
                <c:pt idx="1164">
                  <c:v>177.17</c:v>
                </c:pt>
                <c:pt idx="1165">
                  <c:v>177.32</c:v>
                </c:pt>
                <c:pt idx="1166">
                  <c:v>177.37</c:v>
                </c:pt>
                <c:pt idx="1167">
                  <c:v>177.32</c:v>
                </c:pt>
                <c:pt idx="1168">
                  <c:v>177.27</c:v>
                </c:pt>
                <c:pt idx="1169">
                  <c:v>177.29</c:v>
                </c:pt>
                <c:pt idx="1170">
                  <c:v>177.26</c:v>
                </c:pt>
                <c:pt idx="1171">
                  <c:v>177.25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2-0A4B-9CA4-32CD677D7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54639"/>
        <c:axId val="603356319"/>
      </c:lineChart>
      <c:dateAx>
        <c:axId val="603354639"/>
        <c:scaling>
          <c:orientation val="minMax"/>
          <c:min val="18384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56319"/>
        <c:crosses val="autoZero"/>
        <c:auto val="0"/>
        <c:lblOffset val="100"/>
        <c:baseTimeUnit val="months"/>
        <c:majorUnit val="10"/>
        <c:majorTimeUnit val="years"/>
      </c:dateAx>
      <c:valAx>
        <c:axId val="603356319"/>
        <c:scaling>
          <c:orientation val="minMax"/>
          <c:min val="17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54639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8470884807490571"/>
          <c:y val="0.69395481244894608"/>
          <c:w val="0.15393040491539775"/>
          <c:h val="0.14808666428399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Lake Superior Predictions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309676568405788E-2"/>
          <c:y val="0.1952788098842988"/>
          <c:w val="0.92951208020841125"/>
          <c:h val="0.68823472487949056"/>
        </c:manualLayout>
      </c:layout>
      <c:lineChart>
        <c:grouping val="standard"/>
        <c:varyColors val="0"/>
        <c:ser>
          <c:idx val="0"/>
          <c:order val="0"/>
          <c:tx>
            <c:v>Predicted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predictions_Superior!$B$2:$B$1293</c:f>
              <c:numCache>
                <c:formatCode>m/d/yy</c:formatCode>
                <c:ptCount val="129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  <c:pt idx="1172">
                  <c:v>43861</c:v>
                </c:pt>
                <c:pt idx="1173">
                  <c:v>43890</c:v>
                </c:pt>
                <c:pt idx="1174">
                  <c:v>43921</c:v>
                </c:pt>
                <c:pt idx="1175">
                  <c:v>43951</c:v>
                </c:pt>
                <c:pt idx="1176">
                  <c:v>43982</c:v>
                </c:pt>
                <c:pt idx="1177">
                  <c:v>44012</c:v>
                </c:pt>
                <c:pt idx="1178">
                  <c:v>44043</c:v>
                </c:pt>
                <c:pt idx="1179">
                  <c:v>44074</c:v>
                </c:pt>
                <c:pt idx="1180">
                  <c:v>44104</c:v>
                </c:pt>
                <c:pt idx="1181">
                  <c:v>44135</c:v>
                </c:pt>
                <c:pt idx="1182">
                  <c:v>44165</c:v>
                </c:pt>
                <c:pt idx="1183">
                  <c:v>44196</c:v>
                </c:pt>
                <c:pt idx="1184">
                  <c:v>44227</c:v>
                </c:pt>
                <c:pt idx="1185">
                  <c:v>44255</c:v>
                </c:pt>
                <c:pt idx="1186">
                  <c:v>44286</c:v>
                </c:pt>
                <c:pt idx="1187">
                  <c:v>44316</c:v>
                </c:pt>
                <c:pt idx="1188">
                  <c:v>44347</c:v>
                </c:pt>
                <c:pt idx="1189">
                  <c:v>44377</c:v>
                </c:pt>
                <c:pt idx="1190">
                  <c:v>44408</c:v>
                </c:pt>
                <c:pt idx="1191">
                  <c:v>44439</c:v>
                </c:pt>
                <c:pt idx="1192">
                  <c:v>44469</c:v>
                </c:pt>
                <c:pt idx="1193">
                  <c:v>44500</c:v>
                </c:pt>
                <c:pt idx="1194">
                  <c:v>44530</c:v>
                </c:pt>
                <c:pt idx="1195">
                  <c:v>44561</c:v>
                </c:pt>
                <c:pt idx="1196">
                  <c:v>44592</c:v>
                </c:pt>
                <c:pt idx="1197">
                  <c:v>44620</c:v>
                </c:pt>
                <c:pt idx="1198">
                  <c:v>44651</c:v>
                </c:pt>
                <c:pt idx="1199">
                  <c:v>44681</c:v>
                </c:pt>
                <c:pt idx="1200">
                  <c:v>44712</c:v>
                </c:pt>
                <c:pt idx="1201">
                  <c:v>44742</c:v>
                </c:pt>
                <c:pt idx="1202">
                  <c:v>44773</c:v>
                </c:pt>
                <c:pt idx="1203">
                  <c:v>44804</c:v>
                </c:pt>
                <c:pt idx="1204">
                  <c:v>44834</c:v>
                </c:pt>
                <c:pt idx="1205">
                  <c:v>44865</c:v>
                </c:pt>
                <c:pt idx="1206">
                  <c:v>44895</c:v>
                </c:pt>
                <c:pt idx="1207">
                  <c:v>44926</c:v>
                </c:pt>
                <c:pt idx="1208">
                  <c:v>44957</c:v>
                </c:pt>
                <c:pt idx="1209">
                  <c:v>44985</c:v>
                </c:pt>
                <c:pt idx="1210">
                  <c:v>45016</c:v>
                </c:pt>
                <c:pt idx="1211">
                  <c:v>45046</c:v>
                </c:pt>
                <c:pt idx="1212">
                  <c:v>45077</c:v>
                </c:pt>
                <c:pt idx="1213">
                  <c:v>45107</c:v>
                </c:pt>
                <c:pt idx="1214">
                  <c:v>45138</c:v>
                </c:pt>
                <c:pt idx="1215">
                  <c:v>45169</c:v>
                </c:pt>
                <c:pt idx="1216">
                  <c:v>45199</c:v>
                </c:pt>
                <c:pt idx="1217">
                  <c:v>45230</c:v>
                </c:pt>
                <c:pt idx="1218">
                  <c:v>45260</c:v>
                </c:pt>
                <c:pt idx="1219">
                  <c:v>45291</c:v>
                </c:pt>
                <c:pt idx="1220">
                  <c:v>45322</c:v>
                </c:pt>
                <c:pt idx="1221">
                  <c:v>45351</c:v>
                </c:pt>
                <c:pt idx="1222">
                  <c:v>45382</c:v>
                </c:pt>
                <c:pt idx="1223">
                  <c:v>45412</c:v>
                </c:pt>
                <c:pt idx="1224">
                  <c:v>45443</c:v>
                </c:pt>
                <c:pt idx="1225">
                  <c:v>45473</c:v>
                </c:pt>
                <c:pt idx="1226">
                  <c:v>45504</c:v>
                </c:pt>
                <c:pt idx="1227">
                  <c:v>45535</c:v>
                </c:pt>
                <c:pt idx="1228">
                  <c:v>45565</c:v>
                </c:pt>
                <c:pt idx="1229">
                  <c:v>45596</c:v>
                </c:pt>
                <c:pt idx="1230">
                  <c:v>45626</c:v>
                </c:pt>
                <c:pt idx="1231">
                  <c:v>45657</c:v>
                </c:pt>
                <c:pt idx="1232">
                  <c:v>45688</c:v>
                </c:pt>
                <c:pt idx="1233">
                  <c:v>45716</c:v>
                </c:pt>
                <c:pt idx="1234">
                  <c:v>45747</c:v>
                </c:pt>
                <c:pt idx="1235">
                  <c:v>45777</c:v>
                </c:pt>
                <c:pt idx="1236">
                  <c:v>45808</c:v>
                </c:pt>
                <c:pt idx="1237">
                  <c:v>45838</c:v>
                </c:pt>
                <c:pt idx="1238">
                  <c:v>45869</c:v>
                </c:pt>
                <c:pt idx="1239">
                  <c:v>45900</c:v>
                </c:pt>
                <c:pt idx="1240">
                  <c:v>45930</c:v>
                </c:pt>
                <c:pt idx="1241">
                  <c:v>45961</c:v>
                </c:pt>
                <c:pt idx="1242">
                  <c:v>45991</c:v>
                </c:pt>
                <c:pt idx="1243">
                  <c:v>46022</c:v>
                </c:pt>
                <c:pt idx="1244">
                  <c:v>46053</c:v>
                </c:pt>
                <c:pt idx="1245">
                  <c:v>46081</c:v>
                </c:pt>
                <c:pt idx="1246">
                  <c:v>46112</c:v>
                </c:pt>
                <c:pt idx="1247">
                  <c:v>46142</c:v>
                </c:pt>
                <c:pt idx="1248">
                  <c:v>46173</c:v>
                </c:pt>
                <c:pt idx="1249">
                  <c:v>46203</c:v>
                </c:pt>
                <c:pt idx="1250">
                  <c:v>46234</c:v>
                </c:pt>
                <c:pt idx="1251">
                  <c:v>46265</c:v>
                </c:pt>
                <c:pt idx="1252">
                  <c:v>46295</c:v>
                </c:pt>
                <c:pt idx="1253">
                  <c:v>46326</c:v>
                </c:pt>
                <c:pt idx="1254">
                  <c:v>46356</c:v>
                </c:pt>
                <c:pt idx="1255">
                  <c:v>46387</c:v>
                </c:pt>
                <c:pt idx="1256">
                  <c:v>46418</c:v>
                </c:pt>
                <c:pt idx="1257">
                  <c:v>46446</c:v>
                </c:pt>
                <c:pt idx="1258">
                  <c:v>46477</c:v>
                </c:pt>
                <c:pt idx="1259">
                  <c:v>46507</c:v>
                </c:pt>
                <c:pt idx="1260">
                  <c:v>46538</c:v>
                </c:pt>
                <c:pt idx="1261">
                  <c:v>46568</c:v>
                </c:pt>
                <c:pt idx="1262">
                  <c:v>46599</c:v>
                </c:pt>
                <c:pt idx="1263">
                  <c:v>46630</c:v>
                </c:pt>
                <c:pt idx="1264">
                  <c:v>46660</c:v>
                </c:pt>
                <c:pt idx="1265">
                  <c:v>46691</c:v>
                </c:pt>
                <c:pt idx="1266">
                  <c:v>46721</c:v>
                </c:pt>
                <c:pt idx="1267">
                  <c:v>46752</c:v>
                </c:pt>
                <c:pt idx="1268">
                  <c:v>46783</c:v>
                </c:pt>
                <c:pt idx="1269">
                  <c:v>46812</c:v>
                </c:pt>
                <c:pt idx="1270">
                  <c:v>46843</c:v>
                </c:pt>
                <c:pt idx="1271">
                  <c:v>46873</c:v>
                </c:pt>
                <c:pt idx="1272">
                  <c:v>46904</c:v>
                </c:pt>
                <c:pt idx="1273">
                  <c:v>46934</c:v>
                </c:pt>
                <c:pt idx="1274">
                  <c:v>46965</c:v>
                </c:pt>
                <c:pt idx="1275">
                  <c:v>46996</c:v>
                </c:pt>
                <c:pt idx="1276">
                  <c:v>47026</c:v>
                </c:pt>
                <c:pt idx="1277">
                  <c:v>47057</c:v>
                </c:pt>
                <c:pt idx="1278">
                  <c:v>47087</c:v>
                </c:pt>
                <c:pt idx="1279">
                  <c:v>47118</c:v>
                </c:pt>
                <c:pt idx="1280">
                  <c:v>47149</c:v>
                </c:pt>
                <c:pt idx="1281">
                  <c:v>47177</c:v>
                </c:pt>
                <c:pt idx="1282">
                  <c:v>47208</c:v>
                </c:pt>
                <c:pt idx="1283">
                  <c:v>47238</c:v>
                </c:pt>
                <c:pt idx="1284">
                  <c:v>47269</c:v>
                </c:pt>
                <c:pt idx="1285">
                  <c:v>47299</c:v>
                </c:pt>
                <c:pt idx="1286">
                  <c:v>47330</c:v>
                </c:pt>
                <c:pt idx="1287">
                  <c:v>47361</c:v>
                </c:pt>
                <c:pt idx="1288">
                  <c:v>47391</c:v>
                </c:pt>
                <c:pt idx="1289">
                  <c:v>47422</c:v>
                </c:pt>
                <c:pt idx="1290">
                  <c:v>47452</c:v>
                </c:pt>
                <c:pt idx="1291">
                  <c:v>47483</c:v>
                </c:pt>
              </c:numCache>
            </c:numRef>
          </c:cat>
          <c:val>
            <c:numRef>
              <c:f>predictions_Superior!$Q$2:$Q$1293</c:f>
              <c:numCache>
                <c:formatCode>General</c:formatCode>
                <c:ptCount val="1292"/>
                <c:pt idx="0">
                  <c:v>183.35650976012499</c:v>
                </c:pt>
                <c:pt idx="1">
                  <c:v>183.43027641701801</c:v>
                </c:pt>
                <c:pt idx="2">
                  <c:v>183.48229908408001</c:v>
                </c:pt>
                <c:pt idx="3">
                  <c:v>183.49215197739301</c:v>
                </c:pt>
                <c:pt idx="4">
                  <c:v>183.479741608008</c:v>
                </c:pt>
                <c:pt idx="5">
                  <c:v>183.44573551527199</c:v>
                </c:pt>
                <c:pt idx="6">
                  <c:v>183.39155752107499</c:v>
                </c:pt>
                <c:pt idx="7">
                  <c:v>183.313287992574</c:v>
                </c:pt>
                <c:pt idx="8">
                  <c:v>183.22079043562999</c:v>
                </c:pt>
                <c:pt idx="9">
                  <c:v>183.14522248687101</c:v>
                </c:pt>
                <c:pt idx="10">
                  <c:v>183.10133397755499</c:v>
                </c:pt>
                <c:pt idx="11">
                  <c:v>183.11577454974801</c:v>
                </c:pt>
                <c:pt idx="12">
                  <c:v>183.20065234753301</c:v>
                </c:pt>
                <c:pt idx="13">
                  <c:v>183.277895546027</c:v>
                </c:pt>
                <c:pt idx="14">
                  <c:v>183.33022072304399</c:v>
                </c:pt>
                <c:pt idx="15">
                  <c:v>183.335167307435</c:v>
                </c:pt>
                <c:pt idx="16">
                  <c:v>183.319098039273</c:v>
                </c:pt>
                <c:pt idx="17">
                  <c:v>183.29277693965901</c:v>
                </c:pt>
                <c:pt idx="18">
                  <c:v>183.24160804066901</c:v>
                </c:pt>
                <c:pt idx="19">
                  <c:v>183.16367666542999</c:v>
                </c:pt>
                <c:pt idx="20">
                  <c:v>183.064167951515</c:v>
                </c:pt>
                <c:pt idx="21">
                  <c:v>182.99811812797699</c:v>
                </c:pt>
                <c:pt idx="22">
                  <c:v>182.94603125105101</c:v>
                </c:pt>
                <c:pt idx="23">
                  <c:v>182.95918889974899</c:v>
                </c:pt>
                <c:pt idx="24">
                  <c:v>183.05015177527699</c:v>
                </c:pt>
                <c:pt idx="25">
                  <c:v>183.116903055211</c:v>
                </c:pt>
                <c:pt idx="26">
                  <c:v>183.16794637720099</c:v>
                </c:pt>
                <c:pt idx="27">
                  <c:v>183.18752863350699</c:v>
                </c:pt>
                <c:pt idx="28">
                  <c:v>183.18305162560199</c:v>
                </c:pt>
                <c:pt idx="29">
                  <c:v>183.134003250429</c:v>
                </c:pt>
                <c:pt idx="30">
                  <c:v>183.073445350654</c:v>
                </c:pt>
                <c:pt idx="31">
                  <c:v>182.993999711447</c:v>
                </c:pt>
                <c:pt idx="32">
                  <c:v>182.91546835736301</c:v>
                </c:pt>
                <c:pt idx="33">
                  <c:v>182.841059342807</c:v>
                </c:pt>
                <c:pt idx="34">
                  <c:v>182.79166155619399</c:v>
                </c:pt>
                <c:pt idx="35">
                  <c:v>182.805290331641</c:v>
                </c:pt>
                <c:pt idx="36">
                  <c:v>182.89422651832899</c:v>
                </c:pt>
                <c:pt idx="37">
                  <c:v>182.96449473005799</c:v>
                </c:pt>
                <c:pt idx="38">
                  <c:v>183.04451782020001</c:v>
                </c:pt>
                <c:pt idx="39">
                  <c:v>183.087679080702</c:v>
                </c:pt>
                <c:pt idx="40">
                  <c:v>183.10664466033299</c:v>
                </c:pt>
                <c:pt idx="41">
                  <c:v>183.093487478859</c:v>
                </c:pt>
                <c:pt idx="42">
                  <c:v>183.06368823537699</c:v>
                </c:pt>
                <c:pt idx="43">
                  <c:v>183.01334166043</c:v>
                </c:pt>
                <c:pt idx="44">
                  <c:v>182.95626673208099</c:v>
                </c:pt>
                <c:pt idx="45">
                  <c:v>182.906869125426</c:v>
                </c:pt>
                <c:pt idx="46">
                  <c:v>182.88863286004499</c:v>
                </c:pt>
                <c:pt idx="47">
                  <c:v>182.930200426977</c:v>
                </c:pt>
                <c:pt idx="48">
                  <c:v>183.04553547778301</c:v>
                </c:pt>
                <c:pt idx="49">
                  <c:v>183.14681258274101</c:v>
                </c:pt>
                <c:pt idx="50">
                  <c:v>183.22726271280399</c:v>
                </c:pt>
                <c:pt idx="51">
                  <c:v>183.265543069117</c:v>
                </c:pt>
                <c:pt idx="52">
                  <c:v>183.28064314779701</c:v>
                </c:pt>
                <c:pt idx="53">
                  <c:v>183.27506451806201</c:v>
                </c:pt>
                <c:pt idx="54">
                  <c:v>183.24839697192999</c:v>
                </c:pt>
                <c:pt idx="55">
                  <c:v>183.19855490642999</c:v>
                </c:pt>
                <c:pt idx="56">
                  <c:v>183.13448481248699</c:v>
                </c:pt>
                <c:pt idx="57">
                  <c:v>183.084593281921</c:v>
                </c:pt>
                <c:pt idx="58">
                  <c:v>183.06913223560599</c:v>
                </c:pt>
                <c:pt idx="59">
                  <c:v>183.111083255864</c:v>
                </c:pt>
                <c:pt idx="60">
                  <c:v>183.22438851665001</c:v>
                </c:pt>
                <c:pt idx="61">
                  <c:v>183.32914216320901</c:v>
                </c:pt>
                <c:pt idx="62">
                  <c:v>183.40989480322699</c:v>
                </c:pt>
                <c:pt idx="63">
                  <c:v>183.44326885061801</c:v>
                </c:pt>
                <c:pt idx="64">
                  <c:v>183.45471003052199</c:v>
                </c:pt>
                <c:pt idx="65">
                  <c:v>183.45681639390801</c:v>
                </c:pt>
                <c:pt idx="66">
                  <c:v>183.433157942984</c:v>
                </c:pt>
                <c:pt idx="67">
                  <c:v>183.38365403074499</c:v>
                </c:pt>
                <c:pt idx="68">
                  <c:v>183.31257277982999</c:v>
                </c:pt>
                <c:pt idx="69">
                  <c:v>183.273116389422</c:v>
                </c:pt>
                <c:pt idx="70">
                  <c:v>183.249456975497</c:v>
                </c:pt>
                <c:pt idx="71">
                  <c:v>183.29012507226</c:v>
                </c:pt>
                <c:pt idx="72">
                  <c:v>183.409515410789</c:v>
                </c:pt>
                <c:pt idx="73">
                  <c:v>183.503777138788</c:v>
                </c:pt>
                <c:pt idx="74">
                  <c:v>183.583247923778</c:v>
                </c:pt>
                <c:pt idx="75">
                  <c:v>183.63125764308501</c:v>
                </c:pt>
                <c:pt idx="76">
                  <c:v>183.63613316757599</c:v>
                </c:pt>
                <c:pt idx="77">
                  <c:v>183.596749075877</c:v>
                </c:pt>
                <c:pt idx="78">
                  <c:v>183.54554370849701</c:v>
                </c:pt>
                <c:pt idx="79">
                  <c:v>183.475762352765</c:v>
                </c:pt>
                <c:pt idx="80">
                  <c:v>183.406895282156</c:v>
                </c:pt>
                <c:pt idx="81">
                  <c:v>183.34121529783499</c:v>
                </c:pt>
                <c:pt idx="82">
                  <c:v>183.301481794697</c:v>
                </c:pt>
                <c:pt idx="83">
                  <c:v>183.324463102539</c:v>
                </c:pt>
                <c:pt idx="84">
                  <c:v>183.42306357270201</c:v>
                </c:pt>
                <c:pt idx="85">
                  <c:v>183.50268431682699</c:v>
                </c:pt>
                <c:pt idx="86">
                  <c:v>183.56394422744299</c:v>
                </c:pt>
                <c:pt idx="87">
                  <c:v>183.58834230841899</c:v>
                </c:pt>
                <c:pt idx="88">
                  <c:v>183.58914997238</c:v>
                </c:pt>
                <c:pt idx="89">
                  <c:v>183.55722961138</c:v>
                </c:pt>
                <c:pt idx="90">
                  <c:v>183.509272452228</c:v>
                </c:pt>
                <c:pt idx="91">
                  <c:v>183.440162697755</c:v>
                </c:pt>
                <c:pt idx="92">
                  <c:v>183.36432458988</c:v>
                </c:pt>
                <c:pt idx="93">
                  <c:v>183.29797959526701</c:v>
                </c:pt>
                <c:pt idx="94">
                  <c:v>183.26098015036101</c:v>
                </c:pt>
                <c:pt idx="95">
                  <c:v>183.28438980162201</c:v>
                </c:pt>
                <c:pt idx="96">
                  <c:v>183.380961672902</c:v>
                </c:pt>
                <c:pt idx="97">
                  <c:v>183.46408086219</c:v>
                </c:pt>
                <c:pt idx="98">
                  <c:v>183.525767812727</c:v>
                </c:pt>
                <c:pt idx="99">
                  <c:v>183.54528498951501</c:v>
                </c:pt>
                <c:pt idx="100">
                  <c:v>183.54222715252499</c:v>
                </c:pt>
                <c:pt idx="101">
                  <c:v>183.517885343264</c:v>
                </c:pt>
                <c:pt idx="102">
                  <c:v>183.47305988146201</c:v>
                </c:pt>
                <c:pt idx="103">
                  <c:v>183.40445463643599</c:v>
                </c:pt>
                <c:pt idx="104">
                  <c:v>183.32162136296699</c:v>
                </c:pt>
                <c:pt idx="105">
                  <c:v>183.25478244444301</c:v>
                </c:pt>
                <c:pt idx="106">
                  <c:v>183.22055821860201</c:v>
                </c:pt>
                <c:pt idx="107">
                  <c:v>183.24435132318999</c:v>
                </c:pt>
                <c:pt idx="108">
                  <c:v>183.33889340445</c:v>
                </c:pt>
                <c:pt idx="109">
                  <c:v>183.42548913533901</c:v>
                </c:pt>
                <c:pt idx="110">
                  <c:v>183.48747859583199</c:v>
                </c:pt>
                <c:pt idx="111">
                  <c:v>183.50208946369699</c:v>
                </c:pt>
                <c:pt idx="112">
                  <c:v>183.49537272793</c:v>
                </c:pt>
                <c:pt idx="113">
                  <c:v>183.48537355208899</c:v>
                </c:pt>
                <c:pt idx="114">
                  <c:v>183.450000063202</c:v>
                </c:pt>
                <c:pt idx="115">
                  <c:v>183.38839061173601</c:v>
                </c:pt>
                <c:pt idx="116">
                  <c:v>183.30520382159301</c:v>
                </c:pt>
                <c:pt idx="117">
                  <c:v>183.25442289448799</c:v>
                </c:pt>
                <c:pt idx="118">
                  <c:v>183.21865794133501</c:v>
                </c:pt>
                <c:pt idx="119">
                  <c:v>183.247611000136</c:v>
                </c:pt>
                <c:pt idx="120">
                  <c:v>183.354895799437</c:v>
                </c:pt>
                <c:pt idx="121">
                  <c:v>183.43744248947399</c:v>
                </c:pt>
                <c:pt idx="122">
                  <c:v>183.504807735236</c:v>
                </c:pt>
                <c:pt idx="123">
                  <c:v>183.540711915315</c:v>
                </c:pt>
                <c:pt idx="124">
                  <c:v>183.55203031751299</c:v>
                </c:pt>
                <c:pt idx="125">
                  <c:v>183.51930386611301</c:v>
                </c:pt>
                <c:pt idx="126">
                  <c:v>183.47454137643999</c:v>
                </c:pt>
                <c:pt idx="127">
                  <c:v>183.41141766100699</c:v>
                </c:pt>
                <c:pt idx="128">
                  <c:v>183.34920823069501</c:v>
                </c:pt>
                <c:pt idx="129">
                  <c:v>183.28954159890199</c:v>
                </c:pt>
                <c:pt idx="130">
                  <c:v>183.25646573606099</c:v>
                </c:pt>
                <c:pt idx="131">
                  <c:v>183.28588992161099</c:v>
                </c:pt>
                <c:pt idx="132">
                  <c:v>183.39114803207201</c:v>
                </c:pt>
                <c:pt idx="133">
                  <c:v>183.47721165390399</c:v>
                </c:pt>
                <c:pt idx="134">
                  <c:v>183.54512920481901</c:v>
                </c:pt>
                <c:pt idx="135">
                  <c:v>183.57618492609299</c:v>
                </c:pt>
                <c:pt idx="136">
                  <c:v>183.583435467762</c:v>
                </c:pt>
                <c:pt idx="137">
                  <c:v>183.55817274705899</c:v>
                </c:pt>
                <c:pt idx="138">
                  <c:v>183.516658465615</c:v>
                </c:pt>
                <c:pt idx="139">
                  <c:v>183.45420635144001</c:v>
                </c:pt>
                <c:pt idx="140">
                  <c:v>183.38502588386299</c:v>
                </c:pt>
                <c:pt idx="141">
                  <c:v>183.324694241777</c:v>
                </c:pt>
                <c:pt idx="142">
                  <c:v>183.29435243716799</c:v>
                </c:pt>
                <c:pt idx="143">
                  <c:v>183.32420496613801</c:v>
                </c:pt>
                <c:pt idx="144">
                  <c:v>183.42743447771599</c:v>
                </c:pt>
                <c:pt idx="145">
                  <c:v>183.51699654471099</c:v>
                </c:pt>
                <c:pt idx="146">
                  <c:v>183.585341135546</c:v>
                </c:pt>
                <c:pt idx="147">
                  <c:v>183.611515952632</c:v>
                </c:pt>
                <c:pt idx="148">
                  <c:v>183.61490099335001</c:v>
                </c:pt>
                <c:pt idx="149">
                  <c:v>183.597216824387</c:v>
                </c:pt>
                <c:pt idx="150">
                  <c:v>183.55883424029301</c:v>
                </c:pt>
                <c:pt idx="151">
                  <c:v>183.49417150887899</c:v>
                </c:pt>
                <c:pt idx="152">
                  <c:v>183.415280749022</c:v>
                </c:pt>
                <c:pt idx="153">
                  <c:v>183.352002810535</c:v>
                </c:pt>
                <c:pt idx="154">
                  <c:v>183.32172109830699</c:v>
                </c:pt>
                <c:pt idx="155">
                  <c:v>183.34932953864799</c:v>
                </c:pt>
                <c:pt idx="156">
                  <c:v>183.44781413352101</c:v>
                </c:pt>
                <c:pt idx="157">
                  <c:v>183.538225200163</c:v>
                </c:pt>
                <c:pt idx="158">
                  <c:v>183.60415717426801</c:v>
                </c:pt>
                <c:pt idx="159">
                  <c:v>183.62271055574601</c:v>
                </c:pt>
                <c:pt idx="160">
                  <c:v>183.61980915573301</c:v>
                </c:pt>
                <c:pt idx="161">
                  <c:v>183.60709485320601</c:v>
                </c:pt>
                <c:pt idx="162">
                  <c:v>183.56909382236501</c:v>
                </c:pt>
                <c:pt idx="163">
                  <c:v>183.50476924421301</c:v>
                </c:pt>
                <c:pt idx="164">
                  <c:v>183.41886732738499</c:v>
                </c:pt>
                <c:pt idx="165">
                  <c:v>183.36554644305701</c:v>
                </c:pt>
                <c:pt idx="166">
                  <c:v>183.32706636321899</c:v>
                </c:pt>
                <c:pt idx="167">
                  <c:v>183.353391880066</c:v>
                </c:pt>
                <c:pt idx="168">
                  <c:v>183.45796155268101</c:v>
                </c:pt>
                <c:pt idx="169">
                  <c:v>183.53788070076399</c:v>
                </c:pt>
                <c:pt idx="170">
                  <c:v>183.60253081984101</c:v>
                </c:pt>
                <c:pt idx="171">
                  <c:v>183.63571987323499</c:v>
                </c:pt>
                <c:pt idx="172">
                  <c:v>183.64441073347899</c:v>
                </c:pt>
                <c:pt idx="173">
                  <c:v>183.608969155393</c:v>
                </c:pt>
                <c:pt idx="174">
                  <c:v>183.56157912376599</c:v>
                </c:pt>
                <c:pt idx="175">
                  <c:v>183.49574028164699</c:v>
                </c:pt>
                <c:pt idx="176">
                  <c:v>183.43081572464999</c:v>
                </c:pt>
                <c:pt idx="177">
                  <c:v>183.36869672036599</c:v>
                </c:pt>
                <c:pt idx="178">
                  <c:v>183.33290573084</c:v>
                </c:pt>
                <c:pt idx="179">
                  <c:v>183.35970237443601</c:v>
                </c:pt>
                <c:pt idx="180">
                  <c:v>183.46224535821099</c:v>
                </c:pt>
                <c:pt idx="181">
                  <c:v>183.54568143809001</c:v>
                </c:pt>
                <c:pt idx="182">
                  <c:v>183.61088386231799</c:v>
                </c:pt>
                <c:pt idx="183">
                  <c:v>183.63922445690699</c:v>
                </c:pt>
                <c:pt idx="184">
                  <c:v>183.64384745662201</c:v>
                </c:pt>
                <c:pt idx="185">
                  <c:v>183.61586960923401</c:v>
                </c:pt>
                <c:pt idx="186">
                  <c:v>183.57172778583501</c:v>
                </c:pt>
                <c:pt idx="187">
                  <c:v>183.506560544975</c:v>
                </c:pt>
                <c:pt idx="188">
                  <c:v>183.43264022356399</c:v>
                </c:pt>
                <c:pt idx="189">
                  <c:v>183.36802742317499</c:v>
                </c:pt>
                <c:pt idx="190">
                  <c:v>183.33294576473199</c:v>
                </c:pt>
                <c:pt idx="191">
                  <c:v>183.358211338378</c:v>
                </c:pt>
                <c:pt idx="192">
                  <c:v>183.45670099612201</c:v>
                </c:pt>
                <c:pt idx="193">
                  <c:v>183.54167610779399</c:v>
                </c:pt>
                <c:pt idx="194">
                  <c:v>183.60528084479401</c:v>
                </c:pt>
                <c:pt idx="195">
                  <c:v>183.62671580804599</c:v>
                </c:pt>
                <c:pt idx="196">
                  <c:v>183.62551389344</c:v>
                </c:pt>
                <c:pt idx="197">
                  <c:v>183.60308987064201</c:v>
                </c:pt>
                <c:pt idx="198">
                  <c:v>183.56012033122499</c:v>
                </c:pt>
                <c:pt idx="199">
                  <c:v>183.493432872662</c:v>
                </c:pt>
                <c:pt idx="200">
                  <c:v>183.412517385657</c:v>
                </c:pt>
                <c:pt idx="201">
                  <c:v>183.347410661358</c:v>
                </c:pt>
                <c:pt idx="202">
                  <c:v>183.31510422197999</c:v>
                </c:pt>
                <c:pt idx="203">
                  <c:v>183.34075324895201</c:v>
                </c:pt>
                <c:pt idx="204">
                  <c:v>183.43721311667599</c:v>
                </c:pt>
                <c:pt idx="205">
                  <c:v>183.525664769949</c:v>
                </c:pt>
                <c:pt idx="206">
                  <c:v>183.58957201690501</c:v>
                </c:pt>
                <c:pt idx="207">
                  <c:v>183.606100671234</c:v>
                </c:pt>
                <c:pt idx="208">
                  <c:v>183.601239857851</c:v>
                </c:pt>
                <c:pt idx="209">
                  <c:v>183.58650082817601</c:v>
                </c:pt>
                <c:pt idx="210">
                  <c:v>183.54654038396501</c:v>
                </c:pt>
                <c:pt idx="211">
                  <c:v>183.48019107866401</c:v>
                </c:pt>
                <c:pt idx="212">
                  <c:v>183.39226443468701</c:v>
                </c:pt>
                <c:pt idx="213">
                  <c:v>183.337049450769</c:v>
                </c:pt>
                <c:pt idx="214">
                  <c:v>183.296544643782</c:v>
                </c:pt>
                <c:pt idx="215">
                  <c:v>183.32091074725901</c:v>
                </c:pt>
                <c:pt idx="216">
                  <c:v>183.42345569272501</c:v>
                </c:pt>
                <c:pt idx="217">
                  <c:v>183.50141542743901</c:v>
                </c:pt>
                <c:pt idx="218">
                  <c:v>183.564040819366</c:v>
                </c:pt>
                <c:pt idx="219">
                  <c:v>183.595205145612</c:v>
                </c:pt>
                <c:pt idx="220">
                  <c:v>183.601936592486</c:v>
                </c:pt>
                <c:pt idx="221">
                  <c:v>183.564470287251</c:v>
                </c:pt>
                <c:pt idx="222">
                  <c:v>183.51512084225499</c:v>
                </c:pt>
                <c:pt idx="223">
                  <c:v>183.447257272987</c:v>
                </c:pt>
                <c:pt idx="224">
                  <c:v>183.380307988841</c:v>
                </c:pt>
                <c:pt idx="225">
                  <c:v>183.316360198745</c:v>
                </c:pt>
                <c:pt idx="226">
                  <c:v>183.283582882334</c:v>
                </c:pt>
                <c:pt idx="227">
                  <c:v>183.31329598378301</c:v>
                </c:pt>
                <c:pt idx="228">
                  <c:v>183.41885264067301</c:v>
                </c:pt>
                <c:pt idx="229">
                  <c:v>183.505205178404</c:v>
                </c:pt>
                <c:pt idx="230">
                  <c:v>183.57342127574799</c:v>
                </c:pt>
                <c:pt idx="231">
                  <c:v>183.60477554345101</c:v>
                </c:pt>
                <c:pt idx="232">
                  <c:v>183.612315001019</c:v>
                </c:pt>
                <c:pt idx="233">
                  <c:v>183.58735082674599</c:v>
                </c:pt>
                <c:pt idx="234">
                  <c:v>183.546125461201</c:v>
                </c:pt>
                <c:pt idx="235">
                  <c:v>183.48397189345499</c:v>
                </c:pt>
                <c:pt idx="236">
                  <c:v>183.41508997230699</c:v>
                </c:pt>
                <c:pt idx="237">
                  <c:v>183.35502798505999</c:v>
                </c:pt>
                <c:pt idx="238">
                  <c:v>183.32498472688101</c:v>
                </c:pt>
                <c:pt idx="239">
                  <c:v>183.35512617174899</c:v>
                </c:pt>
                <c:pt idx="240">
                  <c:v>183.45865422975601</c:v>
                </c:pt>
                <c:pt idx="241">
                  <c:v>183.54850521265101</c:v>
                </c:pt>
                <c:pt idx="242">
                  <c:v>183.617148349915</c:v>
                </c:pt>
                <c:pt idx="243">
                  <c:v>183.64362171343001</c:v>
                </c:pt>
                <c:pt idx="244">
                  <c:v>183.64729567004699</c:v>
                </c:pt>
                <c:pt idx="245">
                  <c:v>183.62991004751299</c:v>
                </c:pt>
                <c:pt idx="246">
                  <c:v>183.591816379318</c:v>
                </c:pt>
                <c:pt idx="247">
                  <c:v>183.53016732101901</c:v>
                </c:pt>
                <c:pt idx="248">
                  <c:v>183.45429023427701</c:v>
                </c:pt>
                <c:pt idx="249">
                  <c:v>183.39373432311899</c:v>
                </c:pt>
                <c:pt idx="250">
                  <c:v>183.36646628400601</c:v>
                </c:pt>
                <c:pt idx="251">
                  <c:v>183.3969911822</c:v>
                </c:pt>
                <c:pt idx="252">
                  <c:v>183.498489450188</c:v>
                </c:pt>
                <c:pt idx="253">
                  <c:v>183.59181697468301</c:v>
                </c:pt>
                <c:pt idx="254">
                  <c:v>183.66076262190299</c:v>
                </c:pt>
                <c:pt idx="255">
                  <c:v>183.68232967649499</c:v>
                </c:pt>
                <c:pt idx="256">
                  <c:v>183.682344734335</c:v>
                </c:pt>
                <c:pt idx="257">
                  <c:v>183.67264410492299</c:v>
                </c:pt>
                <c:pt idx="258">
                  <c:v>183.63755953193501</c:v>
                </c:pt>
                <c:pt idx="259">
                  <c:v>183.57624862689801</c:v>
                </c:pt>
                <c:pt idx="260">
                  <c:v>183.49336038318501</c:v>
                </c:pt>
                <c:pt idx="261">
                  <c:v>183.44285874144799</c:v>
                </c:pt>
                <c:pt idx="262">
                  <c:v>183.40739233472399</c:v>
                </c:pt>
                <c:pt idx="263">
                  <c:v>183.43003886782799</c:v>
                </c:pt>
                <c:pt idx="264">
                  <c:v>183.530806923906</c:v>
                </c:pt>
                <c:pt idx="265">
                  <c:v>183.60704708824599</c:v>
                </c:pt>
                <c:pt idx="266">
                  <c:v>183.667895590786</c:v>
                </c:pt>
                <c:pt idx="267">
                  <c:v>183.697283027644</c:v>
                </c:pt>
                <c:pt idx="268">
                  <c:v>183.702294904144</c:v>
                </c:pt>
                <c:pt idx="269">
                  <c:v>183.66305170952199</c:v>
                </c:pt>
                <c:pt idx="270">
                  <c:v>183.61198269415101</c:v>
                </c:pt>
                <c:pt idx="271">
                  <c:v>183.54234223549599</c:v>
                </c:pt>
                <c:pt idx="272">
                  <c:v>183.47361606196301</c:v>
                </c:pt>
                <c:pt idx="273">
                  <c:v>183.40806333951801</c:v>
                </c:pt>
                <c:pt idx="274">
                  <c:v>183.36847073345601</c:v>
                </c:pt>
                <c:pt idx="275">
                  <c:v>183.39158839330801</c:v>
                </c:pt>
                <c:pt idx="276">
                  <c:v>183.49032976054701</c:v>
                </c:pt>
                <c:pt idx="277">
                  <c:v>183.570086856681</c:v>
                </c:pt>
                <c:pt idx="278">
                  <c:v>183.63148766437399</c:v>
                </c:pt>
                <c:pt idx="279">
                  <c:v>183.65602664242601</c:v>
                </c:pt>
                <c:pt idx="280">
                  <c:v>183.656970658397</c:v>
                </c:pt>
                <c:pt idx="281">
                  <c:v>183.62519119447299</c:v>
                </c:pt>
                <c:pt idx="282">
                  <c:v>183.57737038733001</c:v>
                </c:pt>
                <c:pt idx="283">
                  <c:v>183.50840152993399</c:v>
                </c:pt>
                <c:pt idx="284">
                  <c:v>183.43270431913601</c:v>
                </c:pt>
                <c:pt idx="285">
                  <c:v>183.366486586398</c:v>
                </c:pt>
                <c:pt idx="286">
                  <c:v>183.32962803856799</c:v>
                </c:pt>
                <c:pt idx="287">
                  <c:v>183.353174041839</c:v>
                </c:pt>
                <c:pt idx="288">
                  <c:v>183.44988681019601</c:v>
                </c:pt>
                <c:pt idx="289">
                  <c:v>183.53314235149301</c:v>
                </c:pt>
                <c:pt idx="290">
                  <c:v>183.594970199106</c:v>
                </c:pt>
                <c:pt idx="291">
                  <c:v>183.61462827297001</c:v>
                </c:pt>
                <c:pt idx="292">
                  <c:v>183.61170678798999</c:v>
                </c:pt>
                <c:pt idx="293">
                  <c:v>183.58750587580499</c:v>
                </c:pt>
                <c:pt idx="294">
                  <c:v>183.542816766013</c:v>
                </c:pt>
                <c:pt idx="295">
                  <c:v>183.47435241806301</c:v>
                </c:pt>
                <c:pt idx="296">
                  <c:v>183.391660041671</c:v>
                </c:pt>
                <c:pt idx="297">
                  <c:v>183.32494838502299</c:v>
                </c:pt>
                <c:pt idx="298">
                  <c:v>183.29086505625801</c:v>
                </c:pt>
                <c:pt idx="299">
                  <c:v>183.314794512855</c:v>
                </c:pt>
                <c:pt idx="300">
                  <c:v>183.40947749119201</c:v>
                </c:pt>
                <c:pt idx="301">
                  <c:v>183.503532264646</c:v>
                </c:pt>
                <c:pt idx="302">
                  <c:v>183.573229402457</c:v>
                </c:pt>
                <c:pt idx="303">
                  <c:v>183.59554794764</c:v>
                </c:pt>
                <c:pt idx="304">
                  <c:v>183.596290254439</c:v>
                </c:pt>
                <c:pt idx="305">
                  <c:v>183.58734111561699</c:v>
                </c:pt>
                <c:pt idx="306">
                  <c:v>183.55298379158799</c:v>
                </c:pt>
                <c:pt idx="307">
                  <c:v>183.49242437714199</c:v>
                </c:pt>
                <c:pt idx="308">
                  <c:v>183.41028762401899</c:v>
                </c:pt>
                <c:pt idx="309">
                  <c:v>183.360488989609</c:v>
                </c:pt>
                <c:pt idx="310">
                  <c:v>183.325774073476</c:v>
                </c:pt>
                <c:pt idx="311">
                  <c:v>183.35574329713501</c:v>
                </c:pt>
                <c:pt idx="312">
                  <c:v>183.46407813345601</c:v>
                </c:pt>
                <c:pt idx="313">
                  <c:v>183.54764098835099</c:v>
                </c:pt>
                <c:pt idx="314">
                  <c:v>183.616056271133</c:v>
                </c:pt>
                <c:pt idx="315">
                  <c:v>183.65301048823201</c:v>
                </c:pt>
                <c:pt idx="316">
                  <c:v>183.66534505528799</c:v>
                </c:pt>
                <c:pt idx="317">
                  <c:v>183.63366864090699</c:v>
                </c:pt>
                <c:pt idx="318">
                  <c:v>183.58992231609301</c:v>
                </c:pt>
                <c:pt idx="319">
                  <c:v>183.527848637679</c:v>
                </c:pt>
                <c:pt idx="320">
                  <c:v>183.466689244387</c:v>
                </c:pt>
                <c:pt idx="321">
                  <c:v>183.40797103312701</c:v>
                </c:pt>
                <c:pt idx="322">
                  <c:v>183.37594520730701</c:v>
                </c:pt>
                <c:pt idx="323">
                  <c:v>183.406385557715</c:v>
                </c:pt>
                <c:pt idx="324">
                  <c:v>183.512693705196</c:v>
                </c:pt>
                <c:pt idx="325">
                  <c:v>183.599773491886</c:v>
                </c:pt>
                <c:pt idx="326">
                  <c:v>183.66874107981999</c:v>
                </c:pt>
                <c:pt idx="327">
                  <c:v>183.70084683811299</c:v>
                </c:pt>
                <c:pt idx="328">
                  <c:v>183.70911354463999</c:v>
                </c:pt>
                <c:pt idx="329">
                  <c:v>183.68490086095801</c:v>
                </c:pt>
                <c:pt idx="330">
                  <c:v>183.64440274437101</c:v>
                </c:pt>
                <c:pt idx="331">
                  <c:v>183.583000667216</c:v>
                </c:pt>
                <c:pt idx="332">
                  <c:v>183.51487023665899</c:v>
                </c:pt>
                <c:pt idx="333">
                  <c:v>183.455487015107</c:v>
                </c:pt>
                <c:pt idx="334">
                  <c:v>183.426195247518</c:v>
                </c:pt>
                <c:pt idx="335">
                  <c:v>183.45706394134601</c:v>
                </c:pt>
                <c:pt idx="336">
                  <c:v>183.561343489943</c:v>
                </c:pt>
                <c:pt idx="337">
                  <c:v>183.65192172179701</c:v>
                </c:pt>
                <c:pt idx="338">
                  <c:v>183.714874360338</c:v>
                </c:pt>
                <c:pt idx="339">
                  <c:v>183.73565722513101</c:v>
                </c:pt>
                <c:pt idx="340">
                  <c:v>183.7338242475</c:v>
                </c:pt>
                <c:pt idx="341">
                  <c:v>183.710748126243</c:v>
                </c:pt>
                <c:pt idx="342">
                  <c:v>183.66714752380099</c:v>
                </c:pt>
                <c:pt idx="343">
                  <c:v>183.599807966779</c:v>
                </c:pt>
                <c:pt idx="344">
                  <c:v>183.518240381315</c:v>
                </c:pt>
                <c:pt idx="345">
                  <c:v>183.452544664859</c:v>
                </c:pt>
                <c:pt idx="346">
                  <c:v>183.419586127023</c:v>
                </c:pt>
                <c:pt idx="347">
                  <c:v>183.44460409096999</c:v>
                </c:pt>
                <c:pt idx="348">
                  <c:v>183.540411860235</c:v>
                </c:pt>
                <c:pt idx="349">
                  <c:v>183.62823245048301</c:v>
                </c:pt>
                <c:pt idx="350">
                  <c:v>183.69148759897999</c:v>
                </c:pt>
                <c:pt idx="351">
                  <c:v>183.70736415484899</c:v>
                </c:pt>
                <c:pt idx="352">
                  <c:v>183.70187227844201</c:v>
                </c:pt>
                <c:pt idx="353">
                  <c:v>183.686481150308</c:v>
                </c:pt>
                <c:pt idx="354">
                  <c:v>183.645889643072</c:v>
                </c:pt>
                <c:pt idx="355">
                  <c:v>183.57888823931199</c:v>
                </c:pt>
                <c:pt idx="356">
                  <c:v>183.49030949687599</c:v>
                </c:pt>
                <c:pt idx="357">
                  <c:v>183.43448448536699</c:v>
                </c:pt>
                <c:pt idx="358">
                  <c:v>183.39332757992099</c:v>
                </c:pt>
                <c:pt idx="359">
                  <c:v>183.417062620374</c:v>
                </c:pt>
                <c:pt idx="360">
                  <c:v>183.51895546738101</c:v>
                </c:pt>
                <c:pt idx="361">
                  <c:v>183.59628413906901</c:v>
                </c:pt>
                <c:pt idx="362">
                  <c:v>183.65825743253799</c:v>
                </c:pt>
                <c:pt idx="363">
                  <c:v>183.688769660324</c:v>
                </c:pt>
                <c:pt idx="364">
                  <c:v>183.694870044174</c:v>
                </c:pt>
                <c:pt idx="365">
                  <c:v>183.65675164048</c:v>
                </c:pt>
                <c:pt idx="366">
                  <c:v>183.60677113245899</c:v>
                </c:pt>
                <c:pt idx="367">
                  <c:v>183.538255464732</c:v>
                </c:pt>
                <c:pt idx="368">
                  <c:v>183.470654082127</c:v>
                </c:pt>
                <c:pt idx="369">
                  <c:v>183.40611729987401</c:v>
                </c:pt>
                <c:pt idx="370">
                  <c:v>183.36764948474001</c:v>
                </c:pt>
                <c:pt idx="371">
                  <c:v>183.391855651942</c:v>
                </c:pt>
                <c:pt idx="372">
                  <c:v>183.49172181010999</c:v>
                </c:pt>
                <c:pt idx="373">
                  <c:v>183.57256741359299</c:v>
                </c:pt>
                <c:pt idx="374">
                  <c:v>183.63509301221401</c:v>
                </c:pt>
                <c:pt idx="375">
                  <c:v>183.65589584914099</c:v>
                </c:pt>
                <c:pt idx="376">
                  <c:v>183.653224244668</c:v>
                </c:pt>
                <c:pt idx="377">
                  <c:v>183.617708639619</c:v>
                </c:pt>
                <c:pt idx="378">
                  <c:v>183.566272212032</c:v>
                </c:pt>
                <c:pt idx="379">
                  <c:v>183.493567213511</c:v>
                </c:pt>
                <c:pt idx="380">
                  <c:v>183.414133861587</c:v>
                </c:pt>
                <c:pt idx="381">
                  <c:v>183.344541549768</c:v>
                </c:pt>
                <c:pt idx="382">
                  <c:v>183.303946860813</c:v>
                </c:pt>
                <c:pt idx="383">
                  <c:v>183.32387724364</c:v>
                </c:pt>
                <c:pt idx="384">
                  <c:v>183.41685387087199</c:v>
                </c:pt>
                <c:pt idx="385">
                  <c:v>183.49649379172499</c:v>
                </c:pt>
                <c:pt idx="386">
                  <c:v>183.55458549821299</c:v>
                </c:pt>
                <c:pt idx="387">
                  <c:v>183.57050743095201</c:v>
                </c:pt>
                <c:pt idx="388">
                  <c:v>183.563970325528</c:v>
                </c:pt>
                <c:pt idx="389">
                  <c:v>183.53603327221799</c:v>
                </c:pt>
                <c:pt idx="390">
                  <c:v>183.48772854198199</c:v>
                </c:pt>
                <c:pt idx="391">
                  <c:v>183.41552805290701</c:v>
                </c:pt>
                <c:pt idx="392">
                  <c:v>183.32909953538899</c:v>
                </c:pt>
                <c:pt idx="393">
                  <c:v>183.25901329966001</c:v>
                </c:pt>
                <c:pt idx="394">
                  <c:v>183.22119382976999</c:v>
                </c:pt>
                <c:pt idx="395">
                  <c:v>183.241507665923</c:v>
                </c:pt>
                <c:pt idx="396">
                  <c:v>183.33245450313501</c:v>
                </c:pt>
                <c:pt idx="397">
                  <c:v>183.41557096558901</c:v>
                </c:pt>
                <c:pt idx="398">
                  <c:v>183.473965182033</c:v>
                </c:pt>
                <c:pt idx="399">
                  <c:v>183.48498080584901</c:v>
                </c:pt>
                <c:pt idx="400">
                  <c:v>183.47478480164801</c:v>
                </c:pt>
                <c:pt idx="401">
                  <c:v>183.45453274146001</c:v>
                </c:pt>
                <c:pt idx="402">
                  <c:v>183.40923710643099</c:v>
                </c:pt>
                <c:pt idx="403">
                  <c:v>183.337374770618</c:v>
                </c:pt>
                <c:pt idx="404">
                  <c:v>183.24393509612901</c:v>
                </c:pt>
                <c:pt idx="405">
                  <c:v>183.18356276108599</c:v>
                </c:pt>
                <c:pt idx="406">
                  <c:v>183.13754492358601</c:v>
                </c:pt>
                <c:pt idx="407">
                  <c:v>183.156575836245</c:v>
                </c:pt>
                <c:pt idx="408">
                  <c:v>183.25360775119901</c:v>
                </c:pt>
                <c:pt idx="409">
                  <c:v>183.326232295094</c:v>
                </c:pt>
                <c:pt idx="410">
                  <c:v>183.383344656509</c:v>
                </c:pt>
                <c:pt idx="411">
                  <c:v>183.40899595224201</c:v>
                </c:pt>
                <c:pt idx="412">
                  <c:v>183.41039220829799</c:v>
                </c:pt>
                <c:pt idx="413">
                  <c:v>183.37804781001401</c:v>
                </c:pt>
                <c:pt idx="414">
                  <c:v>183.33365504916401</c:v>
                </c:pt>
                <c:pt idx="415">
                  <c:v>183.27091338684701</c:v>
                </c:pt>
                <c:pt idx="416">
                  <c:v>183.209086009652</c:v>
                </c:pt>
                <c:pt idx="417">
                  <c:v>183.14976445809299</c:v>
                </c:pt>
                <c:pt idx="418">
                  <c:v>183.11707064836901</c:v>
                </c:pt>
                <c:pt idx="419">
                  <c:v>183.146864562741</c:v>
                </c:pt>
                <c:pt idx="420">
                  <c:v>183.25250472631899</c:v>
                </c:pt>
                <c:pt idx="421">
                  <c:v>183.33893807697399</c:v>
                </c:pt>
                <c:pt idx="422">
                  <c:v>183.407237681005</c:v>
                </c:pt>
                <c:pt idx="423">
                  <c:v>183.43867545539501</c:v>
                </c:pt>
                <c:pt idx="424">
                  <c:v>183.44629572588599</c:v>
                </c:pt>
                <c:pt idx="425">
                  <c:v>183.42141505830099</c:v>
                </c:pt>
                <c:pt idx="426">
                  <c:v>183.38027050567899</c:v>
                </c:pt>
                <c:pt idx="427">
                  <c:v>183.31820044462</c:v>
                </c:pt>
                <c:pt idx="428">
                  <c:v>183.24940203016001</c:v>
                </c:pt>
                <c:pt idx="429">
                  <c:v>183.189415468308</c:v>
                </c:pt>
                <c:pt idx="430">
                  <c:v>183.15945571681701</c:v>
                </c:pt>
                <c:pt idx="431">
                  <c:v>183.189677974608</c:v>
                </c:pt>
                <c:pt idx="432">
                  <c:v>183.293289539303</c:v>
                </c:pt>
                <c:pt idx="433">
                  <c:v>183.38322133512099</c:v>
                </c:pt>
                <c:pt idx="434">
                  <c:v>183.451947979073</c:v>
                </c:pt>
                <c:pt idx="435">
                  <c:v>183.478504849275</c:v>
                </c:pt>
                <c:pt idx="436">
                  <c:v>183.48225961881499</c:v>
                </c:pt>
                <c:pt idx="437">
                  <c:v>183.46495750296901</c:v>
                </c:pt>
                <c:pt idx="438">
                  <c:v>183.42694464769701</c:v>
                </c:pt>
                <c:pt idx="439">
                  <c:v>183.36537909608501</c:v>
                </c:pt>
                <c:pt idx="440">
                  <c:v>183.289585516031</c:v>
                </c:pt>
                <c:pt idx="441">
                  <c:v>183.22910503026901</c:v>
                </c:pt>
                <c:pt idx="442">
                  <c:v>183.201920497842</c:v>
                </c:pt>
                <c:pt idx="443">
                  <c:v>183.23252620896</c:v>
                </c:pt>
                <c:pt idx="444">
                  <c:v>183.33410798363499</c:v>
                </c:pt>
                <c:pt idx="445">
                  <c:v>183.42751632105399</c:v>
                </c:pt>
                <c:pt idx="446">
                  <c:v>183.49654547496101</c:v>
                </c:pt>
                <c:pt idx="447">
                  <c:v>183.51819603624099</c:v>
                </c:pt>
                <c:pt idx="448">
                  <c:v>183.51829190700499</c:v>
                </c:pt>
                <c:pt idx="449">
                  <c:v>183.50867478428</c:v>
                </c:pt>
                <c:pt idx="450">
                  <c:v>183.46744105181801</c:v>
                </c:pt>
                <c:pt idx="451">
                  <c:v>183.39977601532399</c:v>
                </c:pt>
                <c:pt idx="452">
                  <c:v>183.31053364015301</c:v>
                </c:pt>
                <c:pt idx="453">
                  <c:v>183.25408781092401</c:v>
                </c:pt>
                <c:pt idx="454">
                  <c:v>183.21226727274299</c:v>
                </c:pt>
                <c:pt idx="455">
                  <c:v>183.23536008796901</c:v>
                </c:pt>
                <c:pt idx="456">
                  <c:v>183.336589302242</c:v>
                </c:pt>
                <c:pt idx="457">
                  <c:v>183.413275748704</c:v>
                </c:pt>
                <c:pt idx="458">
                  <c:v>183.47458540943799</c:v>
                </c:pt>
                <c:pt idx="459">
                  <c:v>183.50443400448901</c:v>
                </c:pt>
                <c:pt idx="460">
                  <c:v>183.509892163112</c:v>
                </c:pt>
                <c:pt idx="461">
                  <c:v>183.47111012668299</c:v>
                </c:pt>
                <c:pt idx="462">
                  <c:v>183.420487393435</c:v>
                </c:pt>
                <c:pt idx="463">
                  <c:v>183.35130809297399</c:v>
                </c:pt>
                <c:pt idx="464">
                  <c:v>183.28304307763401</c:v>
                </c:pt>
                <c:pt idx="465">
                  <c:v>183.21790688517001</c:v>
                </c:pt>
                <c:pt idx="466">
                  <c:v>183.17877543730199</c:v>
                </c:pt>
                <c:pt idx="467">
                  <c:v>183.202339379276</c:v>
                </c:pt>
                <c:pt idx="468">
                  <c:v>183.30154190470901</c:v>
                </c:pt>
                <c:pt idx="469">
                  <c:v>183.38174528296599</c:v>
                </c:pt>
                <c:pt idx="470">
                  <c:v>183.443607248853</c:v>
                </c:pt>
                <c:pt idx="471">
                  <c:v>183.46860738509801</c:v>
                </c:pt>
                <c:pt idx="472">
                  <c:v>183.46999768319199</c:v>
                </c:pt>
                <c:pt idx="473">
                  <c:v>183.438679377461</c:v>
                </c:pt>
                <c:pt idx="474">
                  <c:v>183.391304852442</c:v>
                </c:pt>
                <c:pt idx="475">
                  <c:v>183.32279715323901</c:v>
                </c:pt>
                <c:pt idx="476">
                  <c:v>183.24756110063399</c:v>
                </c:pt>
                <c:pt idx="477">
                  <c:v>183.18175989787699</c:v>
                </c:pt>
                <c:pt idx="478">
                  <c:v>183.14536250824099</c:v>
                </c:pt>
                <c:pt idx="479">
                  <c:v>183.16935479363499</c:v>
                </c:pt>
                <c:pt idx="480">
                  <c:v>183.26652872018499</c:v>
                </c:pt>
                <c:pt idx="481">
                  <c:v>183.35023054360499</c:v>
                </c:pt>
                <c:pt idx="482">
                  <c:v>183.412519549412</c:v>
                </c:pt>
                <c:pt idx="483">
                  <c:v>183.43263878146999</c:v>
                </c:pt>
                <c:pt idx="484">
                  <c:v>183.430163578612</c:v>
                </c:pt>
                <c:pt idx="485">
                  <c:v>183.40642382462099</c:v>
                </c:pt>
                <c:pt idx="486">
                  <c:v>183.36218099695199</c:v>
                </c:pt>
                <c:pt idx="487">
                  <c:v>183.29417780719501</c:v>
                </c:pt>
                <c:pt idx="488">
                  <c:v>183.21689582717701</c:v>
                </c:pt>
                <c:pt idx="489">
                  <c:v>183.15507098015601</c:v>
                </c:pt>
                <c:pt idx="490">
                  <c:v>183.126398047766</c:v>
                </c:pt>
                <c:pt idx="491">
                  <c:v>183.15556337182201</c:v>
                </c:pt>
                <c:pt idx="492">
                  <c:v>183.255656746532</c:v>
                </c:pt>
                <c:pt idx="493">
                  <c:v>183.347624696889</c:v>
                </c:pt>
                <c:pt idx="494">
                  <c:v>183.41516545083201</c:v>
                </c:pt>
                <c:pt idx="495">
                  <c:v>183.43532761214701</c:v>
                </c:pt>
                <c:pt idx="496">
                  <c:v>183.43398309584899</c:v>
                </c:pt>
                <c:pt idx="497">
                  <c:v>183.42287757316001</c:v>
                </c:pt>
                <c:pt idx="498">
                  <c:v>183.38643342603299</c:v>
                </c:pt>
                <c:pt idx="499">
                  <c:v>183.32371762771899</c:v>
                </c:pt>
                <c:pt idx="500">
                  <c:v>183.23942449072899</c:v>
                </c:pt>
                <c:pt idx="501">
                  <c:v>183.187608593992</c:v>
                </c:pt>
                <c:pt idx="502">
                  <c:v>183.150737293991</c:v>
                </c:pt>
                <c:pt idx="503">
                  <c:v>183.17861969455299</c:v>
                </c:pt>
                <c:pt idx="504">
                  <c:v>183.28479814700501</c:v>
                </c:pt>
                <c:pt idx="505">
                  <c:v>183.366274178803</c:v>
                </c:pt>
                <c:pt idx="506">
                  <c:v>183.43253307771701</c:v>
                </c:pt>
                <c:pt idx="507">
                  <c:v>183.46733091094899</c:v>
                </c:pt>
                <c:pt idx="508">
                  <c:v>183.477578654908</c:v>
                </c:pt>
                <c:pt idx="509">
                  <c:v>183.44374585665901</c:v>
                </c:pt>
                <c:pt idx="510">
                  <c:v>183.39791270874699</c:v>
                </c:pt>
                <c:pt idx="511">
                  <c:v>183.333682646466</c:v>
                </c:pt>
                <c:pt idx="512">
                  <c:v>183.270366869307</c:v>
                </c:pt>
                <c:pt idx="513">
                  <c:v>183.209700956489</c:v>
                </c:pt>
                <c:pt idx="514">
                  <c:v>183.175518746801</c:v>
                </c:pt>
                <c:pt idx="515">
                  <c:v>183.203872274112</c:v>
                </c:pt>
                <c:pt idx="516">
                  <c:v>183.308024037725</c:v>
                </c:pt>
                <c:pt idx="517">
                  <c:v>183.39301700131699</c:v>
                </c:pt>
                <c:pt idx="518">
                  <c:v>183.45982820538401</c:v>
                </c:pt>
                <c:pt idx="519">
                  <c:v>183.48977757981001</c:v>
                </c:pt>
                <c:pt idx="520">
                  <c:v>183.49595746323899</c:v>
                </c:pt>
                <c:pt idx="521">
                  <c:v>183.46958839568899</c:v>
                </c:pt>
                <c:pt idx="522">
                  <c:v>183.427003456005</c:v>
                </c:pt>
                <c:pt idx="523">
                  <c:v>183.36344499498301</c:v>
                </c:pt>
                <c:pt idx="524">
                  <c:v>183.29315818055801</c:v>
                </c:pt>
                <c:pt idx="525">
                  <c:v>183.23261044432499</c:v>
                </c:pt>
                <c:pt idx="526">
                  <c:v>183.20202939262501</c:v>
                </c:pt>
                <c:pt idx="527">
                  <c:v>183.23165039215101</c:v>
                </c:pt>
                <c:pt idx="528">
                  <c:v>183.33464065663799</c:v>
                </c:pt>
                <c:pt idx="529">
                  <c:v>183.42397119418999</c:v>
                </c:pt>
                <c:pt idx="530">
                  <c:v>183.492076537933</c:v>
                </c:pt>
                <c:pt idx="531">
                  <c:v>183.51801210792701</c:v>
                </c:pt>
                <c:pt idx="532">
                  <c:v>183.52116561920201</c:v>
                </c:pt>
                <c:pt idx="533">
                  <c:v>183.50324220314701</c:v>
                </c:pt>
                <c:pt idx="534">
                  <c:v>183.46462808960999</c:v>
                </c:pt>
                <c:pt idx="535">
                  <c:v>183.40244123778999</c:v>
                </c:pt>
                <c:pt idx="536">
                  <c:v>183.32602635752801</c:v>
                </c:pt>
                <c:pt idx="537">
                  <c:v>183.26498469738399</c:v>
                </c:pt>
                <c:pt idx="538">
                  <c:v>183.23717886474901</c:v>
                </c:pt>
                <c:pt idx="539">
                  <c:v>183.267183317601</c:v>
                </c:pt>
                <c:pt idx="540">
                  <c:v>183.368143792068</c:v>
                </c:pt>
                <c:pt idx="541">
                  <c:v>183.460950871221</c:v>
                </c:pt>
                <c:pt idx="542">
                  <c:v>183.52935872492</c:v>
                </c:pt>
                <c:pt idx="543">
                  <c:v>183.55038798599199</c:v>
                </c:pt>
                <c:pt idx="544">
                  <c:v>183.54988259848901</c:v>
                </c:pt>
                <c:pt idx="545">
                  <c:v>183.53964417555699</c:v>
                </c:pt>
                <c:pt idx="546">
                  <c:v>183.504039157226</c:v>
                </c:pt>
                <c:pt idx="547">
                  <c:v>183.44219045866899</c:v>
                </c:pt>
                <c:pt idx="548">
                  <c:v>183.35876442143399</c:v>
                </c:pt>
                <c:pt idx="549">
                  <c:v>183.307759682534</c:v>
                </c:pt>
                <c:pt idx="550">
                  <c:v>183.271755482289</c:v>
                </c:pt>
                <c:pt idx="551">
                  <c:v>183.30047701164699</c:v>
                </c:pt>
                <c:pt idx="552">
                  <c:v>183.40752256385599</c:v>
                </c:pt>
                <c:pt idx="553">
                  <c:v>183.48983772445001</c:v>
                </c:pt>
                <c:pt idx="554">
                  <c:v>183.55696372311999</c:v>
                </c:pt>
                <c:pt idx="555">
                  <c:v>183.59262865610799</c:v>
                </c:pt>
                <c:pt idx="556">
                  <c:v>183.60371552886301</c:v>
                </c:pt>
                <c:pt idx="557">
                  <c:v>183.570749830371</c:v>
                </c:pt>
                <c:pt idx="558">
                  <c:v>183.52575581125501</c:v>
                </c:pt>
                <c:pt idx="559">
                  <c:v>183.46239284872999</c:v>
                </c:pt>
                <c:pt idx="560">
                  <c:v>183.39994417132701</c:v>
                </c:pt>
                <c:pt idx="561">
                  <c:v>183.340061445386</c:v>
                </c:pt>
                <c:pt idx="562">
                  <c:v>183.30674633545399</c:v>
                </c:pt>
                <c:pt idx="563">
                  <c:v>183.335451377455</c:v>
                </c:pt>
                <c:pt idx="564">
                  <c:v>183.43996637291499</c:v>
                </c:pt>
                <c:pt idx="565">
                  <c:v>183.52531085119799</c:v>
                </c:pt>
                <c:pt idx="566">
                  <c:v>183.592485287112</c:v>
                </c:pt>
                <c:pt idx="567">
                  <c:v>183.62279789338501</c:v>
                </c:pt>
                <c:pt idx="568">
                  <c:v>183.629329291505</c:v>
                </c:pt>
                <c:pt idx="569">
                  <c:v>183.60332345580099</c:v>
                </c:pt>
                <c:pt idx="570">
                  <c:v>183.561090030808</c:v>
                </c:pt>
                <c:pt idx="571">
                  <c:v>183.49789480163199</c:v>
                </c:pt>
                <c:pt idx="572">
                  <c:v>183.427971219054</c:v>
                </c:pt>
                <c:pt idx="573">
                  <c:v>183.36696837632201</c:v>
                </c:pt>
                <c:pt idx="574">
                  <c:v>183.33588345671299</c:v>
                </c:pt>
                <c:pt idx="575">
                  <c:v>183.365016842133</c:v>
                </c:pt>
                <c:pt idx="576">
                  <c:v>183.467503238711</c:v>
                </c:pt>
                <c:pt idx="577">
                  <c:v>183.55634616215701</c:v>
                </c:pt>
                <c:pt idx="578">
                  <c:v>183.62394763799099</c:v>
                </c:pt>
                <c:pt idx="579">
                  <c:v>183.649379340076</c:v>
                </c:pt>
                <c:pt idx="580">
                  <c:v>183.65204523724501</c:v>
                </c:pt>
                <c:pt idx="581">
                  <c:v>183.633617953281</c:v>
                </c:pt>
                <c:pt idx="582">
                  <c:v>183.59451622563699</c:v>
                </c:pt>
                <c:pt idx="583">
                  <c:v>183.53182550590799</c:v>
                </c:pt>
                <c:pt idx="584">
                  <c:v>183.45490675773701</c:v>
                </c:pt>
                <c:pt idx="585">
                  <c:v>183.39340999109399</c:v>
                </c:pt>
                <c:pt idx="586">
                  <c:v>183.36510029055</c:v>
                </c:pt>
                <c:pt idx="587">
                  <c:v>183.39461712929599</c:v>
                </c:pt>
                <c:pt idx="588">
                  <c:v>183.49507373585399</c:v>
                </c:pt>
                <c:pt idx="589">
                  <c:v>183.587393200901</c:v>
                </c:pt>
                <c:pt idx="590">
                  <c:v>183.655297186691</c:v>
                </c:pt>
                <c:pt idx="591">
                  <c:v>183.67582257985299</c:v>
                </c:pt>
                <c:pt idx="592">
                  <c:v>183.67482957824501</c:v>
                </c:pt>
                <c:pt idx="593">
                  <c:v>183.66408728740299</c:v>
                </c:pt>
                <c:pt idx="594">
                  <c:v>183.62799465496701</c:v>
                </c:pt>
                <c:pt idx="595">
                  <c:v>183.5656420885</c:v>
                </c:pt>
                <c:pt idx="596">
                  <c:v>183.481712183356</c:v>
                </c:pt>
                <c:pt idx="597">
                  <c:v>183.43023608415299</c:v>
                </c:pt>
                <c:pt idx="598">
                  <c:v>183.39372801600001</c:v>
                </c:pt>
                <c:pt idx="599">
                  <c:v>183.42196193125201</c:v>
                </c:pt>
                <c:pt idx="600">
                  <c:v>183.52642046942799</c:v>
                </c:pt>
                <c:pt idx="601">
                  <c:v>183.60623206805499</c:v>
                </c:pt>
                <c:pt idx="602">
                  <c:v>183.670771052692</c:v>
                </c:pt>
                <c:pt idx="603">
                  <c:v>183.703848971648</c:v>
                </c:pt>
                <c:pt idx="604">
                  <c:v>183.712432282435</c:v>
                </c:pt>
                <c:pt idx="605">
                  <c:v>183.67687956991099</c:v>
                </c:pt>
                <c:pt idx="606">
                  <c:v>183.62938198882799</c:v>
                </c:pt>
                <c:pt idx="607">
                  <c:v>183.56343201227</c:v>
                </c:pt>
                <c:pt idx="608">
                  <c:v>183.49839632083399</c:v>
                </c:pt>
                <c:pt idx="609">
                  <c:v>183.43617693705701</c:v>
                </c:pt>
                <c:pt idx="610">
                  <c:v>183.40027481309301</c:v>
                </c:pt>
                <c:pt idx="611">
                  <c:v>183.42696390723199</c:v>
                </c:pt>
                <c:pt idx="612">
                  <c:v>183.52939575656899</c:v>
                </c:pt>
                <c:pt idx="613">
                  <c:v>183.61272428699101</c:v>
                </c:pt>
                <c:pt idx="614">
                  <c:v>183.677815576781</c:v>
                </c:pt>
                <c:pt idx="615">
                  <c:v>183.70604503693099</c:v>
                </c:pt>
                <c:pt idx="616">
                  <c:v>183.71056048718901</c:v>
                </c:pt>
                <c:pt idx="617">
                  <c:v>183.682471505363</c:v>
                </c:pt>
                <c:pt idx="618">
                  <c:v>183.63822213250799</c:v>
                </c:pt>
                <c:pt idx="619">
                  <c:v>183.572943757209</c:v>
                </c:pt>
                <c:pt idx="620">
                  <c:v>183.50093702850799</c:v>
                </c:pt>
                <c:pt idx="621">
                  <c:v>183.43805263443801</c:v>
                </c:pt>
                <c:pt idx="622">
                  <c:v>183.404884568706</c:v>
                </c:pt>
                <c:pt idx="623">
                  <c:v>183.43200200626501</c:v>
                </c:pt>
                <c:pt idx="624">
                  <c:v>183.53240525671899</c:v>
                </c:pt>
                <c:pt idx="625">
                  <c:v>183.619232232304</c:v>
                </c:pt>
                <c:pt idx="626">
                  <c:v>183.68475056201399</c:v>
                </c:pt>
                <c:pt idx="627">
                  <c:v>183.70809911797599</c:v>
                </c:pt>
                <c:pt idx="628">
                  <c:v>183.70874906728301</c:v>
                </c:pt>
                <c:pt idx="629">
                  <c:v>183.68823863719601</c:v>
                </c:pt>
                <c:pt idx="630">
                  <c:v>183.647120961691</c:v>
                </c:pt>
                <c:pt idx="631">
                  <c:v>183.582347095839</c:v>
                </c:pt>
                <c:pt idx="632">
                  <c:v>183.50334520154399</c:v>
                </c:pt>
                <c:pt idx="633">
                  <c:v>183.43996688356401</c:v>
                </c:pt>
                <c:pt idx="634">
                  <c:v>183.409574036897</c:v>
                </c:pt>
                <c:pt idx="635">
                  <c:v>183.43707492778199</c:v>
                </c:pt>
                <c:pt idx="636">
                  <c:v>183.535448388216</c:v>
                </c:pt>
                <c:pt idx="637">
                  <c:v>183.62120169077701</c:v>
                </c:pt>
                <c:pt idx="638">
                  <c:v>183.68232064199799</c:v>
                </c:pt>
                <c:pt idx="639">
                  <c:v>183.69606100059099</c:v>
                </c:pt>
                <c:pt idx="640">
                  <c:v>183.68850183649701</c:v>
                </c:pt>
                <c:pt idx="641">
                  <c:v>183.670974511086</c:v>
                </c:pt>
                <c:pt idx="642">
                  <c:v>183.628315716164</c:v>
                </c:pt>
                <c:pt idx="643">
                  <c:v>183.55917811512799</c:v>
                </c:pt>
                <c:pt idx="644">
                  <c:v>183.46846317541599</c:v>
                </c:pt>
                <c:pt idx="645">
                  <c:v>183.41063978580999</c:v>
                </c:pt>
                <c:pt idx="646">
                  <c:v>183.36734668308699</c:v>
                </c:pt>
                <c:pt idx="647">
                  <c:v>183.389014435853</c:v>
                </c:pt>
                <c:pt idx="648">
                  <c:v>183.48877108558401</c:v>
                </c:pt>
                <c:pt idx="649">
                  <c:v>183.56403246958601</c:v>
                </c:pt>
                <c:pt idx="650">
                  <c:v>183.62386956577799</c:v>
                </c:pt>
                <c:pt idx="651">
                  <c:v>183.652245596288</c:v>
                </c:pt>
                <c:pt idx="652">
                  <c:v>183.656278692451</c:v>
                </c:pt>
                <c:pt idx="653">
                  <c:v>183.61602409148</c:v>
                </c:pt>
                <c:pt idx="654">
                  <c:v>183.56397629577299</c:v>
                </c:pt>
                <c:pt idx="655">
                  <c:v>183.49332443076901</c:v>
                </c:pt>
                <c:pt idx="656">
                  <c:v>183.423586850888</c:v>
                </c:pt>
                <c:pt idx="657">
                  <c:v>183.35712060012801</c:v>
                </c:pt>
                <c:pt idx="658">
                  <c:v>183.31651658771801</c:v>
                </c:pt>
                <c:pt idx="659">
                  <c:v>183.338655467233</c:v>
                </c:pt>
                <c:pt idx="660">
                  <c:v>183.436385428124</c:v>
                </c:pt>
                <c:pt idx="661">
                  <c:v>183.51516374392099</c:v>
                </c:pt>
                <c:pt idx="662">
                  <c:v>183.57555314526601</c:v>
                </c:pt>
                <c:pt idx="663">
                  <c:v>183.59908071697001</c:v>
                </c:pt>
                <c:pt idx="664">
                  <c:v>183.599045952604</c:v>
                </c:pt>
                <c:pt idx="665">
                  <c:v>183.566255082331</c:v>
                </c:pt>
                <c:pt idx="666">
                  <c:v>183.51745549485199</c:v>
                </c:pt>
                <c:pt idx="667">
                  <c:v>183.44747523110701</c:v>
                </c:pt>
                <c:pt idx="668">
                  <c:v>183.370766613961</c:v>
                </c:pt>
                <c:pt idx="669">
                  <c:v>183.303635352908</c:v>
                </c:pt>
                <c:pt idx="670">
                  <c:v>183.26576539873</c:v>
                </c:pt>
                <c:pt idx="671">
                  <c:v>183.28833262166401</c:v>
                </c:pt>
                <c:pt idx="672">
                  <c:v>183.38403398367299</c:v>
                </c:pt>
                <c:pt idx="673">
                  <c:v>183.46631074463301</c:v>
                </c:pt>
                <c:pt idx="674">
                  <c:v>183.527127185898</c:v>
                </c:pt>
                <c:pt idx="675">
                  <c:v>183.54888083353799</c:v>
                </c:pt>
                <c:pt idx="676">
                  <c:v>183.547987323179</c:v>
                </c:pt>
                <c:pt idx="677">
                  <c:v>183.52588198477</c:v>
                </c:pt>
                <c:pt idx="678">
                  <c:v>183.4832208496</c:v>
                </c:pt>
                <c:pt idx="679">
                  <c:v>183.41685207542599</c:v>
                </c:pt>
                <c:pt idx="680">
                  <c:v>183.33625527280901</c:v>
                </c:pt>
                <c:pt idx="681">
                  <c:v>183.27143639247399</c:v>
                </c:pt>
                <c:pt idx="682">
                  <c:v>183.239448637485</c:v>
                </c:pt>
                <c:pt idx="683">
                  <c:v>183.26540606870401</c:v>
                </c:pt>
                <c:pt idx="684">
                  <c:v>183.36218462081601</c:v>
                </c:pt>
                <c:pt idx="685">
                  <c:v>183.45094467833599</c:v>
                </c:pt>
                <c:pt idx="686">
                  <c:v>183.51517060968101</c:v>
                </c:pt>
                <c:pt idx="687">
                  <c:v>183.53201794839799</c:v>
                </c:pt>
                <c:pt idx="688">
                  <c:v>183.52746553926301</c:v>
                </c:pt>
                <c:pt idx="689">
                  <c:v>183.51304519397601</c:v>
                </c:pt>
                <c:pt idx="690">
                  <c:v>183.473393154012</c:v>
                </c:pt>
                <c:pt idx="691">
                  <c:v>183.40736253310001</c:v>
                </c:pt>
                <c:pt idx="692">
                  <c:v>183.31975457351101</c:v>
                </c:pt>
                <c:pt idx="693">
                  <c:v>183.264837713698</c:v>
                </c:pt>
                <c:pt idx="694">
                  <c:v>183.22465159110001</c:v>
                </c:pt>
                <c:pt idx="695">
                  <c:v>183.24932609882401</c:v>
                </c:pt>
                <c:pt idx="696">
                  <c:v>183.35218972867901</c:v>
                </c:pt>
                <c:pt idx="697">
                  <c:v>183.43045786764</c:v>
                </c:pt>
                <c:pt idx="698">
                  <c:v>183.493401943956</c:v>
                </c:pt>
                <c:pt idx="699">
                  <c:v>183.524884954589</c:v>
                </c:pt>
                <c:pt idx="700">
                  <c:v>183.53192480571099</c:v>
                </c:pt>
                <c:pt idx="701">
                  <c:v>183.494777184865</c:v>
                </c:pt>
                <c:pt idx="702">
                  <c:v>183.44573614411499</c:v>
                </c:pt>
                <c:pt idx="703">
                  <c:v>183.37819125923599</c:v>
                </c:pt>
                <c:pt idx="704">
                  <c:v>183.311560659479</c:v>
                </c:pt>
                <c:pt idx="705">
                  <c:v>183.24790071334701</c:v>
                </c:pt>
                <c:pt idx="706">
                  <c:v>183.210403681061</c:v>
                </c:pt>
                <c:pt idx="707">
                  <c:v>183.235549315534</c:v>
                </c:pt>
                <c:pt idx="708">
                  <c:v>183.33638625654899</c:v>
                </c:pt>
                <c:pt idx="709">
                  <c:v>183.418171327305</c:v>
                </c:pt>
                <c:pt idx="710">
                  <c:v>183.48166770877299</c:v>
                </c:pt>
                <c:pt idx="711">
                  <c:v>183.508302260601</c:v>
                </c:pt>
                <c:pt idx="712">
                  <c:v>183.52019302373299</c:v>
                </c:pt>
                <c:pt idx="713">
                  <c:v>183.49972519854299</c:v>
                </c:pt>
                <c:pt idx="714">
                  <c:v>183.462851138563</c:v>
                </c:pt>
                <c:pt idx="715">
                  <c:v>183.4051939199</c:v>
                </c:pt>
                <c:pt idx="716">
                  <c:v>183.34080834783501</c:v>
                </c:pt>
                <c:pt idx="717">
                  <c:v>183.28480757911501</c:v>
                </c:pt>
                <c:pt idx="718">
                  <c:v>183.25926067001899</c:v>
                </c:pt>
                <c:pt idx="719">
                  <c:v>183.29375342045199</c:v>
                </c:pt>
                <c:pt idx="720">
                  <c:v>183.40177782754199</c:v>
                </c:pt>
                <c:pt idx="721">
                  <c:v>183.49598011600099</c:v>
                </c:pt>
                <c:pt idx="722">
                  <c:v>183.569119602348</c:v>
                </c:pt>
                <c:pt idx="723">
                  <c:v>183.60008931494599</c:v>
                </c:pt>
                <c:pt idx="724">
                  <c:v>183.60811457712799</c:v>
                </c:pt>
                <c:pt idx="725">
                  <c:v>183.59522530367701</c:v>
                </c:pt>
                <c:pt idx="726">
                  <c:v>183.56148294104599</c:v>
                </c:pt>
                <c:pt idx="727">
                  <c:v>183.50433023183001</c:v>
                </c:pt>
                <c:pt idx="728">
                  <c:v>183.43294949417199</c:v>
                </c:pt>
                <c:pt idx="729">
                  <c:v>183.376454801541</c:v>
                </c:pt>
                <c:pt idx="730">
                  <c:v>183.35368311151001</c:v>
                </c:pt>
                <c:pt idx="731">
                  <c:v>183.38855931526899</c:v>
                </c:pt>
                <c:pt idx="732">
                  <c:v>183.49455393233899</c:v>
                </c:pt>
                <c:pt idx="733">
                  <c:v>183.59223276239899</c:v>
                </c:pt>
                <c:pt idx="734">
                  <c:v>183.66567475870201</c:v>
                </c:pt>
                <c:pt idx="735">
                  <c:v>183.69173816237799</c:v>
                </c:pt>
                <c:pt idx="736">
                  <c:v>183.696104525782</c:v>
                </c:pt>
                <c:pt idx="737">
                  <c:v>183.69090024545301</c:v>
                </c:pt>
                <c:pt idx="738">
                  <c:v>183.66016697802999</c:v>
                </c:pt>
                <c:pt idx="739">
                  <c:v>183.603352422076</c:v>
                </c:pt>
                <c:pt idx="740">
                  <c:v>183.52496052744499</c:v>
                </c:pt>
                <c:pt idx="741">
                  <c:v>183.47866514775501</c:v>
                </c:pt>
                <c:pt idx="742">
                  <c:v>183.447695090114</c:v>
                </c:pt>
                <c:pt idx="743">
                  <c:v>183.48128837037899</c:v>
                </c:pt>
                <c:pt idx="744">
                  <c:v>183.59336806519099</c:v>
                </c:pt>
                <c:pt idx="745">
                  <c:v>183.68055497669201</c:v>
                </c:pt>
                <c:pt idx="746">
                  <c:v>183.75271511796601</c:v>
                </c:pt>
                <c:pt idx="747">
                  <c:v>183.79341419355799</c:v>
                </c:pt>
                <c:pt idx="748">
                  <c:v>183.80937281722001</c:v>
                </c:pt>
                <c:pt idx="749">
                  <c:v>183.781441261331</c:v>
                </c:pt>
                <c:pt idx="750">
                  <c:v>183.72811067675099</c:v>
                </c:pt>
                <c:pt idx="751">
                  <c:v>183.65613326324501</c:v>
                </c:pt>
                <c:pt idx="752">
                  <c:v>183.58507013486101</c:v>
                </c:pt>
                <c:pt idx="753">
                  <c:v>183.51740661448599</c:v>
                </c:pt>
                <c:pt idx="754">
                  <c:v>183.475477053573</c:v>
                </c:pt>
                <c:pt idx="755">
                  <c:v>183.49633314421499</c:v>
                </c:pt>
                <c:pt idx="756">
                  <c:v>183.59273755660399</c:v>
                </c:pt>
                <c:pt idx="757">
                  <c:v>183.67023308352699</c:v>
                </c:pt>
                <c:pt idx="758">
                  <c:v>183.729296936369</c:v>
                </c:pt>
                <c:pt idx="759">
                  <c:v>183.75149895957099</c:v>
                </c:pt>
                <c:pt idx="760">
                  <c:v>183.750181406331</c:v>
                </c:pt>
                <c:pt idx="761">
                  <c:v>183.71606498755699</c:v>
                </c:pt>
                <c:pt idx="762">
                  <c:v>183.66598261120399</c:v>
                </c:pt>
                <c:pt idx="763">
                  <c:v>183.59467679895701</c:v>
                </c:pt>
                <c:pt idx="764">
                  <c:v>183.51664263330801</c:v>
                </c:pt>
                <c:pt idx="765">
                  <c:v>183.44831410264101</c:v>
                </c:pt>
                <c:pt idx="766">
                  <c:v>183.40911859996001</c:v>
                </c:pt>
                <c:pt idx="767">
                  <c:v>183.430403034021</c:v>
                </c:pt>
                <c:pt idx="768">
                  <c:v>183.52477884752599</c:v>
                </c:pt>
                <c:pt idx="769">
                  <c:v>183.605772819614</c:v>
                </c:pt>
                <c:pt idx="770">
                  <c:v>183.665263712376</c:v>
                </c:pt>
                <c:pt idx="771">
                  <c:v>183.68258483138999</c:v>
                </c:pt>
                <c:pt idx="772">
                  <c:v>183.67740177719901</c:v>
                </c:pt>
                <c:pt idx="773">
                  <c:v>183.65086391016399</c:v>
                </c:pt>
                <c:pt idx="774">
                  <c:v>183.60391323116099</c:v>
                </c:pt>
                <c:pt idx="775">
                  <c:v>183.533111928361</c:v>
                </c:pt>
                <c:pt idx="776">
                  <c:v>183.448082597118</c:v>
                </c:pt>
                <c:pt idx="777">
                  <c:v>183.37926014253901</c:v>
                </c:pt>
                <c:pt idx="778">
                  <c:v>183.34283985892401</c:v>
                </c:pt>
                <c:pt idx="779">
                  <c:v>183.36450774631101</c:v>
                </c:pt>
                <c:pt idx="780">
                  <c:v>183.45685376979699</c:v>
                </c:pt>
                <c:pt idx="781">
                  <c:v>183.54132428348501</c:v>
                </c:pt>
                <c:pt idx="782">
                  <c:v>183.60111768620399</c:v>
                </c:pt>
                <c:pt idx="783">
                  <c:v>183.61353249629499</c:v>
                </c:pt>
                <c:pt idx="784">
                  <c:v>183.604690543327</c:v>
                </c:pt>
                <c:pt idx="785">
                  <c:v>183.58583766941399</c:v>
                </c:pt>
                <c:pt idx="786">
                  <c:v>183.54189608561799</c:v>
                </c:pt>
                <c:pt idx="787">
                  <c:v>183.472101501336</c:v>
                </c:pt>
                <c:pt idx="788">
                  <c:v>183.38072957837699</c:v>
                </c:pt>
                <c:pt idx="789">
                  <c:v>183.32229159154099</c:v>
                </c:pt>
                <c:pt idx="790">
                  <c:v>183.278341505572</c:v>
                </c:pt>
                <c:pt idx="791">
                  <c:v>183.29937346809899</c:v>
                </c:pt>
                <c:pt idx="792">
                  <c:v>183.39847313458401</c:v>
                </c:pt>
                <c:pt idx="793">
                  <c:v>183.47309872834799</c:v>
                </c:pt>
                <c:pt idx="794">
                  <c:v>183.53227884129399</c:v>
                </c:pt>
                <c:pt idx="795">
                  <c:v>183.55999788855701</c:v>
                </c:pt>
                <c:pt idx="796">
                  <c:v>183.56339519448201</c:v>
                </c:pt>
                <c:pt idx="797">
                  <c:v>183.522483610265</c:v>
                </c:pt>
                <c:pt idx="798">
                  <c:v>183.469800024319</c:v>
                </c:pt>
                <c:pt idx="799">
                  <c:v>183.398491176069</c:v>
                </c:pt>
                <c:pt idx="800">
                  <c:v>183.32809661294201</c:v>
                </c:pt>
                <c:pt idx="801">
                  <c:v>183.26103695795899</c:v>
                </c:pt>
                <c:pt idx="802">
                  <c:v>183.219775962303</c:v>
                </c:pt>
                <c:pt idx="803">
                  <c:v>183.241279051579</c:v>
                </c:pt>
                <c:pt idx="804">
                  <c:v>183.33835202922401</c:v>
                </c:pt>
                <c:pt idx="805">
                  <c:v>183.41649455478299</c:v>
                </c:pt>
                <c:pt idx="806">
                  <c:v>183.47622697288099</c:v>
                </c:pt>
                <c:pt idx="807">
                  <c:v>183.499097561339</c:v>
                </c:pt>
                <c:pt idx="808">
                  <c:v>183.498427006735</c:v>
                </c:pt>
                <c:pt idx="809">
                  <c:v>183.46497915321601</c:v>
                </c:pt>
                <c:pt idx="810">
                  <c:v>183.41554377549801</c:v>
                </c:pt>
                <c:pt idx="811">
                  <c:v>183.34490652850701</c:v>
                </c:pt>
                <c:pt idx="812">
                  <c:v>183.26754092811399</c:v>
                </c:pt>
                <c:pt idx="813">
                  <c:v>183.19981626283999</c:v>
                </c:pt>
                <c:pt idx="814">
                  <c:v>183.161289325415</c:v>
                </c:pt>
                <c:pt idx="815">
                  <c:v>183.18322075811099</c:v>
                </c:pt>
                <c:pt idx="816">
                  <c:v>183.27826513687299</c:v>
                </c:pt>
                <c:pt idx="817">
                  <c:v>183.35990610759501</c:v>
                </c:pt>
                <c:pt idx="818">
                  <c:v>183.42006556561401</c:v>
                </c:pt>
                <c:pt idx="819">
                  <c:v>183.438055249884</c:v>
                </c:pt>
                <c:pt idx="820">
                  <c:v>183.433519194328</c:v>
                </c:pt>
                <c:pt idx="821">
                  <c:v>183.40764989254899</c:v>
                </c:pt>
                <c:pt idx="822">
                  <c:v>183.36134621218099</c:v>
                </c:pt>
                <c:pt idx="823">
                  <c:v>183.291213474637</c:v>
                </c:pt>
                <c:pt idx="824">
                  <c:v>183.20685270864999</c:v>
                </c:pt>
                <c:pt idx="825">
                  <c:v>183.14661423143801</c:v>
                </c:pt>
                <c:pt idx="826">
                  <c:v>183.11969763705099</c:v>
                </c:pt>
                <c:pt idx="827">
                  <c:v>183.15056264304499</c:v>
                </c:pt>
                <c:pt idx="828">
                  <c:v>183.252412355758</c:v>
                </c:pt>
                <c:pt idx="829">
                  <c:v>183.34607998805299</c:v>
                </c:pt>
                <c:pt idx="830">
                  <c:v>183.41537707999899</c:v>
                </c:pt>
                <c:pt idx="831">
                  <c:v>183.43729557931701</c:v>
                </c:pt>
                <c:pt idx="832">
                  <c:v>183.43765074495701</c:v>
                </c:pt>
                <c:pt idx="833">
                  <c:v>183.428301560271</c:v>
                </c:pt>
                <c:pt idx="834">
                  <c:v>183.393557095082</c:v>
                </c:pt>
                <c:pt idx="835">
                  <c:v>183.33259763477099</c:v>
                </c:pt>
                <c:pt idx="836">
                  <c:v>183.25006083578401</c:v>
                </c:pt>
                <c:pt idx="837">
                  <c:v>183.19988796492001</c:v>
                </c:pt>
                <c:pt idx="838">
                  <c:v>183.164773002922</c:v>
                </c:pt>
                <c:pt idx="839">
                  <c:v>183.19435508542199</c:v>
                </c:pt>
                <c:pt idx="840">
                  <c:v>183.30228987587799</c:v>
                </c:pt>
                <c:pt idx="841">
                  <c:v>183.385465589614</c:v>
                </c:pt>
                <c:pt idx="842">
                  <c:v>183.45348082653101</c:v>
                </c:pt>
                <c:pt idx="843">
                  <c:v>183.49003499776501</c:v>
                </c:pt>
                <c:pt idx="844">
                  <c:v>183.50198242366201</c:v>
                </c:pt>
                <c:pt idx="845">
                  <c:v>183.46990596341701</c:v>
                </c:pt>
                <c:pt idx="846">
                  <c:v>183.42577249744301</c:v>
                </c:pt>
                <c:pt idx="847">
                  <c:v>183.36329877316399</c:v>
                </c:pt>
                <c:pt idx="848">
                  <c:v>183.301739334008</c:v>
                </c:pt>
                <c:pt idx="849">
                  <c:v>183.24265979099999</c:v>
                </c:pt>
                <c:pt idx="850">
                  <c:v>183.21023391931399</c:v>
                </c:pt>
                <c:pt idx="851">
                  <c:v>183.24028712856301</c:v>
                </c:pt>
                <c:pt idx="852">
                  <c:v>183.34619523017901</c:v>
                </c:pt>
                <c:pt idx="853">
                  <c:v>183.43288787571001</c:v>
                </c:pt>
                <c:pt idx="854">
                  <c:v>183.501455417779</c:v>
                </c:pt>
                <c:pt idx="855">
                  <c:v>183.53316113020799</c:v>
                </c:pt>
                <c:pt idx="856">
                  <c:v>183.54104069557599</c:v>
                </c:pt>
                <c:pt idx="857">
                  <c:v>183.516427966029</c:v>
                </c:pt>
                <c:pt idx="858">
                  <c:v>183.475542708283</c:v>
                </c:pt>
                <c:pt idx="859">
                  <c:v>183.41374058526301</c:v>
                </c:pt>
                <c:pt idx="860">
                  <c:v>183.345210108842</c:v>
                </c:pt>
                <c:pt idx="861">
                  <c:v>183.28546555554101</c:v>
                </c:pt>
                <c:pt idx="862">
                  <c:v>183.25578190002301</c:v>
                </c:pt>
                <c:pt idx="863">
                  <c:v>183.28627134746699</c:v>
                </c:pt>
                <c:pt idx="864">
                  <c:v>183.39015900813601</c:v>
                </c:pt>
                <c:pt idx="865">
                  <c:v>183.48035799360699</c:v>
                </c:pt>
                <c:pt idx="866">
                  <c:v>183.54936073353301</c:v>
                </c:pt>
                <c:pt idx="867">
                  <c:v>183.57619369970899</c:v>
                </c:pt>
                <c:pt idx="868">
                  <c:v>183.58021565890201</c:v>
                </c:pt>
                <c:pt idx="869">
                  <c:v>183.56318963902899</c:v>
                </c:pt>
                <c:pt idx="870">
                  <c:v>183.52544397341001</c:v>
                </c:pt>
                <c:pt idx="871">
                  <c:v>183.46415451777301</c:v>
                </c:pt>
                <c:pt idx="872">
                  <c:v>183.38863703369299</c:v>
                </c:pt>
                <c:pt idx="873">
                  <c:v>183.32840592493901</c:v>
                </c:pt>
                <c:pt idx="874">
                  <c:v>183.301497488487</c:v>
                </c:pt>
                <c:pt idx="875">
                  <c:v>183.33237038925799</c:v>
                </c:pt>
                <c:pt idx="876">
                  <c:v>183.434228259907</c:v>
                </c:pt>
                <c:pt idx="877">
                  <c:v>183.52790378697799</c:v>
                </c:pt>
                <c:pt idx="878">
                  <c:v>183.597209036859</c:v>
                </c:pt>
                <c:pt idx="879">
                  <c:v>183.619135694113</c:v>
                </c:pt>
                <c:pt idx="880">
                  <c:v>183.61949875452899</c:v>
                </c:pt>
                <c:pt idx="881">
                  <c:v>183.61015772777901</c:v>
                </c:pt>
                <c:pt idx="882">
                  <c:v>183.575421157367</c:v>
                </c:pt>
                <c:pt idx="883">
                  <c:v>183.514469854992</c:v>
                </c:pt>
                <c:pt idx="884">
                  <c:v>183.43194121394001</c:v>
                </c:pt>
                <c:pt idx="885">
                  <c:v>183.381775974693</c:v>
                </c:pt>
                <c:pt idx="886">
                  <c:v>183.346669170631</c:v>
                </c:pt>
                <c:pt idx="887">
                  <c:v>183.37625914790701</c:v>
                </c:pt>
                <c:pt idx="888">
                  <c:v>183.48420209629899</c:v>
                </c:pt>
                <c:pt idx="889">
                  <c:v>183.56738570481099</c:v>
                </c:pt>
                <c:pt idx="890">
                  <c:v>183.635409099664</c:v>
                </c:pt>
                <c:pt idx="891">
                  <c:v>183.67197142883401</c:v>
                </c:pt>
                <c:pt idx="892">
                  <c:v>183.68392674950701</c:v>
                </c:pt>
                <c:pt idx="893">
                  <c:v>183.65185844719699</c:v>
                </c:pt>
                <c:pt idx="894">
                  <c:v>183.607732876</c:v>
                </c:pt>
                <c:pt idx="895">
                  <c:v>183.54526730965699</c:v>
                </c:pt>
                <c:pt idx="896">
                  <c:v>183.48371602843599</c:v>
                </c:pt>
                <c:pt idx="897">
                  <c:v>183.42464385388601</c:v>
                </c:pt>
                <c:pt idx="898">
                  <c:v>183.39222614013599</c:v>
                </c:pt>
                <c:pt idx="899">
                  <c:v>183.422287244161</c:v>
                </c:pt>
                <c:pt idx="900">
                  <c:v>183.51081680970901</c:v>
                </c:pt>
                <c:pt idx="901">
                  <c:v>183.58069151710799</c:v>
                </c:pt>
                <c:pt idx="902">
                  <c:v>183.631880523109</c:v>
                </c:pt>
                <c:pt idx="903">
                  <c:v>183.64620769947001</c:v>
                </c:pt>
                <c:pt idx="904">
                  <c:v>183.63726932670599</c:v>
                </c:pt>
                <c:pt idx="905">
                  <c:v>183.59527806109</c:v>
                </c:pt>
                <c:pt idx="906">
                  <c:v>183.537574865213</c:v>
                </c:pt>
                <c:pt idx="907">
                  <c:v>183.45839420612501</c:v>
                </c:pt>
                <c:pt idx="908">
                  <c:v>183.37248519363499</c:v>
                </c:pt>
                <c:pt idx="909">
                  <c:v>183.29704389807799</c:v>
                </c:pt>
                <c:pt idx="910">
                  <c:v>183.249973548556</c:v>
                </c:pt>
                <c:pt idx="911">
                  <c:v>183.26363716309299</c:v>
                </c:pt>
                <c:pt idx="912">
                  <c:v>183.35013812975799</c:v>
                </c:pt>
                <c:pt idx="913">
                  <c:v>183.42351128232099</c:v>
                </c:pt>
                <c:pt idx="914">
                  <c:v>183.475127328242</c:v>
                </c:pt>
                <c:pt idx="915">
                  <c:v>183.484573600414</c:v>
                </c:pt>
                <c:pt idx="916">
                  <c:v>183.47176972669999</c:v>
                </c:pt>
                <c:pt idx="917">
                  <c:v>183.43735701282301</c:v>
                </c:pt>
                <c:pt idx="918">
                  <c:v>183.38278551429599</c:v>
                </c:pt>
                <c:pt idx="919">
                  <c:v>183.30410936465501</c:v>
                </c:pt>
                <c:pt idx="920">
                  <c:v>183.21120518657</c:v>
                </c:pt>
                <c:pt idx="921">
                  <c:v>183.135269967103</c:v>
                </c:pt>
                <c:pt idx="922">
                  <c:v>183.09097483664701</c:v>
                </c:pt>
                <c:pt idx="923">
                  <c:v>183.10502190451001</c:v>
                </c:pt>
                <c:pt idx="924">
                  <c:v>183.18949308115501</c:v>
                </c:pt>
                <c:pt idx="925">
                  <c:v>183.26634277531801</c:v>
                </c:pt>
                <c:pt idx="926">
                  <c:v>183.318261331195</c:v>
                </c:pt>
                <c:pt idx="927">
                  <c:v>183.32280129444499</c:v>
                </c:pt>
                <c:pt idx="928">
                  <c:v>183.30633852195399</c:v>
                </c:pt>
                <c:pt idx="929">
                  <c:v>183.279610801199</c:v>
                </c:pt>
                <c:pt idx="930">
                  <c:v>183.22804839788</c:v>
                </c:pt>
                <c:pt idx="931">
                  <c:v>183.14971040149999</c:v>
                </c:pt>
                <c:pt idx="932">
                  <c:v>183.04979506644401</c:v>
                </c:pt>
                <c:pt idx="933">
                  <c:v>182.98336485538701</c:v>
                </c:pt>
                <c:pt idx="934">
                  <c:v>182.93087135732</c:v>
                </c:pt>
                <c:pt idx="935">
                  <c:v>182.94363550168899</c:v>
                </c:pt>
                <c:pt idx="936">
                  <c:v>183.03419175607601</c:v>
                </c:pt>
                <c:pt idx="937">
                  <c:v>183.115684849947</c:v>
                </c:pt>
                <c:pt idx="938">
                  <c:v>183.18196137967001</c:v>
                </c:pt>
                <c:pt idx="939">
                  <c:v>183.21677684371099</c:v>
                </c:pt>
                <c:pt idx="940">
                  <c:v>183.22704164974201</c:v>
                </c:pt>
                <c:pt idx="941">
                  <c:v>183.193226482303</c:v>
                </c:pt>
                <c:pt idx="942">
                  <c:v>183.14741039646401</c:v>
                </c:pt>
                <c:pt idx="943">
                  <c:v>183.083197964991</c:v>
                </c:pt>
                <c:pt idx="944">
                  <c:v>183.01989981864099</c:v>
                </c:pt>
                <c:pt idx="945">
                  <c:v>182.95924983042499</c:v>
                </c:pt>
                <c:pt idx="946">
                  <c:v>182.92508525154599</c:v>
                </c:pt>
                <c:pt idx="947">
                  <c:v>182.953455840929</c:v>
                </c:pt>
                <c:pt idx="948">
                  <c:v>183.057625235351</c:v>
                </c:pt>
                <c:pt idx="949">
                  <c:v>183.14263526101701</c:v>
                </c:pt>
                <c:pt idx="950">
                  <c:v>183.209464095892</c:v>
                </c:pt>
                <c:pt idx="951">
                  <c:v>183.23943110112799</c:v>
                </c:pt>
                <c:pt idx="952">
                  <c:v>183.24562804663</c:v>
                </c:pt>
                <c:pt idx="953">
                  <c:v>183.21927660988899</c:v>
                </c:pt>
                <c:pt idx="954">
                  <c:v>183.176708732278</c:v>
                </c:pt>
                <c:pt idx="955">
                  <c:v>183.11316790206399</c:v>
                </c:pt>
                <c:pt idx="956">
                  <c:v>183.04289871844799</c:v>
                </c:pt>
                <c:pt idx="957">
                  <c:v>182.98158371994001</c:v>
                </c:pt>
                <c:pt idx="958">
                  <c:v>182.950153199293</c:v>
                </c:pt>
                <c:pt idx="959">
                  <c:v>182.978952132096</c:v>
                </c:pt>
                <c:pt idx="960">
                  <c:v>183.08109292763501</c:v>
                </c:pt>
                <c:pt idx="961">
                  <c:v>183.16960139846401</c:v>
                </c:pt>
                <c:pt idx="962">
                  <c:v>183.23685727326</c:v>
                </c:pt>
                <c:pt idx="963">
                  <c:v>183.26194337430701</c:v>
                </c:pt>
                <c:pt idx="964">
                  <c:v>183.26427481885801</c:v>
                </c:pt>
                <c:pt idx="965">
                  <c:v>183.24550193385599</c:v>
                </c:pt>
                <c:pt idx="966">
                  <c:v>183.206065753595</c:v>
                </c:pt>
                <c:pt idx="967">
                  <c:v>183.143029432828</c:v>
                </c:pt>
                <c:pt idx="968">
                  <c:v>183.065765083618</c:v>
                </c:pt>
                <c:pt idx="969">
                  <c:v>183.003956161199</c:v>
                </c:pt>
                <c:pt idx="970">
                  <c:v>182.97530085961799</c:v>
                </c:pt>
                <c:pt idx="971">
                  <c:v>183.004483245747</c:v>
                </c:pt>
                <c:pt idx="972">
                  <c:v>183.10459425126601</c:v>
                </c:pt>
                <c:pt idx="973">
                  <c:v>183.19657926369601</c:v>
                </c:pt>
                <c:pt idx="974">
                  <c:v>183.26413764844699</c:v>
                </c:pt>
                <c:pt idx="975">
                  <c:v>183.28431744057201</c:v>
                </c:pt>
                <c:pt idx="976">
                  <c:v>183.282989986346</c:v>
                </c:pt>
                <c:pt idx="977">
                  <c:v>183.27190209446599</c:v>
                </c:pt>
                <c:pt idx="978">
                  <c:v>183.23547500941299</c:v>
                </c:pt>
                <c:pt idx="979">
                  <c:v>183.17277684190799</c:v>
                </c:pt>
                <c:pt idx="980">
                  <c:v>183.08850133572599</c:v>
                </c:pt>
                <c:pt idx="981">
                  <c:v>183.036701932326</c:v>
                </c:pt>
                <c:pt idx="982">
                  <c:v>182.999848263134</c:v>
                </c:pt>
                <c:pt idx="983">
                  <c:v>183.02774772576899</c:v>
                </c:pt>
                <c:pt idx="984">
                  <c:v>183.133943809031</c:v>
                </c:pt>
                <c:pt idx="985">
                  <c:v>183.21543690290099</c:v>
                </c:pt>
                <c:pt idx="986">
                  <c:v>183.281713432625</c:v>
                </c:pt>
                <c:pt idx="987">
                  <c:v>183.31652889666501</c:v>
                </c:pt>
                <c:pt idx="988">
                  <c:v>183.32679370269699</c:v>
                </c:pt>
                <c:pt idx="989">
                  <c:v>183.29297853525799</c:v>
                </c:pt>
                <c:pt idx="990">
                  <c:v>183.24716244941899</c:v>
                </c:pt>
                <c:pt idx="991">
                  <c:v>183.18295001794601</c:v>
                </c:pt>
                <c:pt idx="992">
                  <c:v>183.11965187159601</c:v>
                </c:pt>
                <c:pt idx="993">
                  <c:v>183.05900188338001</c:v>
                </c:pt>
                <c:pt idx="994">
                  <c:v>183.02483730450101</c:v>
                </c:pt>
                <c:pt idx="995">
                  <c:v>183.05320789388401</c:v>
                </c:pt>
                <c:pt idx="996">
                  <c:v>183.15737728830601</c:v>
                </c:pt>
                <c:pt idx="997">
                  <c:v>183.24238731397199</c:v>
                </c:pt>
                <c:pt idx="998">
                  <c:v>183.30921614884701</c:v>
                </c:pt>
                <c:pt idx="999">
                  <c:v>183.33918315408201</c:v>
                </c:pt>
                <c:pt idx="1000">
                  <c:v>183.34538009958499</c:v>
                </c:pt>
                <c:pt idx="1001">
                  <c:v>183.31902866284301</c:v>
                </c:pt>
                <c:pt idx="1002">
                  <c:v>183.27646078523199</c:v>
                </c:pt>
                <c:pt idx="1003">
                  <c:v>183.21291995501801</c:v>
                </c:pt>
                <c:pt idx="1004">
                  <c:v>183.142650771403</c:v>
                </c:pt>
                <c:pt idx="1005">
                  <c:v>183.08133577289499</c:v>
                </c:pt>
                <c:pt idx="1006">
                  <c:v>183.04990525224699</c:v>
                </c:pt>
                <c:pt idx="1007">
                  <c:v>183.07870418504999</c:v>
                </c:pt>
                <c:pt idx="1008">
                  <c:v>183.180844980589</c:v>
                </c:pt>
                <c:pt idx="1009">
                  <c:v>183.269353451418</c:v>
                </c:pt>
                <c:pt idx="1010">
                  <c:v>183.33660932621501</c:v>
                </c:pt>
                <c:pt idx="1011">
                  <c:v>183.361695427261</c:v>
                </c:pt>
                <c:pt idx="1012">
                  <c:v>183.364026871813</c:v>
                </c:pt>
                <c:pt idx="1013">
                  <c:v>183.345253986811</c:v>
                </c:pt>
                <c:pt idx="1014">
                  <c:v>183.30581780655001</c:v>
                </c:pt>
                <c:pt idx="1015">
                  <c:v>183.24278148578301</c:v>
                </c:pt>
                <c:pt idx="1016">
                  <c:v>183.16551713657299</c:v>
                </c:pt>
                <c:pt idx="1017">
                  <c:v>183.10370821415401</c:v>
                </c:pt>
                <c:pt idx="1018">
                  <c:v>183.075052912572</c:v>
                </c:pt>
                <c:pt idx="1019">
                  <c:v>183.10423529870101</c:v>
                </c:pt>
                <c:pt idx="1020">
                  <c:v>183.20434630422099</c:v>
                </c:pt>
                <c:pt idx="1021">
                  <c:v>183.29633131665099</c:v>
                </c:pt>
                <c:pt idx="1022">
                  <c:v>183.363889701402</c:v>
                </c:pt>
                <c:pt idx="1023">
                  <c:v>183.38406949352699</c:v>
                </c:pt>
                <c:pt idx="1024">
                  <c:v>183.38274203930101</c:v>
                </c:pt>
                <c:pt idx="1025">
                  <c:v>183.371654147421</c:v>
                </c:pt>
                <c:pt idx="1026">
                  <c:v>183.33522706236701</c:v>
                </c:pt>
                <c:pt idx="1027">
                  <c:v>183.272528894863</c:v>
                </c:pt>
                <c:pt idx="1028">
                  <c:v>183.18825338868101</c:v>
                </c:pt>
                <c:pt idx="1029">
                  <c:v>183.13645398528101</c:v>
                </c:pt>
                <c:pt idx="1030">
                  <c:v>183.09960031608901</c:v>
                </c:pt>
                <c:pt idx="1031">
                  <c:v>183.127499778724</c:v>
                </c:pt>
                <c:pt idx="1032">
                  <c:v>183.23369586198601</c:v>
                </c:pt>
                <c:pt idx="1033">
                  <c:v>183.315188955856</c:v>
                </c:pt>
                <c:pt idx="1034">
                  <c:v>183.38146548557901</c:v>
                </c:pt>
                <c:pt idx="1035">
                  <c:v>183.41628094961999</c:v>
                </c:pt>
                <c:pt idx="1036">
                  <c:v>183.426545755652</c:v>
                </c:pt>
                <c:pt idx="1037">
                  <c:v>183.392730588212</c:v>
                </c:pt>
                <c:pt idx="1038">
                  <c:v>183.34691450237301</c:v>
                </c:pt>
                <c:pt idx="1039">
                  <c:v>183.282702070901</c:v>
                </c:pt>
                <c:pt idx="1040">
                  <c:v>183.21940392454999</c:v>
                </c:pt>
                <c:pt idx="1041">
                  <c:v>183.15875393633499</c:v>
                </c:pt>
                <c:pt idx="1042">
                  <c:v>183.12458935745499</c:v>
                </c:pt>
                <c:pt idx="1043">
                  <c:v>183.15295994683899</c:v>
                </c:pt>
                <c:pt idx="1044">
                  <c:v>183.25712934126099</c:v>
                </c:pt>
                <c:pt idx="1045">
                  <c:v>183.34213936692601</c:v>
                </c:pt>
                <c:pt idx="1046">
                  <c:v>183.408968201802</c:v>
                </c:pt>
                <c:pt idx="1047">
                  <c:v>183.43893520703699</c:v>
                </c:pt>
                <c:pt idx="1048">
                  <c:v>183.445132152539</c:v>
                </c:pt>
                <c:pt idx="1049">
                  <c:v>183.41878071579799</c:v>
                </c:pt>
                <c:pt idx="1050">
                  <c:v>183.376212838187</c:v>
                </c:pt>
                <c:pt idx="1051">
                  <c:v>183.31267200797299</c:v>
                </c:pt>
                <c:pt idx="1052">
                  <c:v>183.24240282435801</c:v>
                </c:pt>
                <c:pt idx="1053">
                  <c:v>183.181087825849</c:v>
                </c:pt>
                <c:pt idx="1054">
                  <c:v>183.149657305202</c:v>
                </c:pt>
                <c:pt idx="1055">
                  <c:v>183.178456238005</c:v>
                </c:pt>
                <c:pt idx="1056">
                  <c:v>183.28059703354401</c:v>
                </c:pt>
                <c:pt idx="1057">
                  <c:v>183.36910550437301</c:v>
                </c:pt>
                <c:pt idx="1058">
                  <c:v>183.436361379169</c:v>
                </c:pt>
                <c:pt idx="1059">
                  <c:v>183.46144748021601</c:v>
                </c:pt>
                <c:pt idx="1060">
                  <c:v>183.46377892476701</c:v>
                </c:pt>
                <c:pt idx="1061">
                  <c:v>183.44500603976499</c:v>
                </c:pt>
                <c:pt idx="1062">
                  <c:v>183.40556985950499</c:v>
                </c:pt>
                <c:pt idx="1063">
                  <c:v>183.342533538738</c:v>
                </c:pt>
                <c:pt idx="1064">
                  <c:v>183.265269189528</c:v>
                </c:pt>
                <c:pt idx="1065">
                  <c:v>183.20346026710899</c:v>
                </c:pt>
                <c:pt idx="1066">
                  <c:v>183.17480496552699</c:v>
                </c:pt>
                <c:pt idx="1067">
                  <c:v>183.203987351656</c:v>
                </c:pt>
                <c:pt idx="1068">
                  <c:v>183.30409835717501</c:v>
                </c:pt>
                <c:pt idx="1069">
                  <c:v>183.39608336960501</c:v>
                </c:pt>
                <c:pt idx="1070">
                  <c:v>183.46364175435701</c:v>
                </c:pt>
                <c:pt idx="1071">
                  <c:v>183.48382154648101</c:v>
                </c:pt>
                <c:pt idx="1072">
                  <c:v>183.48249409225599</c:v>
                </c:pt>
                <c:pt idx="1073">
                  <c:v>183.47140620037601</c:v>
                </c:pt>
                <c:pt idx="1074">
                  <c:v>183.43497911532199</c:v>
                </c:pt>
                <c:pt idx="1075">
                  <c:v>183.37228094781699</c:v>
                </c:pt>
                <c:pt idx="1076">
                  <c:v>183.28800544163599</c:v>
                </c:pt>
                <c:pt idx="1077">
                  <c:v>183.23620603823599</c:v>
                </c:pt>
                <c:pt idx="1078">
                  <c:v>183.19935236904399</c:v>
                </c:pt>
                <c:pt idx="1079">
                  <c:v>183.22725183167901</c:v>
                </c:pt>
                <c:pt idx="1080">
                  <c:v>183.33344791494</c:v>
                </c:pt>
                <c:pt idx="1081">
                  <c:v>183.41494100881101</c:v>
                </c:pt>
                <c:pt idx="1082">
                  <c:v>183.481217538534</c:v>
                </c:pt>
                <c:pt idx="1083">
                  <c:v>183.516033002575</c:v>
                </c:pt>
                <c:pt idx="1084">
                  <c:v>183.52629780860599</c:v>
                </c:pt>
                <c:pt idx="1085">
                  <c:v>183.49248264116699</c:v>
                </c:pt>
                <c:pt idx="1086">
                  <c:v>183.44666655532799</c:v>
                </c:pt>
                <c:pt idx="1087">
                  <c:v>183.38245412385501</c:v>
                </c:pt>
                <c:pt idx="1088">
                  <c:v>183.31915597750501</c:v>
                </c:pt>
                <c:pt idx="1089">
                  <c:v>183.25850598928901</c:v>
                </c:pt>
                <c:pt idx="1090">
                  <c:v>183.22434141041001</c:v>
                </c:pt>
                <c:pt idx="1091">
                  <c:v>183.252711999794</c:v>
                </c:pt>
                <c:pt idx="1092">
                  <c:v>183.356881394216</c:v>
                </c:pt>
                <c:pt idx="1093">
                  <c:v>183.44189141988099</c:v>
                </c:pt>
                <c:pt idx="1094">
                  <c:v>183.50872025475701</c:v>
                </c:pt>
                <c:pt idx="1095">
                  <c:v>183.538687259992</c:v>
                </c:pt>
                <c:pt idx="1096">
                  <c:v>183.54488420549399</c:v>
                </c:pt>
                <c:pt idx="1097">
                  <c:v>183.518532768753</c:v>
                </c:pt>
                <c:pt idx="1098">
                  <c:v>183.47596489114201</c:v>
                </c:pt>
                <c:pt idx="1099">
                  <c:v>183.412424060928</c:v>
                </c:pt>
                <c:pt idx="1100">
                  <c:v>183.34215487731299</c:v>
                </c:pt>
                <c:pt idx="1101">
                  <c:v>183.28083987880399</c:v>
                </c:pt>
                <c:pt idx="1102">
                  <c:v>183.24940935815701</c:v>
                </c:pt>
                <c:pt idx="1103">
                  <c:v>183.27820829096001</c:v>
                </c:pt>
                <c:pt idx="1104">
                  <c:v>183.380349086499</c:v>
                </c:pt>
                <c:pt idx="1105">
                  <c:v>183.46885755732799</c:v>
                </c:pt>
                <c:pt idx="1106">
                  <c:v>183.53611343212401</c:v>
                </c:pt>
                <c:pt idx="1107">
                  <c:v>183.56119953317099</c:v>
                </c:pt>
                <c:pt idx="1108">
                  <c:v>183.563530977722</c:v>
                </c:pt>
                <c:pt idx="1109">
                  <c:v>183.54475809272</c:v>
                </c:pt>
                <c:pt idx="1110">
                  <c:v>183.50532191245901</c:v>
                </c:pt>
                <c:pt idx="1111">
                  <c:v>183.44228559169201</c:v>
                </c:pt>
                <c:pt idx="1112">
                  <c:v>183.36502124248301</c:v>
                </c:pt>
                <c:pt idx="1113">
                  <c:v>183.30321232006401</c:v>
                </c:pt>
                <c:pt idx="1114">
                  <c:v>183.274557018482</c:v>
                </c:pt>
                <c:pt idx="1115">
                  <c:v>183.30373940461101</c:v>
                </c:pt>
                <c:pt idx="1116">
                  <c:v>183.40385041012999</c:v>
                </c:pt>
                <c:pt idx="1117">
                  <c:v>183.49583542255999</c:v>
                </c:pt>
                <c:pt idx="1118">
                  <c:v>183.563393807312</c:v>
                </c:pt>
                <c:pt idx="1119">
                  <c:v>183.58357359943599</c:v>
                </c:pt>
                <c:pt idx="1120">
                  <c:v>183.582246145211</c:v>
                </c:pt>
                <c:pt idx="1121">
                  <c:v>183.57115825333099</c:v>
                </c:pt>
                <c:pt idx="1122">
                  <c:v>183.53473116827701</c:v>
                </c:pt>
                <c:pt idx="1123">
                  <c:v>183.472033000772</c:v>
                </c:pt>
                <c:pt idx="1124">
                  <c:v>183.38775749459001</c:v>
                </c:pt>
                <c:pt idx="1125">
                  <c:v>183.335958091191</c:v>
                </c:pt>
                <c:pt idx="1126">
                  <c:v>183.299104421999</c:v>
                </c:pt>
                <c:pt idx="1127">
                  <c:v>183.327003884633</c:v>
                </c:pt>
                <c:pt idx="1128">
                  <c:v>183.43319996789501</c:v>
                </c:pt>
                <c:pt idx="1129">
                  <c:v>183.514693061766</c:v>
                </c:pt>
                <c:pt idx="1130">
                  <c:v>183.58096959148901</c:v>
                </c:pt>
                <c:pt idx="1131">
                  <c:v>183.61578505553001</c:v>
                </c:pt>
                <c:pt idx="1132">
                  <c:v>183.626049861561</c:v>
                </c:pt>
                <c:pt idx="1133">
                  <c:v>183.592234694122</c:v>
                </c:pt>
                <c:pt idx="1134">
                  <c:v>183.54641860828301</c:v>
                </c:pt>
                <c:pt idx="1135">
                  <c:v>183.48220617681</c:v>
                </c:pt>
                <c:pt idx="1136">
                  <c:v>183.41890803045999</c:v>
                </c:pt>
                <c:pt idx="1137">
                  <c:v>183.35825804224399</c:v>
                </c:pt>
                <c:pt idx="1138">
                  <c:v>183.32409346336499</c:v>
                </c:pt>
                <c:pt idx="1139">
                  <c:v>183.35246405274799</c:v>
                </c:pt>
                <c:pt idx="1140">
                  <c:v>183.45663344716999</c:v>
                </c:pt>
                <c:pt idx="1141">
                  <c:v>183.541643472836</c:v>
                </c:pt>
                <c:pt idx="1142">
                  <c:v>183.608472307711</c:v>
                </c:pt>
                <c:pt idx="1143">
                  <c:v>183.63843931294701</c:v>
                </c:pt>
                <c:pt idx="1144">
                  <c:v>183.644636258449</c:v>
                </c:pt>
                <c:pt idx="1145">
                  <c:v>183.61828482170799</c:v>
                </c:pt>
                <c:pt idx="1146">
                  <c:v>183.575716944097</c:v>
                </c:pt>
                <c:pt idx="1147">
                  <c:v>183.51217611388299</c:v>
                </c:pt>
                <c:pt idx="1148">
                  <c:v>183.44190693026701</c:v>
                </c:pt>
                <c:pt idx="1149">
                  <c:v>183.380591931759</c:v>
                </c:pt>
                <c:pt idx="1150">
                  <c:v>183.34916141111199</c:v>
                </c:pt>
                <c:pt idx="1151">
                  <c:v>183.37796034391499</c:v>
                </c:pt>
                <c:pt idx="1152">
                  <c:v>183.48010113945401</c:v>
                </c:pt>
                <c:pt idx="1153">
                  <c:v>183.568609610283</c:v>
                </c:pt>
                <c:pt idx="1154">
                  <c:v>183.63586548507899</c:v>
                </c:pt>
                <c:pt idx="1155">
                  <c:v>183.660951586126</c:v>
                </c:pt>
                <c:pt idx="1156">
                  <c:v>183.66328303067701</c:v>
                </c:pt>
                <c:pt idx="1157">
                  <c:v>183.64451014567501</c:v>
                </c:pt>
                <c:pt idx="1158">
                  <c:v>183.60507396541399</c:v>
                </c:pt>
                <c:pt idx="1159">
                  <c:v>183.542037644647</c:v>
                </c:pt>
                <c:pt idx="1160">
                  <c:v>183.464773295437</c:v>
                </c:pt>
                <c:pt idx="1161">
                  <c:v>183.40296437301799</c:v>
                </c:pt>
                <c:pt idx="1162">
                  <c:v>183.37430907143701</c:v>
                </c:pt>
                <c:pt idx="1163">
                  <c:v>183.40349145756599</c:v>
                </c:pt>
                <c:pt idx="1164">
                  <c:v>183.503602463085</c:v>
                </c:pt>
                <c:pt idx="1165">
                  <c:v>183.595587475515</c:v>
                </c:pt>
                <c:pt idx="1166">
                  <c:v>183.66314586026601</c:v>
                </c:pt>
                <c:pt idx="1167">
                  <c:v>183.68332565239101</c:v>
                </c:pt>
                <c:pt idx="1168">
                  <c:v>183.68199819816499</c:v>
                </c:pt>
                <c:pt idx="1169">
                  <c:v>183.67091030628501</c:v>
                </c:pt>
                <c:pt idx="1170">
                  <c:v>183.63448322123199</c:v>
                </c:pt>
                <c:pt idx="1171">
                  <c:v>183.57178505372701</c:v>
                </c:pt>
                <c:pt idx="1172">
                  <c:v>183.48750954754499</c:v>
                </c:pt>
                <c:pt idx="1173">
                  <c:v>183.43571014414499</c:v>
                </c:pt>
                <c:pt idx="1174">
                  <c:v>183.39885647495399</c:v>
                </c:pt>
                <c:pt idx="1175">
                  <c:v>183.42675593758801</c:v>
                </c:pt>
                <c:pt idx="1176">
                  <c:v>183.53295202084999</c:v>
                </c:pt>
                <c:pt idx="1177">
                  <c:v>183.61444511472001</c:v>
                </c:pt>
                <c:pt idx="1178">
                  <c:v>183.68072164444399</c:v>
                </c:pt>
                <c:pt idx="1179">
                  <c:v>183.715537108484</c:v>
                </c:pt>
                <c:pt idx="1180">
                  <c:v>183.72580191451601</c:v>
                </c:pt>
                <c:pt idx="1181">
                  <c:v>183.69198674707599</c:v>
                </c:pt>
                <c:pt idx="1182">
                  <c:v>183.64617066123799</c:v>
                </c:pt>
                <c:pt idx="1183">
                  <c:v>183.58195822976501</c:v>
                </c:pt>
                <c:pt idx="1184">
                  <c:v>183.518660083415</c:v>
                </c:pt>
                <c:pt idx="1185">
                  <c:v>183.458010095199</c:v>
                </c:pt>
                <c:pt idx="1186">
                  <c:v>183.42384551632</c:v>
                </c:pt>
                <c:pt idx="1187">
                  <c:v>183.452216105703</c:v>
                </c:pt>
                <c:pt idx="1188">
                  <c:v>183.556385500125</c:v>
                </c:pt>
                <c:pt idx="1189">
                  <c:v>183.64139552579101</c:v>
                </c:pt>
                <c:pt idx="1190">
                  <c:v>183.70822436066601</c:v>
                </c:pt>
                <c:pt idx="1191">
                  <c:v>183.738191365901</c:v>
                </c:pt>
                <c:pt idx="1192">
                  <c:v>183.74438831140401</c:v>
                </c:pt>
                <c:pt idx="1193">
                  <c:v>183.718036874662</c:v>
                </c:pt>
                <c:pt idx="1194">
                  <c:v>183.67546899705101</c:v>
                </c:pt>
                <c:pt idx="1195">
                  <c:v>183.611928166838</c:v>
                </c:pt>
                <c:pt idx="1196">
                  <c:v>183.54165898322199</c:v>
                </c:pt>
                <c:pt idx="1197">
                  <c:v>183.48034398471401</c:v>
                </c:pt>
                <c:pt idx="1198">
                  <c:v>183.44891346406601</c:v>
                </c:pt>
                <c:pt idx="1199">
                  <c:v>183.47771239686901</c:v>
                </c:pt>
                <c:pt idx="1200">
                  <c:v>183.579853192408</c:v>
                </c:pt>
                <c:pt idx="1201">
                  <c:v>183.66836166323699</c:v>
                </c:pt>
                <c:pt idx="1202">
                  <c:v>183.73561753803401</c:v>
                </c:pt>
                <c:pt idx="1203">
                  <c:v>183.76070363907999</c:v>
                </c:pt>
                <c:pt idx="1204">
                  <c:v>183.76303508363199</c:v>
                </c:pt>
                <c:pt idx="1205">
                  <c:v>183.74426219863</c:v>
                </c:pt>
                <c:pt idx="1206">
                  <c:v>183.704826018369</c:v>
                </c:pt>
                <c:pt idx="1207">
                  <c:v>183.64178969760201</c:v>
                </c:pt>
                <c:pt idx="1208">
                  <c:v>183.56452534839201</c:v>
                </c:pt>
                <c:pt idx="1209">
                  <c:v>183.50271642597301</c:v>
                </c:pt>
                <c:pt idx="1210">
                  <c:v>183.474061124391</c:v>
                </c:pt>
                <c:pt idx="1211">
                  <c:v>183.50324351052001</c:v>
                </c:pt>
                <c:pt idx="1212">
                  <c:v>183.60335451604001</c:v>
                </c:pt>
                <c:pt idx="1213">
                  <c:v>183.69533952846999</c:v>
                </c:pt>
                <c:pt idx="1214">
                  <c:v>183.762897913221</c:v>
                </c:pt>
                <c:pt idx="1215">
                  <c:v>183.78307770534599</c:v>
                </c:pt>
                <c:pt idx="1216">
                  <c:v>183.78175025112</c:v>
                </c:pt>
                <c:pt idx="1217">
                  <c:v>183.77066235923999</c:v>
                </c:pt>
                <c:pt idx="1218">
                  <c:v>183.73423527418601</c:v>
                </c:pt>
                <c:pt idx="1219">
                  <c:v>183.671537106682</c:v>
                </c:pt>
                <c:pt idx="1220">
                  <c:v>183.5872616005</c:v>
                </c:pt>
                <c:pt idx="1221">
                  <c:v>183.5354621971</c:v>
                </c:pt>
                <c:pt idx="1222">
                  <c:v>183.498608527908</c:v>
                </c:pt>
                <c:pt idx="1223">
                  <c:v>183.526507990543</c:v>
                </c:pt>
                <c:pt idx="1224">
                  <c:v>183.632704073805</c:v>
                </c:pt>
                <c:pt idx="1225">
                  <c:v>183.714197167675</c:v>
                </c:pt>
                <c:pt idx="1226">
                  <c:v>183.78047369739801</c:v>
                </c:pt>
                <c:pt idx="1227">
                  <c:v>183.81528916143901</c:v>
                </c:pt>
                <c:pt idx="1228">
                  <c:v>183.825553967471</c:v>
                </c:pt>
                <c:pt idx="1229">
                  <c:v>183.791738800031</c:v>
                </c:pt>
                <c:pt idx="1230">
                  <c:v>183.74592271419201</c:v>
                </c:pt>
                <c:pt idx="1231">
                  <c:v>183.68171028271999</c:v>
                </c:pt>
                <c:pt idx="1232">
                  <c:v>183.61841213636899</c:v>
                </c:pt>
                <c:pt idx="1233">
                  <c:v>183.55776214815299</c:v>
                </c:pt>
                <c:pt idx="1234">
                  <c:v>183.52359756927399</c:v>
                </c:pt>
                <c:pt idx="1235">
                  <c:v>183.55196815865801</c:v>
                </c:pt>
                <c:pt idx="1236">
                  <c:v>183.65613755307999</c:v>
                </c:pt>
                <c:pt idx="1237">
                  <c:v>183.741147578745</c:v>
                </c:pt>
                <c:pt idx="1238">
                  <c:v>183.80797641362099</c:v>
                </c:pt>
                <c:pt idx="1239">
                  <c:v>183.83794341885601</c:v>
                </c:pt>
                <c:pt idx="1240">
                  <c:v>183.844140364358</c:v>
                </c:pt>
                <c:pt idx="1241">
                  <c:v>183.81778892761699</c:v>
                </c:pt>
                <c:pt idx="1242">
                  <c:v>183.775221050006</c:v>
                </c:pt>
                <c:pt idx="1243">
                  <c:v>183.71168021979199</c:v>
                </c:pt>
                <c:pt idx="1244">
                  <c:v>183.641411036177</c:v>
                </c:pt>
                <c:pt idx="1245">
                  <c:v>183.58009603766899</c:v>
                </c:pt>
                <c:pt idx="1246">
                  <c:v>183.54866551702099</c:v>
                </c:pt>
                <c:pt idx="1247">
                  <c:v>183.57746444982399</c:v>
                </c:pt>
                <c:pt idx="1248">
                  <c:v>183.67960524536301</c:v>
                </c:pt>
                <c:pt idx="1249">
                  <c:v>183.768113716192</c:v>
                </c:pt>
                <c:pt idx="1250">
                  <c:v>183.83536959098799</c:v>
                </c:pt>
                <c:pt idx="1251">
                  <c:v>183.860455692035</c:v>
                </c:pt>
                <c:pt idx="1252">
                  <c:v>183.86278713658601</c:v>
                </c:pt>
                <c:pt idx="1253">
                  <c:v>183.84401425158401</c:v>
                </c:pt>
                <c:pt idx="1254">
                  <c:v>183.80457807132399</c:v>
                </c:pt>
                <c:pt idx="1255">
                  <c:v>183.74154175055699</c:v>
                </c:pt>
                <c:pt idx="1256">
                  <c:v>183.66427740134699</c:v>
                </c:pt>
                <c:pt idx="1257">
                  <c:v>183.60246847892799</c:v>
                </c:pt>
                <c:pt idx="1258">
                  <c:v>183.57381317734601</c:v>
                </c:pt>
                <c:pt idx="1259">
                  <c:v>183.60299556347499</c:v>
                </c:pt>
                <c:pt idx="1260">
                  <c:v>183.703106568995</c:v>
                </c:pt>
                <c:pt idx="1261">
                  <c:v>183.795091581424</c:v>
                </c:pt>
                <c:pt idx="1262">
                  <c:v>183.86264996617601</c:v>
                </c:pt>
                <c:pt idx="1263">
                  <c:v>183.88282975830001</c:v>
                </c:pt>
                <c:pt idx="1264">
                  <c:v>183.88150230407501</c:v>
                </c:pt>
                <c:pt idx="1265">
                  <c:v>183.870414412195</c:v>
                </c:pt>
                <c:pt idx="1266">
                  <c:v>183.83398732714099</c:v>
                </c:pt>
                <c:pt idx="1267">
                  <c:v>183.77128915963601</c:v>
                </c:pt>
                <c:pt idx="1268">
                  <c:v>183.68701365345501</c:v>
                </c:pt>
                <c:pt idx="1269">
                  <c:v>183.63521425005499</c:v>
                </c:pt>
                <c:pt idx="1270">
                  <c:v>183.59836058086299</c:v>
                </c:pt>
                <c:pt idx="1271">
                  <c:v>183.62626004349801</c:v>
                </c:pt>
                <c:pt idx="1272">
                  <c:v>183.73245612675899</c:v>
                </c:pt>
                <c:pt idx="1273">
                  <c:v>183.81394922063001</c:v>
                </c:pt>
                <c:pt idx="1274">
                  <c:v>183.88022575035299</c:v>
                </c:pt>
                <c:pt idx="1275">
                  <c:v>183.91504121439399</c:v>
                </c:pt>
                <c:pt idx="1276">
                  <c:v>183.92530602042501</c:v>
                </c:pt>
                <c:pt idx="1277">
                  <c:v>183.89149085298601</c:v>
                </c:pt>
                <c:pt idx="1278">
                  <c:v>183.84567476714699</c:v>
                </c:pt>
                <c:pt idx="1279">
                  <c:v>183.78146233567401</c:v>
                </c:pt>
                <c:pt idx="1280">
                  <c:v>183.718164189324</c:v>
                </c:pt>
                <c:pt idx="1281">
                  <c:v>183.657514201108</c:v>
                </c:pt>
                <c:pt idx="1282">
                  <c:v>183.623349622229</c:v>
                </c:pt>
                <c:pt idx="1283">
                  <c:v>183.651720211613</c:v>
                </c:pt>
                <c:pt idx="1284">
                  <c:v>183.755889606035</c:v>
                </c:pt>
                <c:pt idx="1285">
                  <c:v>183.84089963170001</c:v>
                </c:pt>
                <c:pt idx="1286">
                  <c:v>183.907728466576</c:v>
                </c:pt>
                <c:pt idx="1287">
                  <c:v>183.937695471811</c:v>
                </c:pt>
                <c:pt idx="1288">
                  <c:v>183.94389241731301</c:v>
                </c:pt>
                <c:pt idx="1289">
                  <c:v>183.917540980572</c:v>
                </c:pt>
                <c:pt idx="1290">
                  <c:v>183.87497310296101</c:v>
                </c:pt>
                <c:pt idx="1291">
                  <c:v>183.811432272747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D445-B092-F3ADE5CD3A30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predictions_Superior!$B$2:$B$1293</c:f>
              <c:numCache>
                <c:formatCode>m/d/yy</c:formatCode>
                <c:ptCount val="1292"/>
                <c:pt idx="0">
                  <c:v>8187</c:v>
                </c:pt>
                <c:pt idx="1">
                  <c:v>8217</c:v>
                </c:pt>
                <c:pt idx="2">
                  <c:v>8248</c:v>
                </c:pt>
                <c:pt idx="3">
                  <c:v>8279</c:v>
                </c:pt>
                <c:pt idx="4">
                  <c:v>8309</c:v>
                </c:pt>
                <c:pt idx="5">
                  <c:v>8340</c:v>
                </c:pt>
                <c:pt idx="6">
                  <c:v>8370</c:v>
                </c:pt>
                <c:pt idx="7">
                  <c:v>8401</c:v>
                </c:pt>
                <c:pt idx="8">
                  <c:v>8432</c:v>
                </c:pt>
                <c:pt idx="9">
                  <c:v>8460</c:v>
                </c:pt>
                <c:pt idx="10">
                  <c:v>8491</c:v>
                </c:pt>
                <c:pt idx="11">
                  <c:v>8521</c:v>
                </c:pt>
                <c:pt idx="12">
                  <c:v>8552</c:v>
                </c:pt>
                <c:pt idx="13">
                  <c:v>8582</c:v>
                </c:pt>
                <c:pt idx="14">
                  <c:v>8613</c:v>
                </c:pt>
                <c:pt idx="15">
                  <c:v>8644</c:v>
                </c:pt>
                <c:pt idx="16">
                  <c:v>8674</c:v>
                </c:pt>
                <c:pt idx="17">
                  <c:v>8705</c:v>
                </c:pt>
                <c:pt idx="18">
                  <c:v>8735</c:v>
                </c:pt>
                <c:pt idx="19">
                  <c:v>8766</c:v>
                </c:pt>
                <c:pt idx="20">
                  <c:v>8797</c:v>
                </c:pt>
                <c:pt idx="21">
                  <c:v>8826</c:v>
                </c:pt>
                <c:pt idx="22">
                  <c:v>8857</c:v>
                </c:pt>
                <c:pt idx="23">
                  <c:v>8887</c:v>
                </c:pt>
                <c:pt idx="24">
                  <c:v>8918</c:v>
                </c:pt>
                <c:pt idx="25">
                  <c:v>8948</c:v>
                </c:pt>
                <c:pt idx="26">
                  <c:v>8979</c:v>
                </c:pt>
                <c:pt idx="27">
                  <c:v>9010</c:v>
                </c:pt>
                <c:pt idx="28">
                  <c:v>9040</c:v>
                </c:pt>
                <c:pt idx="29">
                  <c:v>9071</c:v>
                </c:pt>
                <c:pt idx="30">
                  <c:v>9101</c:v>
                </c:pt>
                <c:pt idx="31">
                  <c:v>9132</c:v>
                </c:pt>
                <c:pt idx="32">
                  <c:v>9163</c:v>
                </c:pt>
                <c:pt idx="33">
                  <c:v>9191</c:v>
                </c:pt>
                <c:pt idx="34">
                  <c:v>9222</c:v>
                </c:pt>
                <c:pt idx="35">
                  <c:v>9252</c:v>
                </c:pt>
                <c:pt idx="36">
                  <c:v>9283</c:v>
                </c:pt>
                <c:pt idx="37">
                  <c:v>9313</c:v>
                </c:pt>
                <c:pt idx="38">
                  <c:v>9344</c:v>
                </c:pt>
                <c:pt idx="39">
                  <c:v>9375</c:v>
                </c:pt>
                <c:pt idx="40">
                  <c:v>9405</c:v>
                </c:pt>
                <c:pt idx="41">
                  <c:v>9436</c:v>
                </c:pt>
                <c:pt idx="42">
                  <c:v>9466</c:v>
                </c:pt>
                <c:pt idx="43">
                  <c:v>9497</c:v>
                </c:pt>
                <c:pt idx="44">
                  <c:v>9528</c:v>
                </c:pt>
                <c:pt idx="45">
                  <c:v>9556</c:v>
                </c:pt>
                <c:pt idx="46">
                  <c:v>9587</c:v>
                </c:pt>
                <c:pt idx="47">
                  <c:v>9617</c:v>
                </c:pt>
                <c:pt idx="48">
                  <c:v>9648</c:v>
                </c:pt>
                <c:pt idx="49">
                  <c:v>9678</c:v>
                </c:pt>
                <c:pt idx="50">
                  <c:v>9709</c:v>
                </c:pt>
                <c:pt idx="51">
                  <c:v>9740</c:v>
                </c:pt>
                <c:pt idx="52">
                  <c:v>9770</c:v>
                </c:pt>
                <c:pt idx="53">
                  <c:v>9801</c:v>
                </c:pt>
                <c:pt idx="54">
                  <c:v>9831</c:v>
                </c:pt>
                <c:pt idx="55">
                  <c:v>9862</c:v>
                </c:pt>
                <c:pt idx="56">
                  <c:v>9893</c:v>
                </c:pt>
                <c:pt idx="57">
                  <c:v>9921</c:v>
                </c:pt>
                <c:pt idx="58">
                  <c:v>9952</c:v>
                </c:pt>
                <c:pt idx="59">
                  <c:v>9982</c:v>
                </c:pt>
                <c:pt idx="60">
                  <c:v>10013</c:v>
                </c:pt>
                <c:pt idx="61">
                  <c:v>10043</c:v>
                </c:pt>
                <c:pt idx="62">
                  <c:v>10074</c:v>
                </c:pt>
                <c:pt idx="63">
                  <c:v>10105</c:v>
                </c:pt>
                <c:pt idx="64">
                  <c:v>10135</c:v>
                </c:pt>
                <c:pt idx="65">
                  <c:v>10166</c:v>
                </c:pt>
                <c:pt idx="66">
                  <c:v>10196</c:v>
                </c:pt>
                <c:pt idx="67">
                  <c:v>10227</c:v>
                </c:pt>
                <c:pt idx="68">
                  <c:v>10258</c:v>
                </c:pt>
                <c:pt idx="69">
                  <c:v>10287</c:v>
                </c:pt>
                <c:pt idx="70">
                  <c:v>10318</c:v>
                </c:pt>
                <c:pt idx="71">
                  <c:v>10348</c:v>
                </c:pt>
                <c:pt idx="72">
                  <c:v>10379</c:v>
                </c:pt>
                <c:pt idx="73">
                  <c:v>10409</c:v>
                </c:pt>
                <c:pt idx="74">
                  <c:v>10440</c:v>
                </c:pt>
                <c:pt idx="75">
                  <c:v>10471</c:v>
                </c:pt>
                <c:pt idx="76">
                  <c:v>10501</c:v>
                </c:pt>
                <c:pt idx="77">
                  <c:v>10532</c:v>
                </c:pt>
                <c:pt idx="78">
                  <c:v>10562</c:v>
                </c:pt>
                <c:pt idx="79">
                  <c:v>10593</c:v>
                </c:pt>
                <c:pt idx="80">
                  <c:v>10624</c:v>
                </c:pt>
                <c:pt idx="81">
                  <c:v>10652</c:v>
                </c:pt>
                <c:pt idx="82">
                  <c:v>10683</c:v>
                </c:pt>
                <c:pt idx="83">
                  <c:v>10713</c:v>
                </c:pt>
                <c:pt idx="84">
                  <c:v>10744</c:v>
                </c:pt>
                <c:pt idx="85">
                  <c:v>10774</c:v>
                </c:pt>
                <c:pt idx="86">
                  <c:v>10805</c:v>
                </c:pt>
                <c:pt idx="87">
                  <c:v>10836</c:v>
                </c:pt>
                <c:pt idx="88">
                  <c:v>10866</c:v>
                </c:pt>
                <c:pt idx="89">
                  <c:v>10897</c:v>
                </c:pt>
                <c:pt idx="90">
                  <c:v>10927</c:v>
                </c:pt>
                <c:pt idx="91">
                  <c:v>10958</c:v>
                </c:pt>
                <c:pt idx="92">
                  <c:v>10989</c:v>
                </c:pt>
                <c:pt idx="93">
                  <c:v>11017</c:v>
                </c:pt>
                <c:pt idx="94">
                  <c:v>11048</c:v>
                </c:pt>
                <c:pt idx="95">
                  <c:v>11078</c:v>
                </c:pt>
                <c:pt idx="96">
                  <c:v>11109</c:v>
                </c:pt>
                <c:pt idx="97">
                  <c:v>11139</c:v>
                </c:pt>
                <c:pt idx="98">
                  <c:v>11170</c:v>
                </c:pt>
                <c:pt idx="99">
                  <c:v>11201</c:v>
                </c:pt>
                <c:pt idx="100">
                  <c:v>11231</c:v>
                </c:pt>
                <c:pt idx="101">
                  <c:v>11262</c:v>
                </c:pt>
                <c:pt idx="102">
                  <c:v>11292</c:v>
                </c:pt>
                <c:pt idx="103">
                  <c:v>11323</c:v>
                </c:pt>
                <c:pt idx="104">
                  <c:v>11354</c:v>
                </c:pt>
                <c:pt idx="105">
                  <c:v>11382</c:v>
                </c:pt>
                <c:pt idx="106">
                  <c:v>11413</c:v>
                </c:pt>
                <c:pt idx="107">
                  <c:v>11443</c:v>
                </c:pt>
                <c:pt idx="108">
                  <c:v>11474</c:v>
                </c:pt>
                <c:pt idx="109">
                  <c:v>11504</c:v>
                </c:pt>
                <c:pt idx="110">
                  <c:v>11535</c:v>
                </c:pt>
                <c:pt idx="111">
                  <c:v>11566</c:v>
                </c:pt>
                <c:pt idx="112">
                  <c:v>11596</c:v>
                </c:pt>
                <c:pt idx="113">
                  <c:v>11627</c:v>
                </c:pt>
                <c:pt idx="114">
                  <c:v>11657</c:v>
                </c:pt>
                <c:pt idx="115">
                  <c:v>11688</c:v>
                </c:pt>
                <c:pt idx="116">
                  <c:v>11719</c:v>
                </c:pt>
                <c:pt idx="117">
                  <c:v>11748</c:v>
                </c:pt>
                <c:pt idx="118">
                  <c:v>11779</c:v>
                </c:pt>
                <c:pt idx="119">
                  <c:v>11809</c:v>
                </c:pt>
                <c:pt idx="120">
                  <c:v>11840</c:v>
                </c:pt>
                <c:pt idx="121">
                  <c:v>11870</c:v>
                </c:pt>
                <c:pt idx="122">
                  <c:v>11901</c:v>
                </c:pt>
                <c:pt idx="123">
                  <c:v>11932</c:v>
                </c:pt>
                <c:pt idx="124">
                  <c:v>11962</c:v>
                </c:pt>
                <c:pt idx="125">
                  <c:v>11993</c:v>
                </c:pt>
                <c:pt idx="126">
                  <c:v>12023</c:v>
                </c:pt>
                <c:pt idx="127">
                  <c:v>12054</c:v>
                </c:pt>
                <c:pt idx="128">
                  <c:v>12085</c:v>
                </c:pt>
                <c:pt idx="129">
                  <c:v>12113</c:v>
                </c:pt>
                <c:pt idx="130">
                  <c:v>12144</c:v>
                </c:pt>
                <c:pt idx="131">
                  <c:v>12174</c:v>
                </c:pt>
                <c:pt idx="132">
                  <c:v>12205</c:v>
                </c:pt>
                <c:pt idx="133">
                  <c:v>12235</c:v>
                </c:pt>
                <c:pt idx="134">
                  <c:v>12266</c:v>
                </c:pt>
                <c:pt idx="135">
                  <c:v>12297</c:v>
                </c:pt>
                <c:pt idx="136">
                  <c:v>12327</c:v>
                </c:pt>
                <c:pt idx="137">
                  <c:v>12358</c:v>
                </c:pt>
                <c:pt idx="138">
                  <c:v>12388</c:v>
                </c:pt>
                <c:pt idx="139">
                  <c:v>12419</c:v>
                </c:pt>
                <c:pt idx="140">
                  <c:v>12450</c:v>
                </c:pt>
                <c:pt idx="141">
                  <c:v>12478</c:v>
                </c:pt>
                <c:pt idx="142">
                  <c:v>12509</c:v>
                </c:pt>
                <c:pt idx="143">
                  <c:v>12539</c:v>
                </c:pt>
                <c:pt idx="144">
                  <c:v>12570</c:v>
                </c:pt>
                <c:pt idx="145">
                  <c:v>12600</c:v>
                </c:pt>
                <c:pt idx="146">
                  <c:v>12631</c:v>
                </c:pt>
                <c:pt idx="147">
                  <c:v>12662</c:v>
                </c:pt>
                <c:pt idx="148">
                  <c:v>12692</c:v>
                </c:pt>
                <c:pt idx="149">
                  <c:v>12723</c:v>
                </c:pt>
                <c:pt idx="150">
                  <c:v>12753</c:v>
                </c:pt>
                <c:pt idx="151">
                  <c:v>12784</c:v>
                </c:pt>
                <c:pt idx="152">
                  <c:v>12815</c:v>
                </c:pt>
                <c:pt idx="153">
                  <c:v>12843</c:v>
                </c:pt>
                <c:pt idx="154">
                  <c:v>12874</c:v>
                </c:pt>
                <c:pt idx="155">
                  <c:v>12904</c:v>
                </c:pt>
                <c:pt idx="156">
                  <c:v>12935</c:v>
                </c:pt>
                <c:pt idx="157">
                  <c:v>12965</c:v>
                </c:pt>
                <c:pt idx="158">
                  <c:v>12996</c:v>
                </c:pt>
                <c:pt idx="159">
                  <c:v>13027</c:v>
                </c:pt>
                <c:pt idx="160">
                  <c:v>13057</c:v>
                </c:pt>
                <c:pt idx="161">
                  <c:v>13088</c:v>
                </c:pt>
                <c:pt idx="162">
                  <c:v>13118</c:v>
                </c:pt>
                <c:pt idx="163">
                  <c:v>13149</c:v>
                </c:pt>
                <c:pt idx="164">
                  <c:v>13180</c:v>
                </c:pt>
                <c:pt idx="165">
                  <c:v>13209</c:v>
                </c:pt>
                <c:pt idx="166">
                  <c:v>13240</c:v>
                </c:pt>
                <c:pt idx="167">
                  <c:v>13270</c:v>
                </c:pt>
                <c:pt idx="168">
                  <c:v>13301</c:v>
                </c:pt>
                <c:pt idx="169">
                  <c:v>13331</c:v>
                </c:pt>
                <c:pt idx="170">
                  <c:v>13362</c:v>
                </c:pt>
                <c:pt idx="171">
                  <c:v>13393</c:v>
                </c:pt>
                <c:pt idx="172">
                  <c:v>13423</c:v>
                </c:pt>
                <c:pt idx="173">
                  <c:v>13454</c:v>
                </c:pt>
                <c:pt idx="174">
                  <c:v>13484</c:v>
                </c:pt>
                <c:pt idx="175">
                  <c:v>13515</c:v>
                </c:pt>
                <c:pt idx="176">
                  <c:v>13546</c:v>
                </c:pt>
                <c:pt idx="177">
                  <c:v>13574</c:v>
                </c:pt>
                <c:pt idx="178">
                  <c:v>13605</c:v>
                </c:pt>
                <c:pt idx="179">
                  <c:v>13635</c:v>
                </c:pt>
                <c:pt idx="180">
                  <c:v>13666</c:v>
                </c:pt>
                <c:pt idx="181">
                  <c:v>13696</c:v>
                </c:pt>
                <c:pt idx="182">
                  <c:v>13727</c:v>
                </c:pt>
                <c:pt idx="183">
                  <c:v>13758</c:v>
                </c:pt>
                <c:pt idx="184">
                  <c:v>13788</c:v>
                </c:pt>
                <c:pt idx="185">
                  <c:v>13819</c:v>
                </c:pt>
                <c:pt idx="186">
                  <c:v>13849</c:v>
                </c:pt>
                <c:pt idx="187">
                  <c:v>13880</c:v>
                </c:pt>
                <c:pt idx="188">
                  <c:v>13911</c:v>
                </c:pt>
                <c:pt idx="189">
                  <c:v>13939</c:v>
                </c:pt>
                <c:pt idx="190">
                  <c:v>13970</c:v>
                </c:pt>
                <c:pt idx="191">
                  <c:v>14000</c:v>
                </c:pt>
                <c:pt idx="192">
                  <c:v>14031</c:v>
                </c:pt>
                <c:pt idx="193">
                  <c:v>14061</c:v>
                </c:pt>
                <c:pt idx="194">
                  <c:v>14092</c:v>
                </c:pt>
                <c:pt idx="195">
                  <c:v>14123</c:v>
                </c:pt>
                <c:pt idx="196">
                  <c:v>14153</c:v>
                </c:pt>
                <c:pt idx="197">
                  <c:v>14184</c:v>
                </c:pt>
                <c:pt idx="198">
                  <c:v>14214</c:v>
                </c:pt>
                <c:pt idx="199">
                  <c:v>14245</c:v>
                </c:pt>
                <c:pt idx="200">
                  <c:v>14276</c:v>
                </c:pt>
                <c:pt idx="201">
                  <c:v>14304</c:v>
                </c:pt>
                <c:pt idx="202">
                  <c:v>14335</c:v>
                </c:pt>
                <c:pt idx="203">
                  <c:v>14365</c:v>
                </c:pt>
                <c:pt idx="204">
                  <c:v>14396</c:v>
                </c:pt>
                <c:pt idx="205">
                  <c:v>14426</c:v>
                </c:pt>
                <c:pt idx="206">
                  <c:v>14457</c:v>
                </c:pt>
                <c:pt idx="207">
                  <c:v>14488</c:v>
                </c:pt>
                <c:pt idx="208">
                  <c:v>14518</c:v>
                </c:pt>
                <c:pt idx="209">
                  <c:v>14549</c:v>
                </c:pt>
                <c:pt idx="210">
                  <c:v>14579</c:v>
                </c:pt>
                <c:pt idx="211">
                  <c:v>14610</c:v>
                </c:pt>
                <c:pt idx="212">
                  <c:v>14641</c:v>
                </c:pt>
                <c:pt idx="213">
                  <c:v>14670</c:v>
                </c:pt>
                <c:pt idx="214">
                  <c:v>14701</c:v>
                </c:pt>
                <c:pt idx="215">
                  <c:v>14731</c:v>
                </c:pt>
                <c:pt idx="216">
                  <c:v>14762</c:v>
                </c:pt>
                <c:pt idx="217">
                  <c:v>14792</c:v>
                </c:pt>
                <c:pt idx="218">
                  <c:v>14823</c:v>
                </c:pt>
                <c:pt idx="219">
                  <c:v>14854</c:v>
                </c:pt>
                <c:pt idx="220">
                  <c:v>14884</c:v>
                </c:pt>
                <c:pt idx="221">
                  <c:v>14915</c:v>
                </c:pt>
                <c:pt idx="222">
                  <c:v>14945</c:v>
                </c:pt>
                <c:pt idx="223">
                  <c:v>14976</c:v>
                </c:pt>
                <c:pt idx="224">
                  <c:v>15007</c:v>
                </c:pt>
                <c:pt idx="225">
                  <c:v>15035</c:v>
                </c:pt>
                <c:pt idx="226">
                  <c:v>15066</c:v>
                </c:pt>
                <c:pt idx="227">
                  <c:v>15096</c:v>
                </c:pt>
                <c:pt idx="228">
                  <c:v>15127</c:v>
                </c:pt>
                <c:pt idx="229">
                  <c:v>15157</c:v>
                </c:pt>
                <c:pt idx="230">
                  <c:v>15188</c:v>
                </c:pt>
                <c:pt idx="231">
                  <c:v>15219</c:v>
                </c:pt>
                <c:pt idx="232">
                  <c:v>15249</c:v>
                </c:pt>
                <c:pt idx="233">
                  <c:v>15280</c:v>
                </c:pt>
                <c:pt idx="234">
                  <c:v>15310</c:v>
                </c:pt>
                <c:pt idx="235">
                  <c:v>15341</c:v>
                </c:pt>
                <c:pt idx="236">
                  <c:v>15372</c:v>
                </c:pt>
                <c:pt idx="237">
                  <c:v>15400</c:v>
                </c:pt>
                <c:pt idx="238">
                  <c:v>15431</c:v>
                </c:pt>
                <c:pt idx="239">
                  <c:v>15461</c:v>
                </c:pt>
                <c:pt idx="240">
                  <c:v>15492</c:v>
                </c:pt>
                <c:pt idx="241">
                  <c:v>15522</c:v>
                </c:pt>
                <c:pt idx="242">
                  <c:v>15553</c:v>
                </c:pt>
                <c:pt idx="243">
                  <c:v>15584</c:v>
                </c:pt>
                <c:pt idx="244">
                  <c:v>15614</c:v>
                </c:pt>
                <c:pt idx="245">
                  <c:v>15645</c:v>
                </c:pt>
                <c:pt idx="246">
                  <c:v>15675</c:v>
                </c:pt>
                <c:pt idx="247">
                  <c:v>15706</c:v>
                </c:pt>
                <c:pt idx="248">
                  <c:v>15737</c:v>
                </c:pt>
                <c:pt idx="249">
                  <c:v>15765</c:v>
                </c:pt>
                <c:pt idx="250">
                  <c:v>15796</c:v>
                </c:pt>
                <c:pt idx="251">
                  <c:v>15826</c:v>
                </c:pt>
                <c:pt idx="252">
                  <c:v>15857</c:v>
                </c:pt>
                <c:pt idx="253">
                  <c:v>15887</c:v>
                </c:pt>
                <c:pt idx="254">
                  <c:v>15918</c:v>
                </c:pt>
                <c:pt idx="255">
                  <c:v>15949</c:v>
                </c:pt>
                <c:pt idx="256">
                  <c:v>15979</c:v>
                </c:pt>
                <c:pt idx="257">
                  <c:v>16010</c:v>
                </c:pt>
                <c:pt idx="258">
                  <c:v>16040</c:v>
                </c:pt>
                <c:pt idx="259">
                  <c:v>16071</c:v>
                </c:pt>
                <c:pt idx="260">
                  <c:v>16102</c:v>
                </c:pt>
                <c:pt idx="261">
                  <c:v>16131</c:v>
                </c:pt>
                <c:pt idx="262">
                  <c:v>16162</c:v>
                </c:pt>
                <c:pt idx="263">
                  <c:v>16192</c:v>
                </c:pt>
                <c:pt idx="264">
                  <c:v>16223</c:v>
                </c:pt>
                <c:pt idx="265">
                  <c:v>16253</c:v>
                </c:pt>
                <c:pt idx="266">
                  <c:v>16284</c:v>
                </c:pt>
                <c:pt idx="267">
                  <c:v>16315</c:v>
                </c:pt>
                <c:pt idx="268">
                  <c:v>16345</c:v>
                </c:pt>
                <c:pt idx="269">
                  <c:v>16376</c:v>
                </c:pt>
                <c:pt idx="270">
                  <c:v>16406</c:v>
                </c:pt>
                <c:pt idx="271">
                  <c:v>16437</c:v>
                </c:pt>
                <c:pt idx="272">
                  <c:v>16468</c:v>
                </c:pt>
                <c:pt idx="273">
                  <c:v>16496</c:v>
                </c:pt>
                <c:pt idx="274">
                  <c:v>16527</c:v>
                </c:pt>
                <c:pt idx="275">
                  <c:v>16557</c:v>
                </c:pt>
                <c:pt idx="276">
                  <c:v>16588</c:v>
                </c:pt>
                <c:pt idx="277">
                  <c:v>16618</c:v>
                </c:pt>
                <c:pt idx="278">
                  <c:v>16649</c:v>
                </c:pt>
                <c:pt idx="279">
                  <c:v>16680</c:v>
                </c:pt>
                <c:pt idx="280">
                  <c:v>16710</c:v>
                </c:pt>
                <c:pt idx="281">
                  <c:v>16741</c:v>
                </c:pt>
                <c:pt idx="282">
                  <c:v>16771</c:v>
                </c:pt>
                <c:pt idx="283">
                  <c:v>16802</c:v>
                </c:pt>
                <c:pt idx="284">
                  <c:v>16833</c:v>
                </c:pt>
                <c:pt idx="285">
                  <c:v>16861</c:v>
                </c:pt>
                <c:pt idx="286">
                  <c:v>16892</c:v>
                </c:pt>
                <c:pt idx="287">
                  <c:v>16922</c:v>
                </c:pt>
                <c:pt idx="288">
                  <c:v>16953</c:v>
                </c:pt>
                <c:pt idx="289">
                  <c:v>16983</c:v>
                </c:pt>
                <c:pt idx="290">
                  <c:v>17014</c:v>
                </c:pt>
                <c:pt idx="291">
                  <c:v>17045</c:v>
                </c:pt>
                <c:pt idx="292">
                  <c:v>17075</c:v>
                </c:pt>
                <c:pt idx="293">
                  <c:v>17106</c:v>
                </c:pt>
                <c:pt idx="294">
                  <c:v>17136</c:v>
                </c:pt>
                <c:pt idx="295">
                  <c:v>17167</c:v>
                </c:pt>
                <c:pt idx="296">
                  <c:v>17198</c:v>
                </c:pt>
                <c:pt idx="297">
                  <c:v>17226</c:v>
                </c:pt>
                <c:pt idx="298">
                  <c:v>17257</c:v>
                </c:pt>
                <c:pt idx="299">
                  <c:v>17287</c:v>
                </c:pt>
                <c:pt idx="300">
                  <c:v>17318</c:v>
                </c:pt>
                <c:pt idx="301">
                  <c:v>17348</c:v>
                </c:pt>
                <c:pt idx="302">
                  <c:v>17379</c:v>
                </c:pt>
                <c:pt idx="303">
                  <c:v>17410</c:v>
                </c:pt>
                <c:pt idx="304">
                  <c:v>17440</c:v>
                </c:pt>
                <c:pt idx="305">
                  <c:v>17471</c:v>
                </c:pt>
                <c:pt idx="306">
                  <c:v>17501</c:v>
                </c:pt>
                <c:pt idx="307">
                  <c:v>17532</c:v>
                </c:pt>
                <c:pt idx="308">
                  <c:v>17563</c:v>
                </c:pt>
                <c:pt idx="309">
                  <c:v>17592</c:v>
                </c:pt>
                <c:pt idx="310">
                  <c:v>17623</c:v>
                </c:pt>
                <c:pt idx="311">
                  <c:v>17653</c:v>
                </c:pt>
                <c:pt idx="312">
                  <c:v>17684</c:v>
                </c:pt>
                <c:pt idx="313">
                  <c:v>17714</c:v>
                </c:pt>
                <c:pt idx="314">
                  <c:v>17745</c:v>
                </c:pt>
                <c:pt idx="315">
                  <c:v>17776</c:v>
                </c:pt>
                <c:pt idx="316">
                  <c:v>17806</c:v>
                </c:pt>
                <c:pt idx="317">
                  <c:v>17837</c:v>
                </c:pt>
                <c:pt idx="318">
                  <c:v>17867</c:v>
                </c:pt>
                <c:pt idx="319">
                  <c:v>17898</c:v>
                </c:pt>
                <c:pt idx="320">
                  <c:v>17929</c:v>
                </c:pt>
                <c:pt idx="321">
                  <c:v>17957</c:v>
                </c:pt>
                <c:pt idx="322">
                  <c:v>17988</c:v>
                </c:pt>
                <c:pt idx="323">
                  <c:v>18018</c:v>
                </c:pt>
                <c:pt idx="324">
                  <c:v>18049</c:v>
                </c:pt>
                <c:pt idx="325">
                  <c:v>18079</c:v>
                </c:pt>
                <c:pt idx="326">
                  <c:v>18110</c:v>
                </c:pt>
                <c:pt idx="327">
                  <c:v>18141</c:v>
                </c:pt>
                <c:pt idx="328">
                  <c:v>18171</c:v>
                </c:pt>
                <c:pt idx="329">
                  <c:v>18202</c:v>
                </c:pt>
                <c:pt idx="330">
                  <c:v>18232</c:v>
                </c:pt>
                <c:pt idx="331">
                  <c:v>18263</c:v>
                </c:pt>
                <c:pt idx="332">
                  <c:v>18294</c:v>
                </c:pt>
                <c:pt idx="333">
                  <c:v>18322</c:v>
                </c:pt>
                <c:pt idx="334">
                  <c:v>18353</c:v>
                </c:pt>
                <c:pt idx="335">
                  <c:v>18383</c:v>
                </c:pt>
                <c:pt idx="336">
                  <c:v>18414</c:v>
                </c:pt>
                <c:pt idx="337">
                  <c:v>18444</c:v>
                </c:pt>
                <c:pt idx="338">
                  <c:v>18475</c:v>
                </c:pt>
                <c:pt idx="339">
                  <c:v>18506</c:v>
                </c:pt>
                <c:pt idx="340">
                  <c:v>18536</c:v>
                </c:pt>
                <c:pt idx="341">
                  <c:v>18567</c:v>
                </c:pt>
                <c:pt idx="342">
                  <c:v>18597</c:v>
                </c:pt>
                <c:pt idx="343">
                  <c:v>18628</c:v>
                </c:pt>
                <c:pt idx="344">
                  <c:v>18659</c:v>
                </c:pt>
                <c:pt idx="345">
                  <c:v>18687</c:v>
                </c:pt>
                <c:pt idx="346">
                  <c:v>18718</c:v>
                </c:pt>
                <c:pt idx="347">
                  <c:v>18748</c:v>
                </c:pt>
                <c:pt idx="348">
                  <c:v>18779</c:v>
                </c:pt>
                <c:pt idx="349">
                  <c:v>18809</c:v>
                </c:pt>
                <c:pt idx="350">
                  <c:v>18840</c:v>
                </c:pt>
                <c:pt idx="351">
                  <c:v>18871</c:v>
                </c:pt>
                <c:pt idx="352">
                  <c:v>18901</c:v>
                </c:pt>
                <c:pt idx="353">
                  <c:v>18932</c:v>
                </c:pt>
                <c:pt idx="354">
                  <c:v>18962</c:v>
                </c:pt>
                <c:pt idx="355">
                  <c:v>18993</c:v>
                </c:pt>
                <c:pt idx="356">
                  <c:v>19024</c:v>
                </c:pt>
                <c:pt idx="357">
                  <c:v>19053</c:v>
                </c:pt>
                <c:pt idx="358">
                  <c:v>19084</c:v>
                </c:pt>
                <c:pt idx="359">
                  <c:v>19114</c:v>
                </c:pt>
                <c:pt idx="360">
                  <c:v>19145</c:v>
                </c:pt>
                <c:pt idx="361">
                  <c:v>19175</c:v>
                </c:pt>
                <c:pt idx="362">
                  <c:v>19206</c:v>
                </c:pt>
                <c:pt idx="363">
                  <c:v>19237</c:v>
                </c:pt>
                <c:pt idx="364">
                  <c:v>19267</c:v>
                </c:pt>
                <c:pt idx="365">
                  <c:v>19298</c:v>
                </c:pt>
                <c:pt idx="366">
                  <c:v>19328</c:v>
                </c:pt>
                <c:pt idx="367">
                  <c:v>19359</c:v>
                </c:pt>
                <c:pt idx="368">
                  <c:v>19390</c:v>
                </c:pt>
                <c:pt idx="369">
                  <c:v>19418</c:v>
                </c:pt>
                <c:pt idx="370">
                  <c:v>19449</c:v>
                </c:pt>
                <c:pt idx="371">
                  <c:v>19479</c:v>
                </c:pt>
                <c:pt idx="372">
                  <c:v>19510</c:v>
                </c:pt>
                <c:pt idx="373">
                  <c:v>19540</c:v>
                </c:pt>
                <c:pt idx="374">
                  <c:v>19571</c:v>
                </c:pt>
                <c:pt idx="375">
                  <c:v>19602</c:v>
                </c:pt>
                <c:pt idx="376">
                  <c:v>19632</c:v>
                </c:pt>
                <c:pt idx="377">
                  <c:v>19663</c:v>
                </c:pt>
                <c:pt idx="378">
                  <c:v>19693</c:v>
                </c:pt>
                <c:pt idx="379">
                  <c:v>19724</c:v>
                </c:pt>
                <c:pt idx="380">
                  <c:v>19755</c:v>
                </c:pt>
                <c:pt idx="381">
                  <c:v>19783</c:v>
                </c:pt>
                <c:pt idx="382">
                  <c:v>19814</c:v>
                </c:pt>
                <c:pt idx="383">
                  <c:v>19844</c:v>
                </c:pt>
                <c:pt idx="384">
                  <c:v>19875</c:v>
                </c:pt>
                <c:pt idx="385">
                  <c:v>19905</c:v>
                </c:pt>
                <c:pt idx="386">
                  <c:v>19936</c:v>
                </c:pt>
                <c:pt idx="387">
                  <c:v>19967</c:v>
                </c:pt>
                <c:pt idx="388">
                  <c:v>19997</c:v>
                </c:pt>
                <c:pt idx="389">
                  <c:v>20028</c:v>
                </c:pt>
                <c:pt idx="390">
                  <c:v>20058</c:v>
                </c:pt>
                <c:pt idx="391">
                  <c:v>20089</c:v>
                </c:pt>
                <c:pt idx="392">
                  <c:v>20120</c:v>
                </c:pt>
                <c:pt idx="393">
                  <c:v>20148</c:v>
                </c:pt>
                <c:pt idx="394">
                  <c:v>20179</c:v>
                </c:pt>
                <c:pt idx="395">
                  <c:v>20209</c:v>
                </c:pt>
                <c:pt idx="396">
                  <c:v>20240</c:v>
                </c:pt>
                <c:pt idx="397">
                  <c:v>20270</c:v>
                </c:pt>
                <c:pt idx="398">
                  <c:v>20301</c:v>
                </c:pt>
                <c:pt idx="399">
                  <c:v>20332</c:v>
                </c:pt>
                <c:pt idx="400">
                  <c:v>20362</c:v>
                </c:pt>
                <c:pt idx="401">
                  <c:v>20393</c:v>
                </c:pt>
                <c:pt idx="402">
                  <c:v>20423</c:v>
                </c:pt>
                <c:pt idx="403">
                  <c:v>20454</c:v>
                </c:pt>
                <c:pt idx="404">
                  <c:v>20485</c:v>
                </c:pt>
                <c:pt idx="405">
                  <c:v>20514</c:v>
                </c:pt>
                <c:pt idx="406">
                  <c:v>20545</c:v>
                </c:pt>
                <c:pt idx="407">
                  <c:v>20575</c:v>
                </c:pt>
                <c:pt idx="408">
                  <c:v>20606</c:v>
                </c:pt>
                <c:pt idx="409">
                  <c:v>20636</c:v>
                </c:pt>
                <c:pt idx="410">
                  <c:v>20667</c:v>
                </c:pt>
                <c:pt idx="411">
                  <c:v>20698</c:v>
                </c:pt>
                <c:pt idx="412">
                  <c:v>20728</c:v>
                </c:pt>
                <c:pt idx="413">
                  <c:v>20759</c:v>
                </c:pt>
                <c:pt idx="414">
                  <c:v>20789</c:v>
                </c:pt>
                <c:pt idx="415">
                  <c:v>20820</c:v>
                </c:pt>
                <c:pt idx="416">
                  <c:v>20851</c:v>
                </c:pt>
                <c:pt idx="417">
                  <c:v>20879</c:v>
                </c:pt>
                <c:pt idx="418">
                  <c:v>20910</c:v>
                </c:pt>
                <c:pt idx="419">
                  <c:v>20940</c:v>
                </c:pt>
                <c:pt idx="420">
                  <c:v>20971</c:v>
                </c:pt>
                <c:pt idx="421">
                  <c:v>21001</c:v>
                </c:pt>
                <c:pt idx="422">
                  <c:v>21032</c:v>
                </c:pt>
                <c:pt idx="423">
                  <c:v>21063</c:v>
                </c:pt>
                <c:pt idx="424">
                  <c:v>21093</c:v>
                </c:pt>
                <c:pt idx="425">
                  <c:v>21124</c:v>
                </c:pt>
                <c:pt idx="426">
                  <c:v>21154</c:v>
                </c:pt>
                <c:pt idx="427">
                  <c:v>21185</c:v>
                </c:pt>
                <c:pt idx="428">
                  <c:v>21216</c:v>
                </c:pt>
                <c:pt idx="429">
                  <c:v>21244</c:v>
                </c:pt>
                <c:pt idx="430">
                  <c:v>21275</c:v>
                </c:pt>
                <c:pt idx="431">
                  <c:v>21305</c:v>
                </c:pt>
                <c:pt idx="432">
                  <c:v>21336</c:v>
                </c:pt>
                <c:pt idx="433">
                  <c:v>21366</c:v>
                </c:pt>
                <c:pt idx="434">
                  <c:v>21397</c:v>
                </c:pt>
                <c:pt idx="435">
                  <c:v>21428</c:v>
                </c:pt>
                <c:pt idx="436">
                  <c:v>21458</c:v>
                </c:pt>
                <c:pt idx="437">
                  <c:v>21489</c:v>
                </c:pt>
                <c:pt idx="438">
                  <c:v>21519</c:v>
                </c:pt>
                <c:pt idx="439">
                  <c:v>21550</c:v>
                </c:pt>
                <c:pt idx="440">
                  <c:v>21581</c:v>
                </c:pt>
                <c:pt idx="441">
                  <c:v>21609</c:v>
                </c:pt>
                <c:pt idx="442">
                  <c:v>21640</c:v>
                </c:pt>
                <c:pt idx="443">
                  <c:v>21670</c:v>
                </c:pt>
                <c:pt idx="444">
                  <c:v>21701</c:v>
                </c:pt>
                <c:pt idx="445">
                  <c:v>21731</c:v>
                </c:pt>
                <c:pt idx="446">
                  <c:v>21762</c:v>
                </c:pt>
                <c:pt idx="447">
                  <c:v>21793</c:v>
                </c:pt>
                <c:pt idx="448">
                  <c:v>21823</c:v>
                </c:pt>
                <c:pt idx="449">
                  <c:v>21854</c:v>
                </c:pt>
                <c:pt idx="450">
                  <c:v>21884</c:v>
                </c:pt>
                <c:pt idx="451">
                  <c:v>21915</c:v>
                </c:pt>
                <c:pt idx="452">
                  <c:v>21946</c:v>
                </c:pt>
                <c:pt idx="453">
                  <c:v>21975</c:v>
                </c:pt>
                <c:pt idx="454">
                  <c:v>22006</c:v>
                </c:pt>
                <c:pt idx="455">
                  <c:v>22036</c:v>
                </c:pt>
                <c:pt idx="456">
                  <c:v>22067</c:v>
                </c:pt>
                <c:pt idx="457">
                  <c:v>22097</c:v>
                </c:pt>
                <c:pt idx="458">
                  <c:v>22128</c:v>
                </c:pt>
                <c:pt idx="459">
                  <c:v>22159</c:v>
                </c:pt>
                <c:pt idx="460">
                  <c:v>22189</c:v>
                </c:pt>
                <c:pt idx="461">
                  <c:v>22220</c:v>
                </c:pt>
                <c:pt idx="462">
                  <c:v>22250</c:v>
                </c:pt>
                <c:pt idx="463">
                  <c:v>22281</c:v>
                </c:pt>
                <c:pt idx="464">
                  <c:v>22312</c:v>
                </c:pt>
                <c:pt idx="465">
                  <c:v>22340</c:v>
                </c:pt>
                <c:pt idx="466">
                  <c:v>22371</c:v>
                </c:pt>
                <c:pt idx="467">
                  <c:v>22401</c:v>
                </c:pt>
                <c:pt idx="468">
                  <c:v>22432</c:v>
                </c:pt>
                <c:pt idx="469">
                  <c:v>22462</c:v>
                </c:pt>
                <c:pt idx="470">
                  <c:v>22493</c:v>
                </c:pt>
                <c:pt idx="471">
                  <c:v>22524</c:v>
                </c:pt>
                <c:pt idx="472">
                  <c:v>22554</c:v>
                </c:pt>
                <c:pt idx="473">
                  <c:v>22585</c:v>
                </c:pt>
                <c:pt idx="474">
                  <c:v>22615</c:v>
                </c:pt>
                <c:pt idx="475">
                  <c:v>22646</c:v>
                </c:pt>
                <c:pt idx="476">
                  <c:v>22677</c:v>
                </c:pt>
                <c:pt idx="477">
                  <c:v>22705</c:v>
                </c:pt>
                <c:pt idx="478">
                  <c:v>22736</c:v>
                </c:pt>
                <c:pt idx="479">
                  <c:v>22766</c:v>
                </c:pt>
                <c:pt idx="480">
                  <c:v>22797</c:v>
                </c:pt>
                <c:pt idx="481">
                  <c:v>22827</c:v>
                </c:pt>
                <c:pt idx="482">
                  <c:v>22858</c:v>
                </c:pt>
                <c:pt idx="483">
                  <c:v>22889</c:v>
                </c:pt>
                <c:pt idx="484">
                  <c:v>22919</c:v>
                </c:pt>
                <c:pt idx="485">
                  <c:v>22950</c:v>
                </c:pt>
                <c:pt idx="486">
                  <c:v>22980</c:v>
                </c:pt>
                <c:pt idx="487">
                  <c:v>23011</c:v>
                </c:pt>
                <c:pt idx="488">
                  <c:v>23042</c:v>
                </c:pt>
                <c:pt idx="489">
                  <c:v>23070</c:v>
                </c:pt>
                <c:pt idx="490">
                  <c:v>23101</c:v>
                </c:pt>
                <c:pt idx="491">
                  <c:v>23131</c:v>
                </c:pt>
                <c:pt idx="492">
                  <c:v>23162</c:v>
                </c:pt>
                <c:pt idx="493">
                  <c:v>23192</c:v>
                </c:pt>
                <c:pt idx="494">
                  <c:v>23223</c:v>
                </c:pt>
                <c:pt idx="495">
                  <c:v>23254</c:v>
                </c:pt>
                <c:pt idx="496">
                  <c:v>23284</c:v>
                </c:pt>
                <c:pt idx="497">
                  <c:v>23315</c:v>
                </c:pt>
                <c:pt idx="498">
                  <c:v>23345</c:v>
                </c:pt>
                <c:pt idx="499">
                  <c:v>23376</c:v>
                </c:pt>
                <c:pt idx="500">
                  <c:v>23407</c:v>
                </c:pt>
                <c:pt idx="501">
                  <c:v>23436</c:v>
                </c:pt>
                <c:pt idx="502">
                  <c:v>23467</c:v>
                </c:pt>
                <c:pt idx="503">
                  <c:v>23497</c:v>
                </c:pt>
                <c:pt idx="504">
                  <c:v>23528</c:v>
                </c:pt>
                <c:pt idx="505">
                  <c:v>23558</c:v>
                </c:pt>
                <c:pt idx="506">
                  <c:v>23589</c:v>
                </c:pt>
                <c:pt idx="507">
                  <c:v>23620</c:v>
                </c:pt>
                <c:pt idx="508">
                  <c:v>23650</c:v>
                </c:pt>
                <c:pt idx="509">
                  <c:v>23681</c:v>
                </c:pt>
                <c:pt idx="510">
                  <c:v>23711</c:v>
                </c:pt>
                <c:pt idx="511">
                  <c:v>23742</c:v>
                </c:pt>
                <c:pt idx="512">
                  <c:v>23773</c:v>
                </c:pt>
                <c:pt idx="513">
                  <c:v>23801</c:v>
                </c:pt>
                <c:pt idx="514">
                  <c:v>23832</c:v>
                </c:pt>
                <c:pt idx="515">
                  <c:v>23862</c:v>
                </c:pt>
                <c:pt idx="516">
                  <c:v>23893</c:v>
                </c:pt>
                <c:pt idx="517">
                  <c:v>23923</c:v>
                </c:pt>
                <c:pt idx="518">
                  <c:v>23954</c:v>
                </c:pt>
                <c:pt idx="519">
                  <c:v>23985</c:v>
                </c:pt>
                <c:pt idx="520">
                  <c:v>24015</c:v>
                </c:pt>
                <c:pt idx="521">
                  <c:v>24046</c:v>
                </c:pt>
                <c:pt idx="522">
                  <c:v>24076</c:v>
                </c:pt>
                <c:pt idx="523">
                  <c:v>24107</c:v>
                </c:pt>
                <c:pt idx="524">
                  <c:v>24138</c:v>
                </c:pt>
                <c:pt idx="525">
                  <c:v>24166</c:v>
                </c:pt>
                <c:pt idx="526">
                  <c:v>24197</c:v>
                </c:pt>
                <c:pt idx="527">
                  <c:v>24227</c:v>
                </c:pt>
                <c:pt idx="528">
                  <c:v>24258</c:v>
                </c:pt>
                <c:pt idx="529">
                  <c:v>24288</c:v>
                </c:pt>
                <c:pt idx="530">
                  <c:v>24319</c:v>
                </c:pt>
                <c:pt idx="531">
                  <c:v>24350</c:v>
                </c:pt>
                <c:pt idx="532">
                  <c:v>24380</c:v>
                </c:pt>
                <c:pt idx="533">
                  <c:v>24411</c:v>
                </c:pt>
                <c:pt idx="534">
                  <c:v>24441</c:v>
                </c:pt>
                <c:pt idx="535">
                  <c:v>24472</c:v>
                </c:pt>
                <c:pt idx="536">
                  <c:v>24503</c:v>
                </c:pt>
                <c:pt idx="537">
                  <c:v>24531</c:v>
                </c:pt>
                <c:pt idx="538">
                  <c:v>24562</c:v>
                </c:pt>
                <c:pt idx="539">
                  <c:v>24592</c:v>
                </c:pt>
                <c:pt idx="540">
                  <c:v>24623</c:v>
                </c:pt>
                <c:pt idx="541">
                  <c:v>24653</c:v>
                </c:pt>
                <c:pt idx="542">
                  <c:v>24684</c:v>
                </c:pt>
                <c:pt idx="543">
                  <c:v>24715</c:v>
                </c:pt>
                <c:pt idx="544">
                  <c:v>24745</c:v>
                </c:pt>
                <c:pt idx="545">
                  <c:v>24776</c:v>
                </c:pt>
                <c:pt idx="546">
                  <c:v>24806</c:v>
                </c:pt>
                <c:pt idx="547">
                  <c:v>24837</c:v>
                </c:pt>
                <c:pt idx="548">
                  <c:v>24868</c:v>
                </c:pt>
                <c:pt idx="549">
                  <c:v>24897</c:v>
                </c:pt>
                <c:pt idx="550">
                  <c:v>24928</c:v>
                </c:pt>
                <c:pt idx="551">
                  <c:v>24958</c:v>
                </c:pt>
                <c:pt idx="552">
                  <c:v>24989</c:v>
                </c:pt>
                <c:pt idx="553">
                  <c:v>25019</c:v>
                </c:pt>
                <c:pt idx="554">
                  <c:v>25050</c:v>
                </c:pt>
                <c:pt idx="555">
                  <c:v>25081</c:v>
                </c:pt>
                <c:pt idx="556">
                  <c:v>25111</c:v>
                </c:pt>
                <c:pt idx="557">
                  <c:v>25142</c:v>
                </c:pt>
                <c:pt idx="558">
                  <c:v>25172</c:v>
                </c:pt>
                <c:pt idx="559">
                  <c:v>25203</c:v>
                </c:pt>
                <c:pt idx="560">
                  <c:v>25234</c:v>
                </c:pt>
                <c:pt idx="561">
                  <c:v>25262</c:v>
                </c:pt>
                <c:pt idx="562">
                  <c:v>25293</c:v>
                </c:pt>
                <c:pt idx="563">
                  <c:v>25323</c:v>
                </c:pt>
                <c:pt idx="564">
                  <c:v>25354</c:v>
                </c:pt>
                <c:pt idx="565">
                  <c:v>25384</c:v>
                </c:pt>
                <c:pt idx="566">
                  <c:v>25415</c:v>
                </c:pt>
                <c:pt idx="567">
                  <c:v>25446</c:v>
                </c:pt>
                <c:pt idx="568">
                  <c:v>25476</c:v>
                </c:pt>
                <c:pt idx="569">
                  <c:v>25507</c:v>
                </c:pt>
                <c:pt idx="570">
                  <c:v>25537</c:v>
                </c:pt>
                <c:pt idx="571">
                  <c:v>25568</c:v>
                </c:pt>
                <c:pt idx="572">
                  <c:v>25599</c:v>
                </c:pt>
                <c:pt idx="573">
                  <c:v>25627</c:v>
                </c:pt>
                <c:pt idx="574">
                  <c:v>25658</c:v>
                </c:pt>
                <c:pt idx="575">
                  <c:v>25688</c:v>
                </c:pt>
                <c:pt idx="576">
                  <c:v>25719</c:v>
                </c:pt>
                <c:pt idx="577">
                  <c:v>25749</c:v>
                </c:pt>
                <c:pt idx="578">
                  <c:v>25780</c:v>
                </c:pt>
                <c:pt idx="579">
                  <c:v>25811</c:v>
                </c:pt>
                <c:pt idx="580">
                  <c:v>25841</c:v>
                </c:pt>
                <c:pt idx="581">
                  <c:v>25872</c:v>
                </c:pt>
                <c:pt idx="582">
                  <c:v>25902</c:v>
                </c:pt>
                <c:pt idx="583">
                  <c:v>25933</c:v>
                </c:pt>
                <c:pt idx="584">
                  <c:v>25964</c:v>
                </c:pt>
                <c:pt idx="585">
                  <c:v>25992</c:v>
                </c:pt>
                <c:pt idx="586">
                  <c:v>26023</c:v>
                </c:pt>
                <c:pt idx="587">
                  <c:v>26053</c:v>
                </c:pt>
                <c:pt idx="588">
                  <c:v>26084</c:v>
                </c:pt>
                <c:pt idx="589">
                  <c:v>26114</c:v>
                </c:pt>
                <c:pt idx="590">
                  <c:v>26145</c:v>
                </c:pt>
                <c:pt idx="591">
                  <c:v>26176</c:v>
                </c:pt>
                <c:pt idx="592">
                  <c:v>26206</c:v>
                </c:pt>
                <c:pt idx="593">
                  <c:v>26237</c:v>
                </c:pt>
                <c:pt idx="594">
                  <c:v>26267</c:v>
                </c:pt>
                <c:pt idx="595">
                  <c:v>26298</c:v>
                </c:pt>
                <c:pt idx="596">
                  <c:v>26329</c:v>
                </c:pt>
                <c:pt idx="597">
                  <c:v>26358</c:v>
                </c:pt>
                <c:pt idx="598">
                  <c:v>26389</c:v>
                </c:pt>
                <c:pt idx="599">
                  <c:v>26419</c:v>
                </c:pt>
                <c:pt idx="600">
                  <c:v>26450</c:v>
                </c:pt>
                <c:pt idx="601">
                  <c:v>26480</c:v>
                </c:pt>
                <c:pt idx="602">
                  <c:v>26511</c:v>
                </c:pt>
                <c:pt idx="603">
                  <c:v>26542</c:v>
                </c:pt>
                <c:pt idx="604">
                  <c:v>26572</c:v>
                </c:pt>
                <c:pt idx="605">
                  <c:v>26603</c:v>
                </c:pt>
                <c:pt idx="606">
                  <c:v>26633</c:v>
                </c:pt>
                <c:pt idx="607">
                  <c:v>26664</c:v>
                </c:pt>
                <c:pt idx="608">
                  <c:v>26695</c:v>
                </c:pt>
                <c:pt idx="609">
                  <c:v>26723</c:v>
                </c:pt>
                <c:pt idx="610">
                  <c:v>26754</c:v>
                </c:pt>
                <c:pt idx="611">
                  <c:v>26784</c:v>
                </c:pt>
                <c:pt idx="612">
                  <c:v>26815</c:v>
                </c:pt>
                <c:pt idx="613">
                  <c:v>26845</c:v>
                </c:pt>
                <c:pt idx="614">
                  <c:v>26876</c:v>
                </c:pt>
                <c:pt idx="615">
                  <c:v>26907</c:v>
                </c:pt>
                <c:pt idx="616">
                  <c:v>26937</c:v>
                </c:pt>
                <c:pt idx="617">
                  <c:v>26968</c:v>
                </c:pt>
                <c:pt idx="618">
                  <c:v>26998</c:v>
                </c:pt>
                <c:pt idx="619">
                  <c:v>27029</c:v>
                </c:pt>
                <c:pt idx="620">
                  <c:v>27060</c:v>
                </c:pt>
                <c:pt idx="621">
                  <c:v>27088</c:v>
                </c:pt>
                <c:pt idx="622">
                  <c:v>27119</c:v>
                </c:pt>
                <c:pt idx="623">
                  <c:v>27149</c:v>
                </c:pt>
                <c:pt idx="624">
                  <c:v>27180</c:v>
                </c:pt>
                <c:pt idx="625">
                  <c:v>27210</c:v>
                </c:pt>
                <c:pt idx="626">
                  <c:v>27241</c:v>
                </c:pt>
                <c:pt idx="627">
                  <c:v>27272</c:v>
                </c:pt>
                <c:pt idx="628">
                  <c:v>27302</c:v>
                </c:pt>
                <c:pt idx="629">
                  <c:v>27333</c:v>
                </c:pt>
                <c:pt idx="630">
                  <c:v>27363</c:v>
                </c:pt>
                <c:pt idx="631">
                  <c:v>27394</c:v>
                </c:pt>
                <c:pt idx="632">
                  <c:v>27425</c:v>
                </c:pt>
                <c:pt idx="633">
                  <c:v>27453</c:v>
                </c:pt>
                <c:pt idx="634">
                  <c:v>27484</c:v>
                </c:pt>
                <c:pt idx="635">
                  <c:v>27514</c:v>
                </c:pt>
                <c:pt idx="636">
                  <c:v>27545</c:v>
                </c:pt>
                <c:pt idx="637">
                  <c:v>27575</c:v>
                </c:pt>
                <c:pt idx="638">
                  <c:v>27606</c:v>
                </c:pt>
                <c:pt idx="639">
                  <c:v>27637</c:v>
                </c:pt>
                <c:pt idx="640">
                  <c:v>27667</c:v>
                </c:pt>
                <c:pt idx="641">
                  <c:v>27698</c:v>
                </c:pt>
                <c:pt idx="642">
                  <c:v>27728</c:v>
                </c:pt>
                <c:pt idx="643">
                  <c:v>27759</c:v>
                </c:pt>
                <c:pt idx="644">
                  <c:v>27790</c:v>
                </c:pt>
                <c:pt idx="645">
                  <c:v>27819</c:v>
                </c:pt>
                <c:pt idx="646">
                  <c:v>27850</c:v>
                </c:pt>
                <c:pt idx="647">
                  <c:v>27880</c:v>
                </c:pt>
                <c:pt idx="648">
                  <c:v>27911</c:v>
                </c:pt>
                <c:pt idx="649">
                  <c:v>27941</c:v>
                </c:pt>
                <c:pt idx="650">
                  <c:v>27972</c:v>
                </c:pt>
                <c:pt idx="651">
                  <c:v>28003</c:v>
                </c:pt>
                <c:pt idx="652">
                  <c:v>28033</c:v>
                </c:pt>
                <c:pt idx="653">
                  <c:v>28064</c:v>
                </c:pt>
                <c:pt idx="654">
                  <c:v>28094</c:v>
                </c:pt>
                <c:pt idx="655">
                  <c:v>28125</c:v>
                </c:pt>
                <c:pt idx="656">
                  <c:v>28156</c:v>
                </c:pt>
                <c:pt idx="657">
                  <c:v>28184</c:v>
                </c:pt>
                <c:pt idx="658">
                  <c:v>28215</c:v>
                </c:pt>
                <c:pt idx="659">
                  <c:v>28245</c:v>
                </c:pt>
                <c:pt idx="660">
                  <c:v>28276</c:v>
                </c:pt>
                <c:pt idx="661">
                  <c:v>28306</c:v>
                </c:pt>
                <c:pt idx="662">
                  <c:v>28337</c:v>
                </c:pt>
                <c:pt idx="663">
                  <c:v>28368</c:v>
                </c:pt>
                <c:pt idx="664">
                  <c:v>28398</c:v>
                </c:pt>
                <c:pt idx="665">
                  <c:v>28429</c:v>
                </c:pt>
                <c:pt idx="666">
                  <c:v>28459</c:v>
                </c:pt>
                <c:pt idx="667">
                  <c:v>28490</c:v>
                </c:pt>
                <c:pt idx="668">
                  <c:v>28521</c:v>
                </c:pt>
                <c:pt idx="669">
                  <c:v>28549</c:v>
                </c:pt>
                <c:pt idx="670">
                  <c:v>28580</c:v>
                </c:pt>
                <c:pt idx="671">
                  <c:v>28610</c:v>
                </c:pt>
                <c:pt idx="672">
                  <c:v>28641</c:v>
                </c:pt>
                <c:pt idx="673">
                  <c:v>28671</c:v>
                </c:pt>
                <c:pt idx="674">
                  <c:v>28702</c:v>
                </c:pt>
                <c:pt idx="675">
                  <c:v>28733</c:v>
                </c:pt>
                <c:pt idx="676">
                  <c:v>28763</c:v>
                </c:pt>
                <c:pt idx="677">
                  <c:v>28794</c:v>
                </c:pt>
                <c:pt idx="678">
                  <c:v>28824</c:v>
                </c:pt>
                <c:pt idx="679">
                  <c:v>28855</c:v>
                </c:pt>
                <c:pt idx="680">
                  <c:v>28886</c:v>
                </c:pt>
                <c:pt idx="681">
                  <c:v>28914</c:v>
                </c:pt>
                <c:pt idx="682">
                  <c:v>28945</c:v>
                </c:pt>
                <c:pt idx="683">
                  <c:v>28975</c:v>
                </c:pt>
                <c:pt idx="684">
                  <c:v>29006</c:v>
                </c:pt>
                <c:pt idx="685">
                  <c:v>29036</c:v>
                </c:pt>
                <c:pt idx="686">
                  <c:v>29067</c:v>
                </c:pt>
                <c:pt idx="687">
                  <c:v>29098</c:v>
                </c:pt>
                <c:pt idx="688">
                  <c:v>29128</c:v>
                </c:pt>
                <c:pt idx="689">
                  <c:v>29159</c:v>
                </c:pt>
                <c:pt idx="690">
                  <c:v>29189</c:v>
                </c:pt>
                <c:pt idx="691">
                  <c:v>29220</c:v>
                </c:pt>
                <c:pt idx="692">
                  <c:v>29251</c:v>
                </c:pt>
                <c:pt idx="693">
                  <c:v>29280</c:v>
                </c:pt>
                <c:pt idx="694">
                  <c:v>29311</c:v>
                </c:pt>
                <c:pt idx="695">
                  <c:v>29341</c:v>
                </c:pt>
                <c:pt idx="696">
                  <c:v>29372</c:v>
                </c:pt>
                <c:pt idx="697">
                  <c:v>29402</c:v>
                </c:pt>
                <c:pt idx="698">
                  <c:v>29433</c:v>
                </c:pt>
                <c:pt idx="699">
                  <c:v>29464</c:v>
                </c:pt>
                <c:pt idx="700">
                  <c:v>29494</c:v>
                </c:pt>
                <c:pt idx="701">
                  <c:v>29525</c:v>
                </c:pt>
                <c:pt idx="702">
                  <c:v>29555</c:v>
                </c:pt>
                <c:pt idx="703">
                  <c:v>29586</c:v>
                </c:pt>
                <c:pt idx="704">
                  <c:v>29617</c:v>
                </c:pt>
                <c:pt idx="705">
                  <c:v>29645</c:v>
                </c:pt>
                <c:pt idx="706">
                  <c:v>29676</c:v>
                </c:pt>
                <c:pt idx="707">
                  <c:v>29706</c:v>
                </c:pt>
                <c:pt idx="708">
                  <c:v>29737</c:v>
                </c:pt>
                <c:pt idx="709">
                  <c:v>29767</c:v>
                </c:pt>
                <c:pt idx="710">
                  <c:v>29798</c:v>
                </c:pt>
                <c:pt idx="711">
                  <c:v>29829</c:v>
                </c:pt>
                <c:pt idx="712">
                  <c:v>29859</c:v>
                </c:pt>
                <c:pt idx="713">
                  <c:v>29890</c:v>
                </c:pt>
                <c:pt idx="714">
                  <c:v>29920</c:v>
                </c:pt>
                <c:pt idx="715">
                  <c:v>29951</c:v>
                </c:pt>
                <c:pt idx="716">
                  <c:v>29982</c:v>
                </c:pt>
                <c:pt idx="717">
                  <c:v>30010</c:v>
                </c:pt>
                <c:pt idx="718">
                  <c:v>30041</c:v>
                </c:pt>
                <c:pt idx="719">
                  <c:v>30071</c:v>
                </c:pt>
                <c:pt idx="720">
                  <c:v>30102</c:v>
                </c:pt>
                <c:pt idx="721">
                  <c:v>30132</c:v>
                </c:pt>
                <c:pt idx="722">
                  <c:v>30163</c:v>
                </c:pt>
                <c:pt idx="723">
                  <c:v>30194</c:v>
                </c:pt>
                <c:pt idx="724">
                  <c:v>30224</c:v>
                </c:pt>
                <c:pt idx="725">
                  <c:v>30255</c:v>
                </c:pt>
                <c:pt idx="726">
                  <c:v>30285</c:v>
                </c:pt>
                <c:pt idx="727">
                  <c:v>30316</c:v>
                </c:pt>
                <c:pt idx="728">
                  <c:v>30347</c:v>
                </c:pt>
                <c:pt idx="729">
                  <c:v>30375</c:v>
                </c:pt>
                <c:pt idx="730">
                  <c:v>30406</c:v>
                </c:pt>
                <c:pt idx="731">
                  <c:v>30436</c:v>
                </c:pt>
                <c:pt idx="732">
                  <c:v>30467</c:v>
                </c:pt>
                <c:pt idx="733">
                  <c:v>30497</c:v>
                </c:pt>
                <c:pt idx="734">
                  <c:v>30528</c:v>
                </c:pt>
                <c:pt idx="735">
                  <c:v>30559</c:v>
                </c:pt>
                <c:pt idx="736">
                  <c:v>30589</c:v>
                </c:pt>
                <c:pt idx="737">
                  <c:v>30620</c:v>
                </c:pt>
                <c:pt idx="738">
                  <c:v>30650</c:v>
                </c:pt>
                <c:pt idx="739">
                  <c:v>30681</c:v>
                </c:pt>
                <c:pt idx="740">
                  <c:v>30712</c:v>
                </c:pt>
                <c:pt idx="741">
                  <c:v>30741</c:v>
                </c:pt>
                <c:pt idx="742">
                  <c:v>30772</c:v>
                </c:pt>
                <c:pt idx="743">
                  <c:v>30802</c:v>
                </c:pt>
                <c:pt idx="744">
                  <c:v>30833</c:v>
                </c:pt>
                <c:pt idx="745">
                  <c:v>30863</c:v>
                </c:pt>
                <c:pt idx="746">
                  <c:v>30894</c:v>
                </c:pt>
                <c:pt idx="747">
                  <c:v>30925</c:v>
                </c:pt>
                <c:pt idx="748">
                  <c:v>30955</c:v>
                </c:pt>
                <c:pt idx="749">
                  <c:v>30986</c:v>
                </c:pt>
                <c:pt idx="750">
                  <c:v>31016</c:v>
                </c:pt>
                <c:pt idx="751">
                  <c:v>31047</c:v>
                </c:pt>
                <c:pt idx="752">
                  <c:v>31078</c:v>
                </c:pt>
                <c:pt idx="753">
                  <c:v>31106</c:v>
                </c:pt>
                <c:pt idx="754">
                  <c:v>31137</c:v>
                </c:pt>
                <c:pt idx="755">
                  <c:v>31167</c:v>
                </c:pt>
                <c:pt idx="756">
                  <c:v>31198</c:v>
                </c:pt>
                <c:pt idx="757">
                  <c:v>31228</c:v>
                </c:pt>
                <c:pt idx="758">
                  <c:v>31259</c:v>
                </c:pt>
                <c:pt idx="759">
                  <c:v>31290</c:v>
                </c:pt>
                <c:pt idx="760">
                  <c:v>31320</c:v>
                </c:pt>
                <c:pt idx="761">
                  <c:v>31351</c:v>
                </c:pt>
                <c:pt idx="762">
                  <c:v>31381</c:v>
                </c:pt>
                <c:pt idx="763">
                  <c:v>31412</c:v>
                </c:pt>
                <c:pt idx="764">
                  <c:v>31443</c:v>
                </c:pt>
                <c:pt idx="765">
                  <c:v>31471</c:v>
                </c:pt>
                <c:pt idx="766">
                  <c:v>31502</c:v>
                </c:pt>
                <c:pt idx="767">
                  <c:v>31532</c:v>
                </c:pt>
                <c:pt idx="768">
                  <c:v>31563</c:v>
                </c:pt>
                <c:pt idx="769">
                  <c:v>31593</c:v>
                </c:pt>
                <c:pt idx="770">
                  <c:v>31624</c:v>
                </c:pt>
                <c:pt idx="771">
                  <c:v>31655</c:v>
                </c:pt>
                <c:pt idx="772">
                  <c:v>31685</c:v>
                </c:pt>
                <c:pt idx="773">
                  <c:v>31716</c:v>
                </c:pt>
                <c:pt idx="774">
                  <c:v>31746</c:v>
                </c:pt>
                <c:pt idx="775">
                  <c:v>31777</c:v>
                </c:pt>
                <c:pt idx="776">
                  <c:v>31808</c:v>
                </c:pt>
                <c:pt idx="777">
                  <c:v>31836</c:v>
                </c:pt>
                <c:pt idx="778">
                  <c:v>31867</c:v>
                </c:pt>
                <c:pt idx="779">
                  <c:v>31897</c:v>
                </c:pt>
                <c:pt idx="780">
                  <c:v>31928</c:v>
                </c:pt>
                <c:pt idx="781">
                  <c:v>31958</c:v>
                </c:pt>
                <c:pt idx="782">
                  <c:v>31989</c:v>
                </c:pt>
                <c:pt idx="783">
                  <c:v>32020</c:v>
                </c:pt>
                <c:pt idx="784">
                  <c:v>32050</c:v>
                </c:pt>
                <c:pt idx="785">
                  <c:v>32081</c:v>
                </c:pt>
                <c:pt idx="786">
                  <c:v>32111</c:v>
                </c:pt>
                <c:pt idx="787">
                  <c:v>32142</c:v>
                </c:pt>
                <c:pt idx="788">
                  <c:v>32173</c:v>
                </c:pt>
                <c:pt idx="789">
                  <c:v>32202</c:v>
                </c:pt>
                <c:pt idx="790">
                  <c:v>32233</c:v>
                </c:pt>
                <c:pt idx="791">
                  <c:v>32263</c:v>
                </c:pt>
                <c:pt idx="792">
                  <c:v>32294</c:v>
                </c:pt>
                <c:pt idx="793">
                  <c:v>32324</c:v>
                </c:pt>
                <c:pt idx="794">
                  <c:v>32355</c:v>
                </c:pt>
                <c:pt idx="795">
                  <c:v>32386</c:v>
                </c:pt>
                <c:pt idx="796">
                  <c:v>32416</c:v>
                </c:pt>
                <c:pt idx="797">
                  <c:v>32447</c:v>
                </c:pt>
                <c:pt idx="798">
                  <c:v>32477</c:v>
                </c:pt>
                <c:pt idx="799">
                  <c:v>32508</c:v>
                </c:pt>
                <c:pt idx="800">
                  <c:v>32539</c:v>
                </c:pt>
                <c:pt idx="801">
                  <c:v>32567</c:v>
                </c:pt>
                <c:pt idx="802">
                  <c:v>32598</c:v>
                </c:pt>
                <c:pt idx="803">
                  <c:v>32628</c:v>
                </c:pt>
                <c:pt idx="804">
                  <c:v>32659</c:v>
                </c:pt>
                <c:pt idx="805">
                  <c:v>32689</c:v>
                </c:pt>
                <c:pt idx="806">
                  <c:v>32720</c:v>
                </c:pt>
                <c:pt idx="807">
                  <c:v>32751</c:v>
                </c:pt>
                <c:pt idx="808">
                  <c:v>32781</c:v>
                </c:pt>
                <c:pt idx="809">
                  <c:v>32812</c:v>
                </c:pt>
                <c:pt idx="810">
                  <c:v>32842</c:v>
                </c:pt>
                <c:pt idx="811">
                  <c:v>32873</c:v>
                </c:pt>
                <c:pt idx="812">
                  <c:v>32904</c:v>
                </c:pt>
                <c:pt idx="813">
                  <c:v>32932</c:v>
                </c:pt>
                <c:pt idx="814">
                  <c:v>32963</c:v>
                </c:pt>
                <c:pt idx="815">
                  <c:v>32993</c:v>
                </c:pt>
                <c:pt idx="816">
                  <c:v>33024</c:v>
                </c:pt>
                <c:pt idx="817">
                  <c:v>33054</c:v>
                </c:pt>
                <c:pt idx="818">
                  <c:v>33085</c:v>
                </c:pt>
                <c:pt idx="819">
                  <c:v>33116</c:v>
                </c:pt>
                <c:pt idx="820">
                  <c:v>33146</c:v>
                </c:pt>
                <c:pt idx="821">
                  <c:v>33177</c:v>
                </c:pt>
                <c:pt idx="822">
                  <c:v>33207</c:v>
                </c:pt>
                <c:pt idx="823">
                  <c:v>33238</c:v>
                </c:pt>
                <c:pt idx="824">
                  <c:v>33269</c:v>
                </c:pt>
                <c:pt idx="825">
                  <c:v>33297</c:v>
                </c:pt>
                <c:pt idx="826">
                  <c:v>33328</c:v>
                </c:pt>
                <c:pt idx="827">
                  <c:v>33358</c:v>
                </c:pt>
                <c:pt idx="828">
                  <c:v>33389</c:v>
                </c:pt>
                <c:pt idx="829">
                  <c:v>33419</c:v>
                </c:pt>
                <c:pt idx="830">
                  <c:v>33450</c:v>
                </c:pt>
                <c:pt idx="831">
                  <c:v>33481</c:v>
                </c:pt>
                <c:pt idx="832">
                  <c:v>33511</c:v>
                </c:pt>
                <c:pt idx="833">
                  <c:v>33542</c:v>
                </c:pt>
                <c:pt idx="834">
                  <c:v>33572</c:v>
                </c:pt>
                <c:pt idx="835">
                  <c:v>33603</c:v>
                </c:pt>
                <c:pt idx="836">
                  <c:v>33634</c:v>
                </c:pt>
                <c:pt idx="837">
                  <c:v>33663</c:v>
                </c:pt>
                <c:pt idx="838">
                  <c:v>33694</c:v>
                </c:pt>
                <c:pt idx="839">
                  <c:v>33724</c:v>
                </c:pt>
                <c:pt idx="840">
                  <c:v>33755</c:v>
                </c:pt>
                <c:pt idx="841">
                  <c:v>33785</c:v>
                </c:pt>
                <c:pt idx="842">
                  <c:v>33816</c:v>
                </c:pt>
                <c:pt idx="843">
                  <c:v>33847</c:v>
                </c:pt>
                <c:pt idx="844">
                  <c:v>33877</c:v>
                </c:pt>
                <c:pt idx="845">
                  <c:v>33908</c:v>
                </c:pt>
                <c:pt idx="846">
                  <c:v>33938</c:v>
                </c:pt>
                <c:pt idx="847">
                  <c:v>33969</c:v>
                </c:pt>
                <c:pt idx="848">
                  <c:v>34000</c:v>
                </c:pt>
                <c:pt idx="849">
                  <c:v>34028</c:v>
                </c:pt>
                <c:pt idx="850">
                  <c:v>34059</c:v>
                </c:pt>
                <c:pt idx="851">
                  <c:v>34089</c:v>
                </c:pt>
                <c:pt idx="852">
                  <c:v>34120</c:v>
                </c:pt>
                <c:pt idx="853">
                  <c:v>34150</c:v>
                </c:pt>
                <c:pt idx="854">
                  <c:v>34181</c:v>
                </c:pt>
                <c:pt idx="855">
                  <c:v>34212</c:v>
                </c:pt>
                <c:pt idx="856">
                  <c:v>34242</c:v>
                </c:pt>
                <c:pt idx="857">
                  <c:v>34273</c:v>
                </c:pt>
                <c:pt idx="858">
                  <c:v>34303</c:v>
                </c:pt>
                <c:pt idx="859">
                  <c:v>34334</c:v>
                </c:pt>
                <c:pt idx="860">
                  <c:v>34365</c:v>
                </c:pt>
                <c:pt idx="861">
                  <c:v>34393</c:v>
                </c:pt>
                <c:pt idx="862">
                  <c:v>34424</c:v>
                </c:pt>
                <c:pt idx="863">
                  <c:v>34454</c:v>
                </c:pt>
                <c:pt idx="864">
                  <c:v>34485</c:v>
                </c:pt>
                <c:pt idx="865">
                  <c:v>34515</c:v>
                </c:pt>
                <c:pt idx="866">
                  <c:v>34546</c:v>
                </c:pt>
                <c:pt idx="867">
                  <c:v>34577</c:v>
                </c:pt>
                <c:pt idx="868">
                  <c:v>34607</c:v>
                </c:pt>
                <c:pt idx="869">
                  <c:v>34638</c:v>
                </c:pt>
                <c:pt idx="870">
                  <c:v>34668</c:v>
                </c:pt>
                <c:pt idx="871">
                  <c:v>34699</c:v>
                </c:pt>
                <c:pt idx="872">
                  <c:v>34730</c:v>
                </c:pt>
                <c:pt idx="873">
                  <c:v>34758</c:v>
                </c:pt>
                <c:pt idx="874">
                  <c:v>34789</c:v>
                </c:pt>
                <c:pt idx="875">
                  <c:v>34819</c:v>
                </c:pt>
                <c:pt idx="876">
                  <c:v>34850</c:v>
                </c:pt>
                <c:pt idx="877">
                  <c:v>34880</c:v>
                </c:pt>
                <c:pt idx="878">
                  <c:v>34911</c:v>
                </c:pt>
                <c:pt idx="879">
                  <c:v>34942</c:v>
                </c:pt>
                <c:pt idx="880">
                  <c:v>34972</c:v>
                </c:pt>
                <c:pt idx="881">
                  <c:v>35003</c:v>
                </c:pt>
                <c:pt idx="882">
                  <c:v>35033</c:v>
                </c:pt>
                <c:pt idx="883">
                  <c:v>35064</c:v>
                </c:pt>
                <c:pt idx="884">
                  <c:v>35095</c:v>
                </c:pt>
                <c:pt idx="885">
                  <c:v>35124</c:v>
                </c:pt>
                <c:pt idx="886">
                  <c:v>35155</c:v>
                </c:pt>
                <c:pt idx="887">
                  <c:v>35185</c:v>
                </c:pt>
                <c:pt idx="888">
                  <c:v>35216</c:v>
                </c:pt>
                <c:pt idx="889">
                  <c:v>35246</c:v>
                </c:pt>
                <c:pt idx="890">
                  <c:v>35277</c:v>
                </c:pt>
                <c:pt idx="891">
                  <c:v>35308</c:v>
                </c:pt>
                <c:pt idx="892">
                  <c:v>35338</c:v>
                </c:pt>
                <c:pt idx="893">
                  <c:v>35369</c:v>
                </c:pt>
                <c:pt idx="894">
                  <c:v>35399</c:v>
                </c:pt>
                <c:pt idx="895">
                  <c:v>35430</c:v>
                </c:pt>
                <c:pt idx="896">
                  <c:v>35461</c:v>
                </c:pt>
                <c:pt idx="897">
                  <c:v>35489</c:v>
                </c:pt>
                <c:pt idx="898">
                  <c:v>35520</c:v>
                </c:pt>
                <c:pt idx="899">
                  <c:v>35550</c:v>
                </c:pt>
                <c:pt idx="900">
                  <c:v>35581</c:v>
                </c:pt>
                <c:pt idx="901">
                  <c:v>35611</c:v>
                </c:pt>
                <c:pt idx="902">
                  <c:v>35642</c:v>
                </c:pt>
                <c:pt idx="903">
                  <c:v>35673</c:v>
                </c:pt>
                <c:pt idx="904">
                  <c:v>35703</c:v>
                </c:pt>
                <c:pt idx="905">
                  <c:v>35734</c:v>
                </c:pt>
                <c:pt idx="906">
                  <c:v>35764</c:v>
                </c:pt>
                <c:pt idx="907">
                  <c:v>35795</c:v>
                </c:pt>
                <c:pt idx="908">
                  <c:v>35826</c:v>
                </c:pt>
                <c:pt idx="909">
                  <c:v>35854</c:v>
                </c:pt>
                <c:pt idx="910">
                  <c:v>35885</c:v>
                </c:pt>
                <c:pt idx="911">
                  <c:v>35915</c:v>
                </c:pt>
                <c:pt idx="912">
                  <c:v>35946</c:v>
                </c:pt>
                <c:pt idx="913">
                  <c:v>35976</c:v>
                </c:pt>
                <c:pt idx="914">
                  <c:v>36007</c:v>
                </c:pt>
                <c:pt idx="915">
                  <c:v>36038</c:v>
                </c:pt>
                <c:pt idx="916">
                  <c:v>36068</c:v>
                </c:pt>
                <c:pt idx="917">
                  <c:v>36099</c:v>
                </c:pt>
                <c:pt idx="918">
                  <c:v>36129</c:v>
                </c:pt>
                <c:pt idx="919">
                  <c:v>36160</c:v>
                </c:pt>
                <c:pt idx="920">
                  <c:v>36191</c:v>
                </c:pt>
                <c:pt idx="921">
                  <c:v>36219</c:v>
                </c:pt>
                <c:pt idx="922">
                  <c:v>36250</c:v>
                </c:pt>
                <c:pt idx="923">
                  <c:v>36280</c:v>
                </c:pt>
                <c:pt idx="924">
                  <c:v>36311</c:v>
                </c:pt>
                <c:pt idx="925">
                  <c:v>36341</c:v>
                </c:pt>
                <c:pt idx="926">
                  <c:v>36372</c:v>
                </c:pt>
                <c:pt idx="927">
                  <c:v>36403</c:v>
                </c:pt>
                <c:pt idx="928">
                  <c:v>36433</c:v>
                </c:pt>
                <c:pt idx="929">
                  <c:v>36464</c:v>
                </c:pt>
                <c:pt idx="930">
                  <c:v>36494</c:v>
                </c:pt>
                <c:pt idx="931">
                  <c:v>36525</c:v>
                </c:pt>
                <c:pt idx="932">
                  <c:v>36556</c:v>
                </c:pt>
                <c:pt idx="933">
                  <c:v>36585</c:v>
                </c:pt>
                <c:pt idx="934">
                  <c:v>36616</c:v>
                </c:pt>
                <c:pt idx="935">
                  <c:v>36646</c:v>
                </c:pt>
                <c:pt idx="936">
                  <c:v>36677</c:v>
                </c:pt>
                <c:pt idx="937">
                  <c:v>36707</c:v>
                </c:pt>
                <c:pt idx="938">
                  <c:v>36738</c:v>
                </c:pt>
                <c:pt idx="939">
                  <c:v>36769</c:v>
                </c:pt>
                <c:pt idx="940">
                  <c:v>36799</c:v>
                </c:pt>
                <c:pt idx="941">
                  <c:v>36830</c:v>
                </c:pt>
                <c:pt idx="942">
                  <c:v>36860</c:v>
                </c:pt>
                <c:pt idx="943">
                  <c:v>36891</c:v>
                </c:pt>
                <c:pt idx="944">
                  <c:v>36922</c:v>
                </c:pt>
                <c:pt idx="945">
                  <c:v>36950</c:v>
                </c:pt>
                <c:pt idx="946">
                  <c:v>36981</c:v>
                </c:pt>
                <c:pt idx="947">
                  <c:v>37011</c:v>
                </c:pt>
                <c:pt idx="948">
                  <c:v>37042</c:v>
                </c:pt>
                <c:pt idx="949">
                  <c:v>37072</c:v>
                </c:pt>
                <c:pt idx="950">
                  <c:v>37103</c:v>
                </c:pt>
                <c:pt idx="951">
                  <c:v>37134</c:v>
                </c:pt>
                <c:pt idx="952">
                  <c:v>37164</c:v>
                </c:pt>
                <c:pt idx="953">
                  <c:v>37195</c:v>
                </c:pt>
                <c:pt idx="954">
                  <c:v>37225</c:v>
                </c:pt>
                <c:pt idx="955">
                  <c:v>37256</c:v>
                </c:pt>
                <c:pt idx="956">
                  <c:v>37287</c:v>
                </c:pt>
                <c:pt idx="957">
                  <c:v>37315</c:v>
                </c:pt>
                <c:pt idx="958">
                  <c:v>37346</c:v>
                </c:pt>
                <c:pt idx="959">
                  <c:v>37376</c:v>
                </c:pt>
                <c:pt idx="960">
                  <c:v>37407</c:v>
                </c:pt>
                <c:pt idx="961">
                  <c:v>37437</c:v>
                </c:pt>
                <c:pt idx="962">
                  <c:v>37468</c:v>
                </c:pt>
                <c:pt idx="963">
                  <c:v>37499</c:v>
                </c:pt>
                <c:pt idx="964">
                  <c:v>37529</c:v>
                </c:pt>
                <c:pt idx="965">
                  <c:v>37560</c:v>
                </c:pt>
                <c:pt idx="966">
                  <c:v>37590</c:v>
                </c:pt>
                <c:pt idx="967">
                  <c:v>37621</c:v>
                </c:pt>
                <c:pt idx="968">
                  <c:v>37652</c:v>
                </c:pt>
                <c:pt idx="969">
                  <c:v>37680</c:v>
                </c:pt>
                <c:pt idx="970">
                  <c:v>37711</c:v>
                </c:pt>
                <c:pt idx="971">
                  <c:v>37741</c:v>
                </c:pt>
                <c:pt idx="972">
                  <c:v>37772</c:v>
                </c:pt>
                <c:pt idx="973">
                  <c:v>37802</c:v>
                </c:pt>
                <c:pt idx="974">
                  <c:v>37833</c:v>
                </c:pt>
                <c:pt idx="975">
                  <c:v>37864</c:v>
                </c:pt>
                <c:pt idx="976">
                  <c:v>37894</c:v>
                </c:pt>
                <c:pt idx="977">
                  <c:v>37925</c:v>
                </c:pt>
                <c:pt idx="978">
                  <c:v>37955</c:v>
                </c:pt>
                <c:pt idx="979">
                  <c:v>37986</c:v>
                </c:pt>
                <c:pt idx="980">
                  <c:v>38017</c:v>
                </c:pt>
                <c:pt idx="981">
                  <c:v>38046</c:v>
                </c:pt>
                <c:pt idx="982">
                  <c:v>38077</c:v>
                </c:pt>
                <c:pt idx="983">
                  <c:v>38107</c:v>
                </c:pt>
                <c:pt idx="984">
                  <c:v>38138</c:v>
                </c:pt>
                <c:pt idx="985">
                  <c:v>38168</c:v>
                </c:pt>
                <c:pt idx="986">
                  <c:v>38199</c:v>
                </c:pt>
                <c:pt idx="987">
                  <c:v>38230</c:v>
                </c:pt>
                <c:pt idx="988">
                  <c:v>38260</c:v>
                </c:pt>
                <c:pt idx="989">
                  <c:v>38291</c:v>
                </c:pt>
                <c:pt idx="990">
                  <c:v>38321</c:v>
                </c:pt>
                <c:pt idx="991">
                  <c:v>38352</c:v>
                </c:pt>
                <c:pt idx="992">
                  <c:v>38383</c:v>
                </c:pt>
                <c:pt idx="993">
                  <c:v>38411</c:v>
                </c:pt>
                <c:pt idx="994">
                  <c:v>38442</c:v>
                </c:pt>
                <c:pt idx="995">
                  <c:v>38472</c:v>
                </c:pt>
                <c:pt idx="996">
                  <c:v>38503</c:v>
                </c:pt>
                <c:pt idx="997">
                  <c:v>38533</c:v>
                </c:pt>
                <c:pt idx="998">
                  <c:v>38564</c:v>
                </c:pt>
                <c:pt idx="999">
                  <c:v>38595</c:v>
                </c:pt>
                <c:pt idx="1000">
                  <c:v>38625</c:v>
                </c:pt>
                <c:pt idx="1001">
                  <c:v>38656</c:v>
                </c:pt>
                <c:pt idx="1002">
                  <c:v>38686</c:v>
                </c:pt>
                <c:pt idx="1003">
                  <c:v>38717</c:v>
                </c:pt>
                <c:pt idx="1004">
                  <c:v>38748</c:v>
                </c:pt>
                <c:pt idx="1005">
                  <c:v>38776</c:v>
                </c:pt>
                <c:pt idx="1006">
                  <c:v>38807</c:v>
                </c:pt>
                <c:pt idx="1007">
                  <c:v>38837</c:v>
                </c:pt>
                <c:pt idx="1008">
                  <c:v>38868</c:v>
                </c:pt>
                <c:pt idx="1009">
                  <c:v>38898</c:v>
                </c:pt>
                <c:pt idx="1010">
                  <c:v>38929</c:v>
                </c:pt>
                <c:pt idx="1011">
                  <c:v>38960</c:v>
                </c:pt>
                <c:pt idx="1012">
                  <c:v>38990</c:v>
                </c:pt>
                <c:pt idx="1013">
                  <c:v>39021</c:v>
                </c:pt>
                <c:pt idx="1014">
                  <c:v>39051</c:v>
                </c:pt>
                <c:pt idx="1015">
                  <c:v>39082</c:v>
                </c:pt>
                <c:pt idx="1016">
                  <c:v>39113</c:v>
                </c:pt>
                <c:pt idx="1017">
                  <c:v>39141</c:v>
                </c:pt>
                <c:pt idx="1018">
                  <c:v>39172</c:v>
                </c:pt>
                <c:pt idx="1019">
                  <c:v>39202</c:v>
                </c:pt>
                <c:pt idx="1020">
                  <c:v>39233</c:v>
                </c:pt>
                <c:pt idx="1021">
                  <c:v>39263</c:v>
                </c:pt>
                <c:pt idx="1022">
                  <c:v>39294</c:v>
                </c:pt>
                <c:pt idx="1023">
                  <c:v>39325</c:v>
                </c:pt>
                <c:pt idx="1024">
                  <c:v>39355</c:v>
                </c:pt>
                <c:pt idx="1025">
                  <c:v>39386</c:v>
                </c:pt>
                <c:pt idx="1026">
                  <c:v>39416</c:v>
                </c:pt>
                <c:pt idx="1027">
                  <c:v>39447</c:v>
                </c:pt>
                <c:pt idx="1028">
                  <c:v>39478</c:v>
                </c:pt>
                <c:pt idx="1029">
                  <c:v>39507</c:v>
                </c:pt>
                <c:pt idx="1030">
                  <c:v>39538</c:v>
                </c:pt>
                <c:pt idx="1031">
                  <c:v>39568</c:v>
                </c:pt>
                <c:pt idx="1032">
                  <c:v>39599</c:v>
                </c:pt>
                <c:pt idx="1033">
                  <c:v>39629</c:v>
                </c:pt>
                <c:pt idx="1034">
                  <c:v>39660</c:v>
                </c:pt>
                <c:pt idx="1035">
                  <c:v>39691</c:v>
                </c:pt>
                <c:pt idx="1036">
                  <c:v>39721</c:v>
                </c:pt>
                <c:pt idx="1037">
                  <c:v>39752</c:v>
                </c:pt>
                <c:pt idx="1038">
                  <c:v>39782</c:v>
                </c:pt>
                <c:pt idx="1039">
                  <c:v>39813</c:v>
                </c:pt>
                <c:pt idx="1040">
                  <c:v>39844</c:v>
                </c:pt>
                <c:pt idx="1041">
                  <c:v>39872</c:v>
                </c:pt>
                <c:pt idx="1042">
                  <c:v>39903</c:v>
                </c:pt>
                <c:pt idx="1043">
                  <c:v>39933</c:v>
                </c:pt>
                <c:pt idx="1044">
                  <c:v>39964</c:v>
                </c:pt>
                <c:pt idx="1045">
                  <c:v>39994</c:v>
                </c:pt>
                <c:pt idx="1046">
                  <c:v>40025</c:v>
                </c:pt>
                <c:pt idx="1047">
                  <c:v>40056</c:v>
                </c:pt>
                <c:pt idx="1048">
                  <c:v>40086</c:v>
                </c:pt>
                <c:pt idx="1049">
                  <c:v>40117</c:v>
                </c:pt>
                <c:pt idx="1050">
                  <c:v>40147</c:v>
                </c:pt>
                <c:pt idx="1051">
                  <c:v>40178</c:v>
                </c:pt>
                <c:pt idx="1052">
                  <c:v>40209</c:v>
                </c:pt>
                <c:pt idx="1053">
                  <c:v>40237</c:v>
                </c:pt>
                <c:pt idx="1054">
                  <c:v>40268</c:v>
                </c:pt>
                <c:pt idx="1055">
                  <c:v>40298</c:v>
                </c:pt>
                <c:pt idx="1056">
                  <c:v>40329</c:v>
                </c:pt>
                <c:pt idx="1057">
                  <c:v>40359</c:v>
                </c:pt>
                <c:pt idx="1058">
                  <c:v>40390</c:v>
                </c:pt>
                <c:pt idx="1059">
                  <c:v>40421</c:v>
                </c:pt>
                <c:pt idx="1060">
                  <c:v>40451</c:v>
                </c:pt>
                <c:pt idx="1061">
                  <c:v>40482</c:v>
                </c:pt>
                <c:pt idx="1062">
                  <c:v>40512</c:v>
                </c:pt>
                <c:pt idx="1063">
                  <c:v>40543</c:v>
                </c:pt>
                <c:pt idx="1064">
                  <c:v>40574</c:v>
                </c:pt>
                <c:pt idx="1065">
                  <c:v>40602</c:v>
                </c:pt>
                <c:pt idx="1066">
                  <c:v>40633</c:v>
                </c:pt>
                <c:pt idx="1067">
                  <c:v>40663</c:v>
                </c:pt>
                <c:pt idx="1068">
                  <c:v>40694</c:v>
                </c:pt>
                <c:pt idx="1069">
                  <c:v>40724</c:v>
                </c:pt>
                <c:pt idx="1070">
                  <c:v>40755</c:v>
                </c:pt>
                <c:pt idx="1071">
                  <c:v>40786</c:v>
                </c:pt>
                <c:pt idx="1072">
                  <c:v>40816</c:v>
                </c:pt>
                <c:pt idx="1073">
                  <c:v>40847</c:v>
                </c:pt>
                <c:pt idx="1074">
                  <c:v>40877</c:v>
                </c:pt>
                <c:pt idx="1075">
                  <c:v>40908</c:v>
                </c:pt>
                <c:pt idx="1076">
                  <c:v>40939</c:v>
                </c:pt>
                <c:pt idx="1077">
                  <c:v>40968</c:v>
                </c:pt>
                <c:pt idx="1078">
                  <c:v>40999</c:v>
                </c:pt>
                <c:pt idx="1079">
                  <c:v>41029</c:v>
                </c:pt>
                <c:pt idx="1080">
                  <c:v>41060</c:v>
                </c:pt>
                <c:pt idx="1081">
                  <c:v>41090</c:v>
                </c:pt>
                <c:pt idx="1082">
                  <c:v>41121</c:v>
                </c:pt>
                <c:pt idx="1083">
                  <c:v>41152</c:v>
                </c:pt>
                <c:pt idx="1084">
                  <c:v>41182</c:v>
                </c:pt>
                <c:pt idx="1085">
                  <c:v>41213</c:v>
                </c:pt>
                <c:pt idx="1086">
                  <c:v>41243</c:v>
                </c:pt>
                <c:pt idx="1087">
                  <c:v>41274</c:v>
                </c:pt>
                <c:pt idx="1088">
                  <c:v>41305</c:v>
                </c:pt>
                <c:pt idx="1089">
                  <c:v>41333</c:v>
                </c:pt>
                <c:pt idx="1090">
                  <c:v>41364</c:v>
                </c:pt>
                <c:pt idx="1091">
                  <c:v>41394</c:v>
                </c:pt>
                <c:pt idx="1092">
                  <c:v>41425</c:v>
                </c:pt>
                <c:pt idx="1093">
                  <c:v>41455</c:v>
                </c:pt>
                <c:pt idx="1094">
                  <c:v>41486</c:v>
                </c:pt>
                <c:pt idx="1095">
                  <c:v>41517</c:v>
                </c:pt>
                <c:pt idx="1096">
                  <c:v>41547</c:v>
                </c:pt>
                <c:pt idx="1097">
                  <c:v>41578</c:v>
                </c:pt>
                <c:pt idx="1098">
                  <c:v>41608</c:v>
                </c:pt>
                <c:pt idx="1099">
                  <c:v>41639</c:v>
                </c:pt>
                <c:pt idx="1100">
                  <c:v>41670</c:v>
                </c:pt>
                <c:pt idx="1101">
                  <c:v>41698</c:v>
                </c:pt>
                <c:pt idx="1102">
                  <c:v>41729</c:v>
                </c:pt>
                <c:pt idx="1103">
                  <c:v>41759</c:v>
                </c:pt>
                <c:pt idx="1104">
                  <c:v>41790</c:v>
                </c:pt>
                <c:pt idx="1105">
                  <c:v>41820</c:v>
                </c:pt>
                <c:pt idx="1106">
                  <c:v>41851</c:v>
                </c:pt>
                <c:pt idx="1107">
                  <c:v>41882</c:v>
                </c:pt>
                <c:pt idx="1108">
                  <c:v>41912</c:v>
                </c:pt>
                <c:pt idx="1109">
                  <c:v>41943</c:v>
                </c:pt>
                <c:pt idx="1110">
                  <c:v>41973</c:v>
                </c:pt>
                <c:pt idx="1111">
                  <c:v>42004</c:v>
                </c:pt>
                <c:pt idx="1112">
                  <c:v>42035</c:v>
                </c:pt>
                <c:pt idx="1113">
                  <c:v>42063</c:v>
                </c:pt>
                <c:pt idx="1114">
                  <c:v>42094</c:v>
                </c:pt>
                <c:pt idx="1115">
                  <c:v>42124</c:v>
                </c:pt>
                <c:pt idx="1116">
                  <c:v>42155</c:v>
                </c:pt>
                <c:pt idx="1117">
                  <c:v>42185</c:v>
                </c:pt>
                <c:pt idx="1118">
                  <c:v>42216</c:v>
                </c:pt>
                <c:pt idx="1119">
                  <c:v>42247</c:v>
                </c:pt>
                <c:pt idx="1120">
                  <c:v>42277</c:v>
                </c:pt>
                <c:pt idx="1121">
                  <c:v>42308</c:v>
                </c:pt>
                <c:pt idx="1122">
                  <c:v>42338</c:v>
                </c:pt>
                <c:pt idx="1123">
                  <c:v>42369</c:v>
                </c:pt>
                <c:pt idx="1124">
                  <c:v>42400</c:v>
                </c:pt>
                <c:pt idx="1125">
                  <c:v>42429</c:v>
                </c:pt>
                <c:pt idx="1126">
                  <c:v>42460</c:v>
                </c:pt>
                <c:pt idx="1127">
                  <c:v>42490</c:v>
                </c:pt>
                <c:pt idx="1128">
                  <c:v>42521</c:v>
                </c:pt>
                <c:pt idx="1129">
                  <c:v>42551</c:v>
                </c:pt>
                <c:pt idx="1130">
                  <c:v>42582</c:v>
                </c:pt>
                <c:pt idx="1131">
                  <c:v>42613</c:v>
                </c:pt>
                <c:pt idx="1132">
                  <c:v>42643</c:v>
                </c:pt>
                <c:pt idx="1133">
                  <c:v>42674</c:v>
                </c:pt>
                <c:pt idx="1134">
                  <c:v>42704</c:v>
                </c:pt>
                <c:pt idx="1135">
                  <c:v>42735</c:v>
                </c:pt>
                <c:pt idx="1136">
                  <c:v>42766</c:v>
                </c:pt>
                <c:pt idx="1137">
                  <c:v>42794</c:v>
                </c:pt>
                <c:pt idx="1138">
                  <c:v>42825</c:v>
                </c:pt>
                <c:pt idx="1139">
                  <c:v>42855</c:v>
                </c:pt>
                <c:pt idx="1140">
                  <c:v>42886</c:v>
                </c:pt>
                <c:pt idx="1141">
                  <c:v>42916</c:v>
                </c:pt>
                <c:pt idx="1142">
                  <c:v>42947</c:v>
                </c:pt>
                <c:pt idx="1143">
                  <c:v>42978</c:v>
                </c:pt>
                <c:pt idx="1144">
                  <c:v>43008</c:v>
                </c:pt>
                <c:pt idx="1145">
                  <c:v>43039</c:v>
                </c:pt>
                <c:pt idx="1146">
                  <c:v>43069</c:v>
                </c:pt>
                <c:pt idx="1147">
                  <c:v>43100</c:v>
                </c:pt>
                <c:pt idx="1148">
                  <c:v>43131</c:v>
                </c:pt>
                <c:pt idx="1149">
                  <c:v>43159</c:v>
                </c:pt>
                <c:pt idx="1150">
                  <c:v>43190</c:v>
                </c:pt>
                <c:pt idx="1151">
                  <c:v>43220</c:v>
                </c:pt>
                <c:pt idx="1152">
                  <c:v>43251</c:v>
                </c:pt>
                <c:pt idx="1153">
                  <c:v>43281</c:v>
                </c:pt>
                <c:pt idx="1154">
                  <c:v>43312</c:v>
                </c:pt>
                <c:pt idx="1155">
                  <c:v>43343</c:v>
                </c:pt>
                <c:pt idx="1156">
                  <c:v>43373</c:v>
                </c:pt>
                <c:pt idx="1157">
                  <c:v>43404</c:v>
                </c:pt>
                <c:pt idx="1158">
                  <c:v>43434</c:v>
                </c:pt>
                <c:pt idx="1159">
                  <c:v>43465</c:v>
                </c:pt>
                <c:pt idx="1160">
                  <c:v>43496</c:v>
                </c:pt>
                <c:pt idx="1161">
                  <c:v>43524</c:v>
                </c:pt>
                <c:pt idx="1162">
                  <c:v>43555</c:v>
                </c:pt>
                <c:pt idx="1163">
                  <c:v>43585</c:v>
                </c:pt>
                <c:pt idx="1164">
                  <c:v>43616</c:v>
                </c:pt>
                <c:pt idx="1165">
                  <c:v>43646</c:v>
                </c:pt>
                <c:pt idx="1166">
                  <c:v>43677</c:v>
                </c:pt>
                <c:pt idx="1167">
                  <c:v>43708</c:v>
                </c:pt>
                <c:pt idx="1168">
                  <c:v>43738</c:v>
                </c:pt>
                <c:pt idx="1169">
                  <c:v>43769</c:v>
                </c:pt>
                <c:pt idx="1170">
                  <c:v>43799</c:v>
                </c:pt>
                <c:pt idx="1171">
                  <c:v>43830</c:v>
                </c:pt>
                <c:pt idx="1172">
                  <c:v>43861</c:v>
                </c:pt>
                <c:pt idx="1173">
                  <c:v>43890</c:v>
                </c:pt>
                <c:pt idx="1174">
                  <c:v>43921</c:v>
                </c:pt>
                <c:pt idx="1175">
                  <c:v>43951</c:v>
                </c:pt>
                <c:pt idx="1176">
                  <c:v>43982</c:v>
                </c:pt>
                <c:pt idx="1177">
                  <c:v>44012</c:v>
                </c:pt>
                <c:pt idx="1178">
                  <c:v>44043</c:v>
                </c:pt>
                <c:pt idx="1179">
                  <c:v>44074</c:v>
                </c:pt>
                <c:pt idx="1180">
                  <c:v>44104</c:v>
                </c:pt>
                <c:pt idx="1181">
                  <c:v>44135</c:v>
                </c:pt>
                <c:pt idx="1182">
                  <c:v>44165</c:v>
                </c:pt>
                <c:pt idx="1183">
                  <c:v>44196</c:v>
                </c:pt>
                <c:pt idx="1184">
                  <c:v>44227</c:v>
                </c:pt>
                <c:pt idx="1185">
                  <c:v>44255</c:v>
                </c:pt>
                <c:pt idx="1186">
                  <c:v>44286</c:v>
                </c:pt>
                <c:pt idx="1187">
                  <c:v>44316</c:v>
                </c:pt>
                <c:pt idx="1188">
                  <c:v>44347</c:v>
                </c:pt>
                <c:pt idx="1189">
                  <c:v>44377</c:v>
                </c:pt>
                <c:pt idx="1190">
                  <c:v>44408</c:v>
                </c:pt>
                <c:pt idx="1191">
                  <c:v>44439</c:v>
                </c:pt>
                <c:pt idx="1192">
                  <c:v>44469</c:v>
                </c:pt>
                <c:pt idx="1193">
                  <c:v>44500</c:v>
                </c:pt>
                <c:pt idx="1194">
                  <c:v>44530</c:v>
                </c:pt>
                <c:pt idx="1195">
                  <c:v>44561</c:v>
                </c:pt>
                <c:pt idx="1196">
                  <c:v>44592</c:v>
                </c:pt>
                <c:pt idx="1197">
                  <c:v>44620</c:v>
                </c:pt>
                <c:pt idx="1198">
                  <c:v>44651</c:v>
                </c:pt>
                <c:pt idx="1199">
                  <c:v>44681</c:v>
                </c:pt>
                <c:pt idx="1200">
                  <c:v>44712</c:v>
                </c:pt>
                <c:pt idx="1201">
                  <c:v>44742</c:v>
                </c:pt>
                <c:pt idx="1202">
                  <c:v>44773</c:v>
                </c:pt>
                <c:pt idx="1203">
                  <c:v>44804</c:v>
                </c:pt>
                <c:pt idx="1204">
                  <c:v>44834</c:v>
                </c:pt>
                <c:pt idx="1205">
                  <c:v>44865</c:v>
                </c:pt>
                <c:pt idx="1206">
                  <c:v>44895</c:v>
                </c:pt>
                <c:pt idx="1207">
                  <c:v>44926</c:v>
                </c:pt>
                <c:pt idx="1208">
                  <c:v>44957</c:v>
                </c:pt>
                <c:pt idx="1209">
                  <c:v>44985</c:v>
                </c:pt>
                <c:pt idx="1210">
                  <c:v>45016</c:v>
                </c:pt>
                <c:pt idx="1211">
                  <c:v>45046</c:v>
                </c:pt>
                <c:pt idx="1212">
                  <c:v>45077</c:v>
                </c:pt>
                <c:pt idx="1213">
                  <c:v>45107</c:v>
                </c:pt>
                <c:pt idx="1214">
                  <c:v>45138</c:v>
                </c:pt>
                <c:pt idx="1215">
                  <c:v>45169</c:v>
                </c:pt>
                <c:pt idx="1216">
                  <c:v>45199</c:v>
                </c:pt>
                <c:pt idx="1217">
                  <c:v>45230</c:v>
                </c:pt>
                <c:pt idx="1218">
                  <c:v>45260</c:v>
                </c:pt>
                <c:pt idx="1219">
                  <c:v>45291</c:v>
                </c:pt>
                <c:pt idx="1220">
                  <c:v>45322</c:v>
                </c:pt>
                <c:pt idx="1221">
                  <c:v>45351</c:v>
                </c:pt>
                <c:pt idx="1222">
                  <c:v>45382</c:v>
                </c:pt>
                <c:pt idx="1223">
                  <c:v>45412</c:v>
                </c:pt>
                <c:pt idx="1224">
                  <c:v>45443</c:v>
                </c:pt>
                <c:pt idx="1225">
                  <c:v>45473</c:v>
                </c:pt>
                <c:pt idx="1226">
                  <c:v>45504</c:v>
                </c:pt>
                <c:pt idx="1227">
                  <c:v>45535</c:v>
                </c:pt>
                <c:pt idx="1228">
                  <c:v>45565</c:v>
                </c:pt>
                <c:pt idx="1229">
                  <c:v>45596</c:v>
                </c:pt>
                <c:pt idx="1230">
                  <c:v>45626</c:v>
                </c:pt>
                <c:pt idx="1231">
                  <c:v>45657</c:v>
                </c:pt>
                <c:pt idx="1232">
                  <c:v>45688</c:v>
                </c:pt>
                <c:pt idx="1233">
                  <c:v>45716</c:v>
                </c:pt>
                <c:pt idx="1234">
                  <c:v>45747</c:v>
                </c:pt>
                <c:pt idx="1235">
                  <c:v>45777</c:v>
                </c:pt>
                <c:pt idx="1236">
                  <c:v>45808</c:v>
                </c:pt>
                <c:pt idx="1237">
                  <c:v>45838</c:v>
                </c:pt>
                <c:pt idx="1238">
                  <c:v>45869</c:v>
                </c:pt>
                <c:pt idx="1239">
                  <c:v>45900</c:v>
                </c:pt>
                <c:pt idx="1240">
                  <c:v>45930</c:v>
                </c:pt>
                <c:pt idx="1241">
                  <c:v>45961</c:v>
                </c:pt>
                <c:pt idx="1242">
                  <c:v>45991</c:v>
                </c:pt>
                <c:pt idx="1243">
                  <c:v>46022</c:v>
                </c:pt>
                <c:pt idx="1244">
                  <c:v>46053</c:v>
                </c:pt>
                <c:pt idx="1245">
                  <c:v>46081</c:v>
                </c:pt>
                <c:pt idx="1246">
                  <c:v>46112</c:v>
                </c:pt>
                <c:pt idx="1247">
                  <c:v>46142</c:v>
                </c:pt>
                <c:pt idx="1248">
                  <c:v>46173</c:v>
                </c:pt>
                <c:pt idx="1249">
                  <c:v>46203</c:v>
                </c:pt>
                <c:pt idx="1250">
                  <c:v>46234</c:v>
                </c:pt>
                <c:pt idx="1251">
                  <c:v>46265</c:v>
                </c:pt>
                <c:pt idx="1252">
                  <c:v>46295</c:v>
                </c:pt>
                <c:pt idx="1253">
                  <c:v>46326</c:v>
                </c:pt>
                <c:pt idx="1254">
                  <c:v>46356</c:v>
                </c:pt>
                <c:pt idx="1255">
                  <c:v>46387</c:v>
                </c:pt>
                <c:pt idx="1256">
                  <c:v>46418</c:v>
                </c:pt>
                <c:pt idx="1257">
                  <c:v>46446</c:v>
                </c:pt>
                <c:pt idx="1258">
                  <c:v>46477</c:v>
                </c:pt>
                <c:pt idx="1259">
                  <c:v>46507</c:v>
                </c:pt>
                <c:pt idx="1260">
                  <c:v>46538</c:v>
                </c:pt>
                <c:pt idx="1261">
                  <c:v>46568</c:v>
                </c:pt>
                <c:pt idx="1262">
                  <c:v>46599</c:v>
                </c:pt>
                <c:pt idx="1263">
                  <c:v>46630</c:v>
                </c:pt>
                <c:pt idx="1264">
                  <c:v>46660</c:v>
                </c:pt>
                <c:pt idx="1265">
                  <c:v>46691</c:v>
                </c:pt>
                <c:pt idx="1266">
                  <c:v>46721</c:v>
                </c:pt>
                <c:pt idx="1267">
                  <c:v>46752</c:v>
                </c:pt>
                <c:pt idx="1268">
                  <c:v>46783</c:v>
                </c:pt>
                <c:pt idx="1269">
                  <c:v>46812</c:v>
                </c:pt>
                <c:pt idx="1270">
                  <c:v>46843</c:v>
                </c:pt>
                <c:pt idx="1271">
                  <c:v>46873</c:v>
                </c:pt>
                <c:pt idx="1272">
                  <c:v>46904</c:v>
                </c:pt>
                <c:pt idx="1273">
                  <c:v>46934</c:v>
                </c:pt>
                <c:pt idx="1274">
                  <c:v>46965</c:v>
                </c:pt>
                <c:pt idx="1275">
                  <c:v>46996</c:v>
                </c:pt>
                <c:pt idx="1276">
                  <c:v>47026</c:v>
                </c:pt>
                <c:pt idx="1277">
                  <c:v>47057</c:v>
                </c:pt>
                <c:pt idx="1278">
                  <c:v>47087</c:v>
                </c:pt>
                <c:pt idx="1279">
                  <c:v>47118</c:v>
                </c:pt>
                <c:pt idx="1280">
                  <c:v>47149</c:v>
                </c:pt>
                <c:pt idx="1281">
                  <c:v>47177</c:v>
                </c:pt>
                <c:pt idx="1282">
                  <c:v>47208</c:v>
                </c:pt>
                <c:pt idx="1283">
                  <c:v>47238</c:v>
                </c:pt>
                <c:pt idx="1284">
                  <c:v>47269</c:v>
                </c:pt>
                <c:pt idx="1285">
                  <c:v>47299</c:v>
                </c:pt>
                <c:pt idx="1286">
                  <c:v>47330</c:v>
                </c:pt>
                <c:pt idx="1287">
                  <c:v>47361</c:v>
                </c:pt>
                <c:pt idx="1288">
                  <c:v>47391</c:v>
                </c:pt>
                <c:pt idx="1289">
                  <c:v>47422</c:v>
                </c:pt>
                <c:pt idx="1290">
                  <c:v>47452</c:v>
                </c:pt>
                <c:pt idx="1291">
                  <c:v>47483</c:v>
                </c:pt>
              </c:numCache>
            </c:numRef>
          </c:cat>
          <c:val>
            <c:numRef>
              <c:f>predictions_Superior!$R$2:$R$1293</c:f>
              <c:numCache>
                <c:formatCode>General</c:formatCode>
                <c:ptCount val="1292"/>
                <c:pt idx="0">
                  <c:v>183.29</c:v>
                </c:pt>
                <c:pt idx="1">
                  <c:v>183.36</c:v>
                </c:pt>
                <c:pt idx="2">
                  <c:v>183.45</c:v>
                </c:pt>
                <c:pt idx="3">
                  <c:v>183.5</c:v>
                </c:pt>
                <c:pt idx="4">
                  <c:v>183.52</c:v>
                </c:pt>
                <c:pt idx="5">
                  <c:v>183.45</c:v>
                </c:pt>
                <c:pt idx="6">
                  <c:v>183.39</c:v>
                </c:pt>
                <c:pt idx="7">
                  <c:v>183.31</c:v>
                </c:pt>
                <c:pt idx="8">
                  <c:v>183.23</c:v>
                </c:pt>
                <c:pt idx="9">
                  <c:v>183.15</c:v>
                </c:pt>
                <c:pt idx="10">
                  <c:v>183.12</c:v>
                </c:pt>
                <c:pt idx="11">
                  <c:v>183.11</c:v>
                </c:pt>
                <c:pt idx="12">
                  <c:v>183.18</c:v>
                </c:pt>
                <c:pt idx="13">
                  <c:v>183.21</c:v>
                </c:pt>
                <c:pt idx="14">
                  <c:v>183.27</c:v>
                </c:pt>
                <c:pt idx="15">
                  <c:v>183.3</c:v>
                </c:pt>
                <c:pt idx="16">
                  <c:v>183.32</c:v>
                </c:pt>
                <c:pt idx="17">
                  <c:v>183.3</c:v>
                </c:pt>
                <c:pt idx="18">
                  <c:v>183.28</c:v>
                </c:pt>
                <c:pt idx="19">
                  <c:v>183.22</c:v>
                </c:pt>
                <c:pt idx="20">
                  <c:v>183.15</c:v>
                </c:pt>
                <c:pt idx="21">
                  <c:v>183.07</c:v>
                </c:pt>
                <c:pt idx="22">
                  <c:v>183.01</c:v>
                </c:pt>
                <c:pt idx="23">
                  <c:v>183.02</c:v>
                </c:pt>
                <c:pt idx="24">
                  <c:v>183.05</c:v>
                </c:pt>
                <c:pt idx="25">
                  <c:v>183.09</c:v>
                </c:pt>
                <c:pt idx="26">
                  <c:v>183.12</c:v>
                </c:pt>
                <c:pt idx="27">
                  <c:v>183.2</c:v>
                </c:pt>
                <c:pt idx="28">
                  <c:v>183.26</c:v>
                </c:pt>
                <c:pt idx="29">
                  <c:v>183.28</c:v>
                </c:pt>
                <c:pt idx="30">
                  <c:v>183.2</c:v>
                </c:pt>
                <c:pt idx="31">
                  <c:v>183.11</c:v>
                </c:pt>
                <c:pt idx="32">
                  <c:v>183.02</c:v>
                </c:pt>
                <c:pt idx="33">
                  <c:v>182.96</c:v>
                </c:pt>
                <c:pt idx="34">
                  <c:v>182.93</c:v>
                </c:pt>
                <c:pt idx="35">
                  <c:v>182.94</c:v>
                </c:pt>
                <c:pt idx="36">
                  <c:v>182.98</c:v>
                </c:pt>
                <c:pt idx="37">
                  <c:v>183.06</c:v>
                </c:pt>
                <c:pt idx="38">
                  <c:v>183.12</c:v>
                </c:pt>
                <c:pt idx="39">
                  <c:v>183.16</c:v>
                </c:pt>
                <c:pt idx="40">
                  <c:v>183.15</c:v>
                </c:pt>
                <c:pt idx="41">
                  <c:v>183.1</c:v>
                </c:pt>
                <c:pt idx="42">
                  <c:v>183.01</c:v>
                </c:pt>
                <c:pt idx="43">
                  <c:v>182.92</c:v>
                </c:pt>
                <c:pt idx="44">
                  <c:v>182.83</c:v>
                </c:pt>
                <c:pt idx="45">
                  <c:v>182.76</c:v>
                </c:pt>
                <c:pt idx="46">
                  <c:v>182.74</c:v>
                </c:pt>
                <c:pt idx="47">
                  <c:v>182.72</c:v>
                </c:pt>
                <c:pt idx="48">
                  <c:v>182.76</c:v>
                </c:pt>
                <c:pt idx="49">
                  <c:v>182.85</c:v>
                </c:pt>
                <c:pt idx="50">
                  <c:v>182.96</c:v>
                </c:pt>
                <c:pt idx="51">
                  <c:v>183.02</c:v>
                </c:pt>
                <c:pt idx="52">
                  <c:v>183.12</c:v>
                </c:pt>
                <c:pt idx="53">
                  <c:v>183.19</c:v>
                </c:pt>
                <c:pt idx="54">
                  <c:v>183.18</c:v>
                </c:pt>
                <c:pt idx="55">
                  <c:v>183.19</c:v>
                </c:pt>
                <c:pt idx="56">
                  <c:v>183.12</c:v>
                </c:pt>
                <c:pt idx="57">
                  <c:v>183.08</c:v>
                </c:pt>
                <c:pt idx="58">
                  <c:v>183.07</c:v>
                </c:pt>
                <c:pt idx="59">
                  <c:v>183.12</c:v>
                </c:pt>
                <c:pt idx="60">
                  <c:v>183.27</c:v>
                </c:pt>
                <c:pt idx="61">
                  <c:v>183.39</c:v>
                </c:pt>
                <c:pt idx="62">
                  <c:v>183.5</c:v>
                </c:pt>
                <c:pt idx="63">
                  <c:v>183.52</c:v>
                </c:pt>
                <c:pt idx="64">
                  <c:v>183.5</c:v>
                </c:pt>
                <c:pt idx="65">
                  <c:v>183.49</c:v>
                </c:pt>
                <c:pt idx="66">
                  <c:v>183.44</c:v>
                </c:pt>
                <c:pt idx="67">
                  <c:v>183.38</c:v>
                </c:pt>
                <c:pt idx="68">
                  <c:v>183.31</c:v>
                </c:pt>
                <c:pt idx="69">
                  <c:v>183.24</c:v>
                </c:pt>
                <c:pt idx="70">
                  <c:v>183.2</c:v>
                </c:pt>
                <c:pt idx="71">
                  <c:v>183.25</c:v>
                </c:pt>
                <c:pt idx="72">
                  <c:v>183.36</c:v>
                </c:pt>
                <c:pt idx="73">
                  <c:v>183.44</c:v>
                </c:pt>
                <c:pt idx="74">
                  <c:v>183.56</c:v>
                </c:pt>
                <c:pt idx="75">
                  <c:v>183.62</c:v>
                </c:pt>
                <c:pt idx="76">
                  <c:v>183.69</c:v>
                </c:pt>
                <c:pt idx="77">
                  <c:v>183.74</c:v>
                </c:pt>
                <c:pt idx="78">
                  <c:v>183.68</c:v>
                </c:pt>
                <c:pt idx="79">
                  <c:v>183.57</c:v>
                </c:pt>
                <c:pt idx="80">
                  <c:v>183.46</c:v>
                </c:pt>
                <c:pt idx="81">
                  <c:v>183.42</c:v>
                </c:pt>
                <c:pt idx="82">
                  <c:v>183.44</c:v>
                </c:pt>
                <c:pt idx="83">
                  <c:v>183.47</c:v>
                </c:pt>
                <c:pt idx="84">
                  <c:v>183.47</c:v>
                </c:pt>
                <c:pt idx="85">
                  <c:v>183.51</c:v>
                </c:pt>
                <c:pt idx="86">
                  <c:v>183.57</c:v>
                </c:pt>
                <c:pt idx="87">
                  <c:v>183.56</c:v>
                </c:pt>
                <c:pt idx="88">
                  <c:v>183.56</c:v>
                </c:pt>
                <c:pt idx="89">
                  <c:v>183.55</c:v>
                </c:pt>
                <c:pt idx="90">
                  <c:v>183.52</c:v>
                </c:pt>
                <c:pt idx="91">
                  <c:v>183.44</c:v>
                </c:pt>
                <c:pt idx="92">
                  <c:v>183.37</c:v>
                </c:pt>
                <c:pt idx="93">
                  <c:v>183.34</c:v>
                </c:pt>
                <c:pt idx="94">
                  <c:v>183.3</c:v>
                </c:pt>
                <c:pt idx="95">
                  <c:v>183.28</c:v>
                </c:pt>
                <c:pt idx="96">
                  <c:v>183.39</c:v>
                </c:pt>
                <c:pt idx="97">
                  <c:v>183.48</c:v>
                </c:pt>
                <c:pt idx="98">
                  <c:v>183.58</c:v>
                </c:pt>
                <c:pt idx="99">
                  <c:v>183.58</c:v>
                </c:pt>
                <c:pt idx="100">
                  <c:v>183.53</c:v>
                </c:pt>
                <c:pt idx="101">
                  <c:v>183.53</c:v>
                </c:pt>
                <c:pt idx="102">
                  <c:v>183.47</c:v>
                </c:pt>
                <c:pt idx="103">
                  <c:v>183.42</c:v>
                </c:pt>
                <c:pt idx="104">
                  <c:v>183.33</c:v>
                </c:pt>
                <c:pt idx="105">
                  <c:v>183.25</c:v>
                </c:pt>
                <c:pt idx="106">
                  <c:v>183.18</c:v>
                </c:pt>
                <c:pt idx="107">
                  <c:v>183.16</c:v>
                </c:pt>
                <c:pt idx="108">
                  <c:v>183.22</c:v>
                </c:pt>
                <c:pt idx="109">
                  <c:v>183.3</c:v>
                </c:pt>
                <c:pt idx="110">
                  <c:v>183.39</c:v>
                </c:pt>
                <c:pt idx="111">
                  <c:v>183.41</c:v>
                </c:pt>
                <c:pt idx="112">
                  <c:v>183.4</c:v>
                </c:pt>
                <c:pt idx="113">
                  <c:v>183.42</c:v>
                </c:pt>
                <c:pt idx="114">
                  <c:v>183.43</c:v>
                </c:pt>
                <c:pt idx="115">
                  <c:v>183.42</c:v>
                </c:pt>
                <c:pt idx="116">
                  <c:v>183.37</c:v>
                </c:pt>
                <c:pt idx="117">
                  <c:v>183.34</c:v>
                </c:pt>
                <c:pt idx="118">
                  <c:v>183.3</c:v>
                </c:pt>
                <c:pt idx="119">
                  <c:v>183.28</c:v>
                </c:pt>
                <c:pt idx="120">
                  <c:v>183.38</c:v>
                </c:pt>
                <c:pt idx="121">
                  <c:v>183.45</c:v>
                </c:pt>
                <c:pt idx="122">
                  <c:v>183.52</c:v>
                </c:pt>
                <c:pt idx="123">
                  <c:v>183.58</c:v>
                </c:pt>
                <c:pt idx="124">
                  <c:v>183.58</c:v>
                </c:pt>
                <c:pt idx="125">
                  <c:v>183.48</c:v>
                </c:pt>
                <c:pt idx="126">
                  <c:v>183.45</c:v>
                </c:pt>
                <c:pt idx="127">
                  <c:v>183.38</c:v>
                </c:pt>
                <c:pt idx="128">
                  <c:v>183.32</c:v>
                </c:pt>
                <c:pt idx="129">
                  <c:v>183.28</c:v>
                </c:pt>
                <c:pt idx="130">
                  <c:v>183.24</c:v>
                </c:pt>
                <c:pt idx="131">
                  <c:v>183.28</c:v>
                </c:pt>
                <c:pt idx="132">
                  <c:v>183.43</c:v>
                </c:pt>
                <c:pt idx="133">
                  <c:v>183.52</c:v>
                </c:pt>
                <c:pt idx="134">
                  <c:v>183.56</c:v>
                </c:pt>
                <c:pt idx="135">
                  <c:v>183.57</c:v>
                </c:pt>
                <c:pt idx="136">
                  <c:v>183.57</c:v>
                </c:pt>
                <c:pt idx="137">
                  <c:v>183.57</c:v>
                </c:pt>
                <c:pt idx="138">
                  <c:v>183.53</c:v>
                </c:pt>
                <c:pt idx="139">
                  <c:v>183.47</c:v>
                </c:pt>
                <c:pt idx="140">
                  <c:v>183.42</c:v>
                </c:pt>
                <c:pt idx="141">
                  <c:v>183.37</c:v>
                </c:pt>
                <c:pt idx="142">
                  <c:v>183.34</c:v>
                </c:pt>
                <c:pt idx="143">
                  <c:v>183.36</c:v>
                </c:pt>
                <c:pt idx="144">
                  <c:v>183.47</c:v>
                </c:pt>
                <c:pt idx="145">
                  <c:v>183.55</c:v>
                </c:pt>
                <c:pt idx="146">
                  <c:v>183.58</c:v>
                </c:pt>
                <c:pt idx="147">
                  <c:v>183.55</c:v>
                </c:pt>
                <c:pt idx="148">
                  <c:v>183.58</c:v>
                </c:pt>
                <c:pt idx="149">
                  <c:v>183.61</c:v>
                </c:pt>
                <c:pt idx="150">
                  <c:v>183.59</c:v>
                </c:pt>
                <c:pt idx="151">
                  <c:v>183.55</c:v>
                </c:pt>
                <c:pt idx="152">
                  <c:v>183.47</c:v>
                </c:pt>
                <c:pt idx="153">
                  <c:v>183.42</c:v>
                </c:pt>
                <c:pt idx="154">
                  <c:v>183.4</c:v>
                </c:pt>
                <c:pt idx="155">
                  <c:v>183.4</c:v>
                </c:pt>
                <c:pt idx="156">
                  <c:v>183.47</c:v>
                </c:pt>
                <c:pt idx="157">
                  <c:v>183.53</c:v>
                </c:pt>
                <c:pt idx="158">
                  <c:v>183.62</c:v>
                </c:pt>
                <c:pt idx="159">
                  <c:v>183.65</c:v>
                </c:pt>
                <c:pt idx="160">
                  <c:v>183.63</c:v>
                </c:pt>
                <c:pt idx="161">
                  <c:v>183.57</c:v>
                </c:pt>
                <c:pt idx="162">
                  <c:v>183.52</c:v>
                </c:pt>
                <c:pt idx="163">
                  <c:v>183.44</c:v>
                </c:pt>
                <c:pt idx="164">
                  <c:v>183.39</c:v>
                </c:pt>
                <c:pt idx="165">
                  <c:v>183.34</c:v>
                </c:pt>
                <c:pt idx="166">
                  <c:v>183.33</c:v>
                </c:pt>
                <c:pt idx="167">
                  <c:v>183.35</c:v>
                </c:pt>
                <c:pt idx="168">
                  <c:v>183.51</c:v>
                </c:pt>
                <c:pt idx="169">
                  <c:v>183.59</c:v>
                </c:pt>
                <c:pt idx="170">
                  <c:v>183.59</c:v>
                </c:pt>
                <c:pt idx="171">
                  <c:v>183.57</c:v>
                </c:pt>
                <c:pt idx="172">
                  <c:v>183.57</c:v>
                </c:pt>
                <c:pt idx="173">
                  <c:v>183.51</c:v>
                </c:pt>
                <c:pt idx="174">
                  <c:v>183.43</c:v>
                </c:pt>
                <c:pt idx="175">
                  <c:v>183.33</c:v>
                </c:pt>
                <c:pt idx="176">
                  <c:v>183.31</c:v>
                </c:pt>
                <c:pt idx="177">
                  <c:v>183.29</c:v>
                </c:pt>
                <c:pt idx="178">
                  <c:v>183.27</c:v>
                </c:pt>
                <c:pt idx="179">
                  <c:v>183.27</c:v>
                </c:pt>
                <c:pt idx="180">
                  <c:v>183.42</c:v>
                </c:pt>
                <c:pt idx="181">
                  <c:v>183.5</c:v>
                </c:pt>
                <c:pt idx="182">
                  <c:v>183.54</c:v>
                </c:pt>
                <c:pt idx="183">
                  <c:v>183.6</c:v>
                </c:pt>
                <c:pt idx="184">
                  <c:v>183.61</c:v>
                </c:pt>
                <c:pt idx="185">
                  <c:v>183.58</c:v>
                </c:pt>
                <c:pt idx="186">
                  <c:v>183.57</c:v>
                </c:pt>
                <c:pt idx="187">
                  <c:v>183.49</c:v>
                </c:pt>
                <c:pt idx="188">
                  <c:v>183.42</c:v>
                </c:pt>
                <c:pt idx="189">
                  <c:v>183.38</c:v>
                </c:pt>
                <c:pt idx="190">
                  <c:v>183.35</c:v>
                </c:pt>
                <c:pt idx="191">
                  <c:v>183.43</c:v>
                </c:pt>
                <c:pt idx="192">
                  <c:v>183.62</c:v>
                </c:pt>
                <c:pt idx="193">
                  <c:v>183.72</c:v>
                </c:pt>
                <c:pt idx="194">
                  <c:v>183.73</c:v>
                </c:pt>
                <c:pt idx="195">
                  <c:v>183.72</c:v>
                </c:pt>
                <c:pt idx="196">
                  <c:v>183.69</c:v>
                </c:pt>
                <c:pt idx="197">
                  <c:v>183.61</c:v>
                </c:pt>
                <c:pt idx="198">
                  <c:v>183.57</c:v>
                </c:pt>
                <c:pt idx="199">
                  <c:v>183.49</c:v>
                </c:pt>
                <c:pt idx="200">
                  <c:v>183.46</c:v>
                </c:pt>
                <c:pt idx="201">
                  <c:v>183.43</c:v>
                </c:pt>
                <c:pt idx="202">
                  <c:v>183.4</c:v>
                </c:pt>
                <c:pt idx="203">
                  <c:v>183.42</c:v>
                </c:pt>
                <c:pt idx="204">
                  <c:v>183.52</c:v>
                </c:pt>
                <c:pt idx="205">
                  <c:v>183.66</c:v>
                </c:pt>
                <c:pt idx="206">
                  <c:v>183.75</c:v>
                </c:pt>
                <c:pt idx="207">
                  <c:v>183.75</c:v>
                </c:pt>
                <c:pt idx="208">
                  <c:v>183.71</c:v>
                </c:pt>
                <c:pt idx="209">
                  <c:v>183.62</c:v>
                </c:pt>
                <c:pt idx="210">
                  <c:v>183.51</c:v>
                </c:pt>
                <c:pt idx="211">
                  <c:v>183.43</c:v>
                </c:pt>
                <c:pt idx="212">
                  <c:v>183.33</c:v>
                </c:pt>
                <c:pt idx="213">
                  <c:v>183.25</c:v>
                </c:pt>
                <c:pt idx="214">
                  <c:v>183.18</c:v>
                </c:pt>
                <c:pt idx="215">
                  <c:v>183.16</c:v>
                </c:pt>
                <c:pt idx="216">
                  <c:v>183.28</c:v>
                </c:pt>
                <c:pt idx="217">
                  <c:v>183.45</c:v>
                </c:pt>
                <c:pt idx="218">
                  <c:v>183.53</c:v>
                </c:pt>
                <c:pt idx="219">
                  <c:v>183.55</c:v>
                </c:pt>
                <c:pt idx="220">
                  <c:v>183.53</c:v>
                </c:pt>
                <c:pt idx="221">
                  <c:v>183.48</c:v>
                </c:pt>
                <c:pt idx="222">
                  <c:v>183.46</c:v>
                </c:pt>
                <c:pt idx="223">
                  <c:v>183.39</c:v>
                </c:pt>
                <c:pt idx="224">
                  <c:v>183.32</c:v>
                </c:pt>
                <c:pt idx="225">
                  <c:v>183.25</c:v>
                </c:pt>
                <c:pt idx="226">
                  <c:v>183.18</c:v>
                </c:pt>
                <c:pt idx="227">
                  <c:v>183.21</c:v>
                </c:pt>
                <c:pt idx="228">
                  <c:v>183.34</c:v>
                </c:pt>
                <c:pt idx="229">
                  <c:v>183.44</c:v>
                </c:pt>
                <c:pt idx="230">
                  <c:v>183.49</c:v>
                </c:pt>
                <c:pt idx="231">
                  <c:v>183.52</c:v>
                </c:pt>
                <c:pt idx="232">
                  <c:v>183.61</c:v>
                </c:pt>
                <c:pt idx="233">
                  <c:v>183.71</c:v>
                </c:pt>
                <c:pt idx="234">
                  <c:v>183.66</c:v>
                </c:pt>
                <c:pt idx="235">
                  <c:v>183.57</c:v>
                </c:pt>
                <c:pt idx="236">
                  <c:v>183.48</c:v>
                </c:pt>
                <c:pt idx="237">
                  <c:v>183.41</c:v>
                </c:pt>
                <c:pt idx="238">
                  <c:v>183.38</c:v>
                </c:pt>
                <c:pt idx="239">
                  <c:v>183.38</c:v>
                </c:pt>
                <c:pt idx="240">
                  <c:v>183.51</c:v>
                </c:pt>
                <c:pt idx="241">
                  <c:v>183.59</c:v>
                </c:pt>
                <c:pt idx="242">
                  <c:v>183.61</c:v>
                </c:pt>
                <c:pt idx="243">
                  <c:v>183.62</c:v>
                </c:pt>
                <c:pt idx="244">
                  <c:v>183.65</c:v>
                </c:pt>
                <c:pt idx="245">
                  <c:v>183.64</c:v>
                </c:pt>
                <c:pt idx="246">
                  <c:v>183.65</c:v>
                </c:pt>
                <c:pt idx="247">
                  <c:v>183.6</c:v>
                </c:pt>
                <c:pt idx="248">
                  <c:v>183.53</c:v>
                </c:pt>
                <c:pt idx="249">
                  <c:v>183.49</c:v>
                </c:pt>
                <c:pt idx="250">
                  <c:v>183.45</c:v>
                </c:pt>
                <c:pt idx="251">
                  <c:v>183.44</c:v>
                </c:pt>
                <c:pt idx="252">
                  <c:v>183.56</c:v>
                </c:pt>
                <c:pt idx="253">
                  <c:v>183.73</c:v>
                </c:pt>
                <c:pt idx="254">
                  <c:v>183.8</c:v>
                </c:pt>
                <c:pt idx="255">
                  <c:v>183.8</c:v>
                </c:pt>
                <c:pt idx="256">
                  <c:v>183.75</c:v>
                </c:pt>
                <c:pt idx="257">
                  <c:v>183.67</c:v>
                </c:pt>
                <c:pt idx="258">
                  <c:v>183.59</c:v>
                </c:pt>
                <c:pt idx="259">
                  <c:v>183.48</c:v>
                </c:pt>
                <c:pt idx="260">
                  <c:v>183.36</c:v>
                </c:pt>
                <c:pt idx="261">
                  <c:v>183.28</c:v>
                </c:pt>
                <c:pt idx="262">
                  <c:v>183.24</c:v>
                </c:pt>
                <c:pt idx="263">
                  <c:v>183.23</c:v>
                </c:pt>
                <c:pt idx="264">
                  <c:v>183.38</c:v>
                </c:pt>
                <c:pt idx="265">
                  <c:v>183.55</c:v>
                </c:pt>
                <c:pt idx="266">
                  <c:v>183.66</c:v>
                </c:pt>
                <c:pt idx="267">
                  <c:v>183.76</c:v>
                </c:pt>
                <c:pt idx="268">
                  <c:v>183.78</c:v>
                </c:pt>
                <c:pt idx="269">
                  <c:v>183.7</c:v>
                </c:pt>
                <c:pt idx="270">
                  <c:v>183.62</c:v>
                </c:pt>
                <c:pt idx="271">
                  <c:v>183.52</c:v>
                </c:pt>
                <c:pt idx="272">
                  <c:v>183.42</c:v>
                </c:pt>
                <c:pt idx="273">
                  <c:v>183.38</c:v>
                </c:pt>
                <c:pt idx="274">
                  <c:v>183.38</c:v>
                </c:pt>
                <c:pt idx="275">
                  <c:v>183.51</c:v>
                </c:pt>
                <c:pt idx="276">
                  <c:v>183.53</c:v>
                </c:pt>
                <c:pt idx="277">
                  <c:v>183.56</c:v>
                </c:pt>
                <c:pt idx="278">
                  <c:v>183.63</c:v>
                </c:pt>
                <c:pt idx="279">
                  <c:v>183.65</c:v>
                </c:pt>
                <c:pt idx="280">
                  <c:v>183.7</c:v>
                </c:pt>
                <c:pt idx="281">
                  <c:v>183.64</c:v>
                </c:pt>
                <c:pt idx="282">
                  <c:v>183.58</c:v>
                </c:pt>
                <c:pt idx="283">
                  <c:v>183.52</c:v>
                </c:pt>
                <c:pt idx="284">
                  <c:v>183.45</c:v>
                </c:pt>
                <c:pt idx="285">
                  <c:v>183.4</c:v>
                </c:pt>
                <c:pt idx="286">
                  <c:v>183.36</c:v>
                </c:pt>
                <c:pt idx="287">
                  <c:v>183.42</c:v>
                </c:pt>
                <c:pt idx="288">
                  <c:v>183.45</c:v>
                </c:pt>
                <c:pt idx="289">
                  <c:v>183.52</c:v>
                </c:pt>
                <c:pt idx="290">
                  <c:v>183.6</c:v>
                </c:pt>
                <c:pt idx="291">
                  <c:v>183.61</c:v>
                </c:pt>
                <c:pt idx="292">
                  <c:v>183.62</c:v>
                </c:pt>
                <c:pt idx="293">
                  <c:v>183.62</c:v>
                </c:pt>
                <c:pt idx="294">
                  <c:v>183.63</c:v>
                </c:pt>
                <c:pt idx="295">
                  <c:v>183.57</c:v>
                </c:pt>
                <c:pt idx="296">
                  <c:v>183.47</c:v>
                </c:pt>
                <c:pt idx="297">
                  <c:v>183.38</c:v>
                </c:pt>
                <c:pt idx="298">
                  <c:v>183.32</c:v>
                </c:pt>
                <c:pt idx="299">
                  <c:v>183.36</c:v>
                </c:pt>
                <c:pt idx="300">
                  <c:v>183.49</c:v>
                </c:pt>
                <c:pt idx="301">
                  <c:v>183.67</c:v>
                </c:pt>
                <c:pt idx="302">
                  <c:v>183.75</c:v>
                </c:pt>
                <c:pt idx="303">
                  <c:v>183.74</c:v>
                </c:pt>
                <c:pt idx="304">
                  <c:v>183.73</c:v>
                </c:pt>
                <c:pt idx="305">
                  <c:v>183.66</c:v>
                </c:pt>
                <c:pt idx="306">
                  <c:v>183.57</c:v>
                </c:pt>
                <c:pt idx="307">
                  <c:v>183.46</c:v>
                </c:pt>
                <c:pt idx="308">
                  <c:v>183.37</c:v>
                </c:pt>
                <c:pt idx="309">
                  <c:v>183.27</c:v>
                </c:pt>
                <c:pt idx="310">
                  <c:v>183.21</c:v>
                </c:pt>
                <c:pt idx="311">
                  <c:v>183.27</c:v>
                </c:pt>
                <c:pt idx="312">
                  <c:v>183.4</c:v>
                </c:pt>
                <c:pt idx="313">
                  <c:v>183.42</c:v>
                </c:pt>
                <c:pt idx="314">
                  <c:v>183.46</c:v>
                </c:pt>
                <c:pt idx="315">
                  <c:v>183.51</c:v>
                </c:pt>
                <c:pt idx="316">
                  <c:v>183.53</c:v>
                </c:pt>
                <c:pt idx="317">
                  <c:v>183.45</c:v>
                </c:pt>
                <c:pt idx="318">
                  <c:v>183.43</c:v>
                </c:pt>
                <c:pt idx="319">
                  <c:v>183.4</c:v>
                </c:pt>
                <c:pt idx="320">
                  <c:v>183.33</c:v>
                </c:pt>
                <c:pt idx="321">
                  <c:v>183.28</c:v>
                </c:pt>
                <c:pt idx="322">
                  <c:v>183.22</c:v>
                </c:pt>
                <c:pt idx="323">
                  <c:v>183.24</c:v>
                </c:pt>
                <c:pt idx="324">
                  <c:v>183.36</c:v>
                </c:pt>
                <c:pt idx="325">
                  <c:v>183.44</c:v>
                </c:pt>
                <c:pt idx="326">
                  <c:v>183.57</c:v>
                </c:pt>
                <c:pt idx="327">
                  <c:v>183.64</c:v>
                </c:pt>
                <c:pt idx="328">
                  <c:v>183.6</c:v>
                </c:pt>
                <c:pt idx="329">
                  <c:v>183.6</c:v>
                </c:pt>
                <c:pt idx="330">
                  <c:v>183.56</c:v>
                </c:pt>
                <c:pt idx="331">
                  <c:v>183.48</c:v>
                </c:pt>
                <c:pt idx="332">
                  <c:v>183.42</c:v>
                </c:pt>
                <c:pt idx="333">
                  <c:v>183.37</c:v>
                </c:pt>
                <c:pt idx="334">
                  <c:v>183.33</c:v>
                </c:pt>
                <c:pt idx="335">
                  <c:v>183.37</c:v>
                </c:pt>
                <c:pt idx="336">
                  <c:v>183.57</c:v>
                </c:pt>
                <c:pt idx="337">
                  <c:v>183.74</c:v>
                </c:pt>
                <c:pt idx="338">
                  <c:v>183.82</c:v>
                </c:pt>
                <c:pt idx="339">
                  <c:v>183.86</c:v>
                </c:pt>
                <c:pt idx="340">
                  <c:v>183.83</c:v>
                </c:pt>
                <c:pt idx="341">
                  <c:v>183.82</c:v>
                </c:pt>
                <c:pt idx="342">
                  <c:v>183.77</c:v>
                </c:pt>
                <c:pt idx="343">
                  <c:v>183.69</c:v>
                </c:pt>
                <c:pt idx="344">
                  <c:v>183.57</c:v>
                </c:pt>
                <c:pt idx="345">
                  <c:v>183.51</c:v>
                </c:pt>
                <c:pt idx="346">
                  <c:v>183.52</c:v>
                </c:pt>
                <c:pt idx="347">
                  <c:v>183.59</c:v>
                </c:pt>
                <c:pt idx="348">
                  <c:v>183.71</c:v>
                </c:pt>
                <c:pt idx="349">
                  <c:v>183.75</c:v>
                </c:pt>
                <c:pt idx="350">
                  <c:v>183.8</c:v>
                </c:pt>
                <c:pt idx="351">
                  <c:v>183.8</c:v>
                </c:pt>
                <c:pt idx="352">
                  <c:v>183.83</c:v>
                </c:pt>
                <c:pt idx="353">
                  <c:v>183.84</c:v>
                </c:pt>
                <c:pt idx="354">
                  <c:v>183.79</c:v>
                </c:pt>
                <c:pt idx="355">
                  <c:v>183.7</c:v>
                </c:pt>
                <c:pt idx="356">
                  <c:v>183.63</c:v>
                </c:pt>
                <c:pt idx="357">
                  <c:v>183.56</c:v>
                </c:pt>
                <c:pt idx="358">
                  <c:v>183.5</c:v>
                </c:pt>
                <c:pt idx="359">
                  <c:v>183.52</c:v>
                </c:pt>
                <c:pt idx="360">
                  <c:v>183.58</c:v>
                </c:pt>
                <c:pt idx="361">
                  <c:v>183.62</c:v>
                </c:pt>
                <c:pt idx="362">
                  <c:v>183.77</c:v>
                </c:pt>
                <c:pt idx="363">
                  <c:v>183.86</c:v>
                </c:pt>
                <c:pt idx="364">
                  <c:v>183.82</c:v>
                </c:pt>
                <c:pt idx="365">
                  <c:v>183.67</c:v>
                </c:pt>
                <c:pt idx="366">
                  <c:v>183.52</c:v>
                </c:pt>
                <c:pt idx="367">
                  <c:v>183.46</c:v>
                </c:pt>
                <c:pt idx="368">
                  <c:v>183.37</c:v>
                </c:pt>
                <c:pt idx="369">
                  <c:v>183.32</c:v>
                </c:pt>
                <c:pt idx="370">
                  <c:v>183.28</c:v>
                </c:pt>
                <c:pt idx="371">
                  <c:v>183.33</c:v>
                </c:pt>
                <c:pt idx="372">
                  <c:v>183.4</c:v>
                </c:pt>
                <c:pt idx="373">
                  <c:v>183.57</c:v>
                </c:pt>
                <c:pt idx="374">
                  <c:v>183.69</c:v>
                </c:pt>
                <c:pt idx="375">
                  <c:v>183.72</c:v>
                </c:pt>
                <c:pt idx="376">
                  <c:v>183.67</c:v>
                </c:pt>
                <c:pt idx="377">
                  <c:v>183.57</c:v>
                </c:pt>
                <c:pt idx="378">
                  <c:v>183.45</c:v>
                </c:pt>
                <c:pt idx="379">
                  <c:v>183.4</c:v>
                </c:pt>
                <c:pt idx="380">
                  <c:v>183.31</c:v>
                </c:pt>
                <c:pt idx="381">
                  <c:v>183.25</c:v>
                </c:pt>
                <c:pt idx="382">
                  <c:v>183.2</c:v>
                </c:pt>
                <c:pt idx="383">
                  <c:v>183.22</c:v>
                </c:pt>
                <c:pt idx="384">
                  <c:v>183.44</c:v>
                </c:pt>
                <c:pt idx="385">
                  <c:v>183.57</c:v>
                </c:pt>
                <c:pt idx="386">
                  <c:v>183.62</c:v>
                </c:pt>
                <c:pt idx="387">
                  <c:v>183.59</c:v>
                </c:pt>
                <c:pt idx="388">
                  <c:v>183.52</c:v>
                </c:pt>
                <c:pt idx="389">
                  <c:v>183.47</c:v>
                </c:pt>
                <c:pt idx="390">
                  <c:v>183.41</c:v>
                </c:pt>
                <c:pt idx="391">
                  <c:v>183.33</c:v>
                </c:pt>
                <c:pt idx="392">
                  <c:v>183.24</c:v>
                </c:pt>
                <c:pt idx="393">
                  <c:v>183.17</c:v>
                </c:pt>
                <c:pt idx="394">
                  <c:v>183.16</c:v>
                </c:pt>
                <c:pt idx="395">
                  <c:v>183.21</c:v>
                </c:pt>
                <c:pt idx="396">
                  <c:v>183.3</c:v>
                </c:pt>
                <c:pt idx="397">
                  <c:v>183.37</c:v>
                </c:pt>
                <c:pt idx="398">
                  <c:v>183.39</c:v>
                </c:pt>
                <c:pt idx="399">
                  <c:v>183.47</c:v>
                </c:pt>
                <c:pt idx="400">
                  <c:v>183.45</c:v>
                </c:pt>
                <c:pt idx="401">
                  <c:v>183.49</c:v>
                </c:pt>
                <c:pt idx="402">
                  <c:v>183.47</c:v>
                </c:pt>
                <c:pt idx="403">
                  <c:v>183.4</c:v>
                </c:pt>
                <c:pt idx="404">
                  <c:v>183.31</c:v>
                </c:pt>
                <c:pt idx="405">
                  <c:v>183.25</c:v>
                </c:pt>
                <c:pt idx="406">
                  <c:v>183.16</c:v>
                </c:pt>
                <c:pt idx="407">
                  <c:v>183.16</c:v>
                </c:pt>
                <c:pt idx="408">
                  <c:v>183.22</c:v>
                </c:pt>
                <c:pt idx="409">
                  <c:v>183.32</c:v>
                </c:pt>
                <c:pt idx="410">
                  <c:v>183.43</c:v>
                </c:pt>
                <c:pt idx="411">
                  <c:v>183.48</c:v>
                </c:pt>
                <c:pt idx="412">
                  <c:v>183.48</c:v>
                </c:pt>
                <c:pt idx="413">
                  <c:v>183.42</c:v>
                </c:pt>
                <c:pt idx="414">
                  <c:v>183.37</c:v>
                </c:pt>
                <c:pt idx="415">
                  <c:v>183.3</c:v>
                </c:pt>
                <c:pt idx="416">
                  <c:v>183.21</c:v>
                </c:pt>
                <c:pt idx="417">
                  <c:v>183.13</c:v>
                </c:pt>
                <c:pt idx="418">
                  <c:v>183.12</c:v>
                </c:pt>
                <c:pt idx="419">
                  <c:v>183.14</c:v>
                </c:pt>
                <c:pt idx="420">
                  <c:v>183.26</c:v>
                </c:pt>
                <c:pt idx="421">
                  <c:v>183.35</c:v>
                </c:pt>
                <c:pt idx="422">
                  <c:v>183.46</c:v>
                </c:pt>
                <c:pt idx="423">
                  <c:v>183.48</c:v>
                </c:pt>
                <c:pt idx="424">
                  <c:v>183.48</c:v>
                </c:pt>
                <c:pt idx="425">
                  <c:v>183.43</c:v>
                </c:pt>
                <c:pt idx="426">
                  <c:v>183.4</c:v>
                </c:pt>
                <c:pt idx="427">
                  <c:v>183.34</c:v>
                </c:pt>
                <c:pt idx="428">
                  <c:v>183.26</c:v>
                </c:pt>
                <c:pt idx="429">
                  <c:v>183.21</c:v>
                </c:pt>
                <c:pt idx="430">
                  <c:v>183.16</c:v>
                </c:pt>
                <c:pt idx="431">
                  <c:v>183.14</c:v>
                </c:pt>
                <c:pt idx="432">
                  <c:v>183.18</c:v>
                </c:pt>
                <c:pt idx="433">
                  <c:v>183.24</c:v>
                </c:pt>
                <c:pt idx="434">
                  <c:v>183.36</c:v>
                </c:pt>
                <c:pt idx="435">
                  <c:v>183.4</c:v>
                </c:pt>
                <c:pt idx="436">
                  <c:v>183.47</c:v>
                </c:pt>
                <c:pt idx="437">
                  <c:v>183.44</c:v>
                </c:pt>
                <c:pt idx="438">
                  <c:v>183.43</c:v>
                </c:pt>
                <c:pt idx="439">
                  <c:v>183.37</c:v>
                </c:pt>
                <c:pt idx="440">
                  <c:v>183.28</c:v>
                </c:pt>
                <c:pt idx="441">
                  <c:v>183.21</c:v>
                </c:pt>
                <c:pt idx="442">
                  <c:v>183.19</c:v>
                </c:pt>
                <c:pt idx="443">
                  <c:v>183.18</c:v>
                </c:pt>
                <c:pt idx="444">
                  <c:v>183.29</c:v>
                </c:pt>
                <c:pt idx="445">
                  <c:v>183.4</c:v>
                </c:pt>
                <c:pt idx="446">
                  <c:v>183.46</c:v>
                </c:pt>
                <c:pt idx="447">
                  <c:v>183.52</c:v>
                </c:pt>
                <c:pt idx="448">
                  <c:v>183.63</c:v>
                </c:pt>
                <c:pt idx="449">
                  <c:v>183.64</c:v>
                </c:pt>
                <c:pt idx="450">
                  <c:v>183.56</c:v>
                </c:pt>
                <c:pt idx="451">
                  <c:v>183.44</c:v>
                </c:pt>
                <c:pt idx="452">
                  <c:v>183.37</c:v>
                </c:pt>
                <c:pt idx="453">
                  <c:v>183.3</c:v>
                </c:pt>
                <c:pt idx="454">
                  <c:v>183.22</c:v>
                </c:pt>
                <c:pt idx="455">
                  <c:v>183.24</c:v>
                </c:pt>
                <c:pt idx="456">
                  <c:v>183.47</c:v>
                </c:pt>
                <c:pt idx="457">
                  <c:v>183.56</c:v>
                </c:pt>
                <c:pt idx="458">
                  <c:v>183.56</c:v>
                </c:pt>
                <c:pt idx="459">
                  <c:v>183.55</c:v>
                </c:pt>
                <c:pt idx="460">
                  <c:v>183.53</c:v>
                </c:pt>
                <c:pt idx="461">
                  <c:v>183.45</c:v>
                </c:pt>
                <c:pt idx="462">
                  <c:v>183.4</c:v>
                </c:pt>
                <c:pt idx="463">
                  <c:v>183.34</c:v>
                </c:pt>
                <c:pt idx="464">
                  <c:v>183.24</c:v>
                </c:pt>
                <c:pt idx="465">
                  <c:v>183.18</c:v>
                </c:pt>
                <c:pt idx="466">
                  <c:v>183.17</c:v>
                </c:pt>
                <c:pt idx="467">
                  <c:v>183.19</c:v>
                </c:pt>
                <c:pt idx="468">
                  <c:v>183.29</c:v>
                </c:pt>
                <c:pt idx="469">
                  <c:v>183.36</c:v>
                </c:pt>
                <c:pt idx="470">
                  <c:v>183.38</c:v>
                </c:pt>
                <c:pt idx="471">
                  <c:v>183.38</c:v>
                </c:pt>
                <c:pt idx="472">
                  <c:v>183.42</c:v>
                </c:pt>
                <c:pt idx="473">
                  <c:v>183.41</c:v>
                </c:pt>
                <c:pt idx="474">
                  <c:v>183.39</c:v>
                </c:pt>
                <c:pt idx="475">
                  <c:v>183.33</c:v>
                </c:pt>
                <c:pt idx="476">
                  <c:v>183.24</c:v>
                </c:pt>
                <c:pt idx="477">
                  <c:v>183.18</c:v>
                </c:pt>
                <c:pt idx="478">
                  <c:v>183.15</c:v>
                </c:pt>
                <c:pt idx="479">
                  <c:v>183.15</c:v>
                </c:pt>
                <c:pt idx="480">
                  <c:v>183.25</c:v>
                </c:pt>
                <c:pt idx="481">
                  <c:v>183.35</c:v>
                </c:pt>
                <c:pt idx="482">
                  <c:v>183.38</c:v>
                </c:pt>
                <c:pt idx="483">
                  <c:v>183.41</c:v>
                </c:pt>
                <c:pt idx="484">
                  <c:v>183.47</c:v>
                </c:pt>
                <c:pt idx="485">
                  <c:v>183.45</c:v>
                </c:pt>
                <c:pt idx="486">
                  <c:v>183.35</c:v>
                </c:pt>
                <c:pt idx="487">
                  <c:v>183.28</c:v>
                </c:pt>
                <c:pt idx="488">
                  <c:v>183.19</c:v>
                </c:pt>
                <c:pt idx="489">
                  <c:v>183.14</c:v>
                </c:pt>
                <c:pt idx="490">
                  <c:v>183.11</c:v>
                </c:pt>
                <c:pt idx="491">
                  <c:v>183.18</c:v>
                </c:pt>
                <c:pt idx="492">
                  <c:v>183.24</c:v>
                </c:pt>
                <c:pt idx="493">
                  <c:v>183.35</c:v>
                </c:pt>
                <c:pt idx="494">
                  <c:v>183.41</c:v>
                </c:pt>
                <c:pt idx="495">
                  <c:v>183.44</c:v>
                </c:pt>
                <c:pt idx="496">
                  <c:v>183.44</c:v>
                </c:pt>
                <c:pt idx="497">
                  <c:v>183.41</c:v>
                </c:pt>
                <c:pt idx="498">
                  <c:v>183.36</c:v>
                </c:pt>
                <c:pt idx="499">
                  <c:v>183.29</c:v>
                </c:pt>
                <c:pt idx="500">
                  <c:v>183.21</c:v>
                </c:pt>
                <c:pt idx="501">
                  <c:v>183.15</c:v>
                </c:pt>
                <c:pt idx="502">
                  <c:v>183.09</c:v>
                </c:pt>
                <c:pt idx="503">
                  <c:v>183.09</c:v>
                </c:pt>
                <c:pt idx="504">
                  <c:v>183.3</c:v>
                </c:pt>
                <c:pt idx="505">
                  <c:v>183.41</c:v>
                </c:pt>
                <c:pt idx="506">
                  <c:v>183.48</c:v>
                </c:pt>
                <c:pt idx="507">
                  <c:v>183.51</c:v>
                </c:pt>
                <c:pt idx="508">
                  <c:v>183.54</c:v>
                </c:pt>
                <c:pt idx="509">
                  <c:v>183.51</c:v>
                </c:pt>
                <c:pt idx="510">
                  <c:v>183.45</c:v>
                </c:pt>
                <c:pt idx="511">
                  <c:v>183.36</c:v>
                </c:pt>
                <c:pt idx="512">
                  <c:v>183.28</c:v>
                </c:pt>
                <c:pt idx="513">
                  <c:v>183.21</c:v>
                </c:pt>
                <c:pt idx="514">
                  <c:v>183.16</c:v>
                </c:pt>
                <c:pt idx="515">
                  <c:v>183.18</c:v>
                </c:pt>
                <c:pt idx="516">
                  <c:v>183.31</c:v>
                </c:pt>
                <c:pt idx="517">
                  <c:v>183.38</c:v>
                </c:pt>
                <c:pt idx="518">
                  <c:v>183.41</c:v>
                </c:pt>
                <c:pt idx="519">
                  <c:v>183.44</c:v>
                </c:pt>
                <c:pt idx="520">
                  <c:v>183.43</c:v>
                </c:pt>
                <c:pt idx="521">
                  <c:v>183.45</c:v>
                </c:pt>
                <c:pt idx="522">
                  <c:v>183.41</c:v>
                </c:pt>
                <c:pt idx="523">
                  <c:v>183.39</c:v>
                </c:pt>
                <c:pt idx="524">
                  <c:v>183.33</c:v>
                </c:pt>
                <c:pt idx="525">
                  <c:v>183.27</c:v>
                </c:pt>
                <c:pt idx="526">
                  <c:v>183.26</c:v>
                </c:pt>
                <c:pt idx="527">
                  <c:v>183.28</c:v>
                </c:pt>
                <c:pt idx="528">
                  <c:v>183.36</c:v>
                </c:pt>
                <c:pt idx="529">
                  <c:v>183.47</c:v>
                </c:pt>
                <c:pt idx="530">
                  <c:v>183.49</c:v>
                </c:pt>
                <c:pt idx="531">
                  <c:v>183.54</c:v>
                </c:pt>
                <c:pt idx="532">
                  <c:v>183.52</c:v>
                </c:pt>
                <c:pt idx="533">
                  <c:v>183.47</c:v>
                </c:pt>
                <c:pt idx="534">
                  <c:v>183.42</c:v>
                </c:pt>
                <c:pt idx="535">
                  <c:v>183.37</c:v>
                </c:pt>
                <c:pt idx="536">
                  <c:v>183.31</c:v>
                </c:pt>
                <c:pt idx="537">
                  <c:v>183.26</c:v>
                </c:pt>
                <c:pt idx="538">
                  <c:v>183.21</c:v>
                </c:pt>
                <c:pt idx="539">
                  <c:v>183.29</c:v>
                </c:pt>
                <c:pt idx="540">
                  <c:v>183.39</c:v>
                </c:pt>
                <c:pt idx="541">
                  <c:v>183.45</c:v>
                </c:pt>
                <c:pt idx="542">
                  <c:v>183.5</c:v>
                </c:pt>
                <c:pt idx="543">
                  <c:v>183.53</c:v>
                </c:pt>
                <c:pt idx="544">
                  <c:v>183.49</c:v>
                </c:pt>
                <c:pt idx="545">
                  <c:v>183.44</c:v>
                </c:pt>
                <c:pt idx="546">
                  <c:v>183.41</c:v>
                </c:pt>
                <c:pt idx="547">
                  <c:v>183.34</c:v>
                </c:pt>
                <c:pt idx="548">
                  <c:v>183.26</c:v>
                </c:pt>
                <c:pt idx="549">
                  <c:v>183.19</c:v>
                </c:pt>
                <c:pt idx="550">
                  <c:v>183.14</c:v>
                </c:pt>
                <c:pt idx="551">
                  <c:v>183.23</c:v>
                </c:pt>
                <c:pt idx="552">
                  <c:v>183.33</c:v>
                </c:pt>
                <c:pt idx="553">
                  <c:v>183.49</c:v>
                </c:pt>
                <c:pt idx="554">
                  <c:v>183.63</c:v>
                </c:pt>
                <c:pt idx="555">
                  <c:v>183.72</c:v>
                </c:pt>
                <c:pt idx="556">
                  <c:v>183.79</c:v>
                </c:pt>
                <c:pt idx="557">
                  <c:v>183.78</c:v>
                </c:pt>
                <c:pt idx="558">
                  <c:v>183.71</c:v>
                </c:pt>
                <c:pt idx="559">
                  <c:v>183.61</c:v>
                </c:pt>
                <c:pt idx="560">
                  <c:v>183.56</c:v>
                </c:pt>
                <c:pt idx="561">
                  <c:v>183.53</c:v>
                </c:pt>
                <c:pt idx="562">
                  <c:v>183.46</c:v>
                </c:pt>
                <c:pt idx="563">
                  <c:v>183.46</c:v>
                </c:pt>
                <c:pt idx="564">
                  <c:v>183.55</c:v>
                </c:pt>
                <c:pt idx="565">
                  <c:v>183.57</c:v>
                </c:pt>
                <c:pt idx="566">
                  <c:v>183.58</c:v>
                </c:pt>
                <c:pt idx="567">
                  <c:v>183.59</c:v>
                </c:pt>
                <c:pt idx="568">
                  <c:v>183.54</c:v>
                </c:pt>
                <c:pt idx="569">
                  <c:v>183.5</c:v>
                </c:pt>
                <c:pt idx="570">
                  <c:v>183.44</c:v>
                </c:pt>
                <c:pt idx="571">
                  <c:v>183.35</c:v>
                </c:pt>
                <c:pt idx="572">
                  <c:v>183.3</c:v>
                </c:pt>
                <c:pt idx="573">
                  <c:v>183.24</c:v>
                </c:pt>
                <c:pt idx="574">
                  <c:v>183.19</c:v>
                </c:pt>
                <c:pt idx="575">
                  <c:v>183.18</c:v>
                </c:pt>
                <c:pt idx="576">
                  <c:v>183.36</c:v>
                </c:pt>
                <c:pt idx="577">
                  <c:v>183.5</c:v>
                </c:pt>
                <c:pt idx="578">
                  <c:v>183.59</c:v>
                </c:pt>
                <c:pt idx="579">
                  <c:v>183.61</c:v>
                </c:pt>
                <c:pt idx="580">
                  <c:v>183.6</c:v>
                </c:pt>
                <c:pt idx="581">
                  <c:v>183.59</c:v>
                </c:pt>
                <c:pt idx="582">
                  <c:v>183.65</c:v>
                </c:pt>
                <c:pt idx="583">
                  <c:v>183.6</c:v>
                </c:pt>
                <c:pt idx="584">
                  <c:v>183.51</c:v>
                </c:pt>
                <c:pt idx="585">
                  <c:v>183.45</c:v>
                </c:pt>
                <c:pt idx="586">
                  <c:v>183.44</c:v>
                </c:pt>
                <c:pt idx="587">
                  <c:v>183.47</c:v>
                </c:pt>
                <c:pt idx="588">
                  <c:v>183.56</c:v>
                </c:pt>
                <c:pt idx="589">
                  <c:v>183.66</c:v>
                </c:pt>
                <c:pt idx="590">
                  <c:v>183.7</c:v>
                </c:pt>
                <c:pt idx="591">
                  <c:v>183.7</c:v>
                </c:pt>
                <c:pt idx="592">
                  <c:v>183.67</c:v>
                </c:pt>
                <c:pt idx="593">
                  <c:v>183.65</c:v>
                </c:pt>
                <c:pt idx="594">
                  <c:v>183.62</c:v>
                </c:pt>
                <c:pt idx="595">
                  <c:v>183.56</c:v>
                </c:pt>
                <c:pt idx="596">
                  <c:v>183.48</c:v>
                </c:pt>
                <c:pt idx="597">
                  <c:v>183.42</c:v>
                </c:pt>
                <c:pt idx="598">
                  <c:v>183.42</c:v>
                </c:pt>
                <c:pt idx="599">
                  <c:v>183.43</c:v>
                </c:pt>
                <c:pt idx="600">
                  <c:v>183.55</c:v>
                </c:pt>
                <c:pt idx="601">
                  <c:v>183.58</c:v>
                </c:pt>
                <c:pt idx="602">
                  <c:v>183.6</c:v>
                </c:pt>
                <c:pt idx="603">
                  <c:v>183.68</c:v>
                </c:pt>
                <c:pt idx="604">
                  <c:v>183.71</c:v>
                </c:pt>
                <c:pt idx="605">
                  <c:v>183.68</c:v>
                </c:pt>
                <c:pt idx="606">
                  <c:v>183.6</c:v>
                </c:pt>
                <c:pt idx="607">
                  <c:v>183.49</c:v>
                </c:pt>
                <c:pt idx="608">
                  <c:v>183.43</c:v>
                </c:pt>
                <c:pt idx="609">
                  <c:v>183.36</c:v>
                </c:pt>
                <c:pt idx="610">
                  <c:v>183.38</c:v>
                </c:pt>
                <c:pt idx="611">
                  <c:v>183.43</c:v>
                </c:pt>
                <c:pt idx="612">
                  <c:v>183.58</c:v>
                </c:pt>
                <c:pt idx="613">
                  <c:v>183.67</c:v>
                </c:pt>
                <c:pt idx="614">
                  <c:v>183.73</c:v>
                </c:pt>
                <c:pt idx="615">
                  <c:v>183.8</c:v>
                </c:pt>
                <c:pt idx="616">
                  <c:v>183.8</c:v>
                </c:pt>
                <c:pt idx="617">
                  <c:v>183.74</c:v>
                </c:pt>
                <c:pt idx="618">
                  <c:v>183.65</c:v>
                </c:pt>
                <c:pt idx="619">
                  <c:v>183.58</c:v>
                </c:pt>
                <c:pt idx="620">
                  <c:v>183.5</c:v>
                </c:pt>
                <c:pt idx="621">
                  <c:v>183.44</c:v>
                </c:pt>
                <c:pt idx="622">
                  <c:v>183.39</c:v>
                </c:pt>
                <c:pt idx="623">
                  <c:v>183.4</c:v>
                </c:pt>
                <c:pt idx="624">
                  <c:v>183.52</c:v>
                </c:pt>
                <c:pt idx="625">
                  <c:v>183.63</c:v>
                </c:pt>
                <c:pt idx="626">
                  <c:v>183.72</c:v>
                </c:pt>
                <c:pt idx="627">
                  <c:v>183.77</c:v>
                </c:pt>
                <c:pt idx="628">
                  <c:v>183.79</c:v>
                </c:pt>
                <c:pt idx="629">
                  <c:v>183.77</c:v>
                </c:pt>
                <c:pt idx="630">
                  <c:v>183.76</c:v>
                </c:pt>
                <c:pt idx="631">
                  <c:v>183.69</c:v>
                </c:pt>
                <c:pt idx="632">
                  <c:v>183.62</c:v>
                </c:pt>
                <c:pt idx="633">
                  <c:v>183.57</c:v>
                </c:pt>
                <c:pt idx="634">
                  <c:v>183.51</c:v>
                </c:pt>
                <c:pt idx="635">
                  <c:v>183.46</c:v>
                </c:pt>
                <c:pt idx="636">
                  <c:v>183.55</c:v>
                </c:pt>
                <c:pt idx="637">
                  <c:v>183.62</c:v>
                </c:pt>
                <c:pt idx="638">
                  <c:v>183.69</c:v>
                </c:pt>
                <c:pt idx="639">
                  <c:v>183.68</c:v>
                </c:pt>
                <c:pt idx="640">
                  <c:v>183.66</c:v>
                </c:pt>
                <c:pt idx="641">
                  <c:v>183.6</c:v>
                </c:pt>
                <c:pt idx="642">
                  <c:v>183.59</c:v>
                </c:pt>
                <c:pt idx="643">
                  <c:v>183.58</c:v>
                </c:pt>
                <c:pt idx="644">
                  <c:v>183.49</c:v>
                </c:pt>
                <c:pt idx="645">
                  <c:v>183.42</c:v>
                </c:pt>
                <c:pt idx="646">
                  <c:v>183.4</c:v>
                </c:pt>
                <c:pt idx="647">
                  <c:v>183.49</c:v>
                </c:pt>
                <c:pt idx="648">
                  <c:v>183.57</c:v>
                </c:pt>
                <c:pt idx="649">
                  <c:v>183.59</c:v>
                </c:pt>
                <c:pt idx="650">
                  <c:v>183.63</c:v>
                </c:pt>
                <c:pt idx="651">
                  <c:v>183.62</c:v>
                </c:pt>
                <c:pt idx="652">
                  <c:v>183.55</c:v>
                </c:pt>
                <c:pt idx="653">
                  <c:v>183.46</c:v>
                </c:pt>
                <c:pt idx="654">
                  <c:v>183.35</c:v>
                </c:pt>
                <c:pt idx="655">
                  <c:v>183.24</c:v>
                </c:pt>
                <c:pt idx="656">
                  <c:v>183.16</c:v>
                </c:pt>
                <c:pt idx="657">
                  <c:v>183.1</c:v>
                </c:pt>
                <c:pt idx="658">
                  <c:v>183.13</c:v>
                </c:pt>
                <c:pt idx="659">
                  <c:v>183.2</c:v>
                </c:pt>
                <c:pt idx="660">
                  <c:v>183.27</c:v>
                </c:pt>
                <c:pt idx="661">
                  <c:v>183.31</c:v>
                </c:pt>
                <c:pt idx="662">
                  <c:v>183.4</c:v>
                </c:pt>
                <c:pt idx="663">
                  <c:v>183.44</c:v>
                </c:pt>
                <c:pt idx="664">
                  <c:v>183.58</c:v>
                </c:pt>
                <c:pt idx="665">
                  <c:v>183.65</c:v>
                </c:pt>
                <c:pt idx="666">
                  <c:v>183.62</c:v>
                </c:pt>
                <c:pt idx="667">
                  <c:v>183.54</c:v>
                </c:pt>
                <c:pt idx="668">
                  <c:v>183.48</c:v>
                </c:pt>
                <c:pt idx="669">
                  <c:v>183.36</c:v>
                </c:pt>
                <c:pt idx="670">
                  <c:v>183.31</c:v>
                </c:pt>
                <c:pt idx="671">
                  <c:v>183.3</c:v>
                </c:pt>
                <c:pt idx="672">
                  <c:v>183.35</c:v>
                </c:pt>
                <c:pt idx="673">
                  <c:v>183.44</c:v>
                </c:pt>
                <c:pt idx="674">
                  <c:v>183.52</c:v>
                </c:pt>
                <c:pt idx="675">
                  <c:v>183.57</c:v>
                </c:pt>
                <c:pt idx="676">
                  <c:v>183.61</c:v>
                </c:pt>
                <c:pt idx="677">
                  <c:v>183.55</c:v>
                </c:pt>
                <c:pt idx="678">
                  <c:v>183.43</c:v>
                </c:pt>
                <c:pt idx="679">
                  <c:v>183.34</c:v>
                </c:pt>
                <c:pt idx="680">
                  <c:v>183.25</c:v>
                </c:pt>
                <c:pt idx="681">
                  <c:v>183.21</c:v>
                </c:pt>
                <c:pt idx="682">
                  <c:v>183.24</c:v>
                </c:pt>
                <c:pt idx="683">
                  <c:v>183.31</c:v>
                </c:pt>
                <c:pt idx="684">
                  <c:v>183.5</c:v>
                </c:pt>
                <c:pt idx="685">
                  <c:v>183.65</c:v>
                </c:pt>
                <c:pt idx="686">
                  <c:v>183.68</c:v>
                </c:pt>
                <c:pt idx="687">
                  <c:v>183.68</c:v>
                </c:pt>
                <c:pt idx="688">
                  <c:v>183.67</c:v>
                </c:pt>
                <c:pt idx="689">
                  <c:v>183.61</c:v>
                </c:pt>
                <c:pt idx="690">
                  <c:v>183.6</c:v>
                </c:pt>
                <c:pt idx="691">
                  <c:v>183.53</c:v>
                </c:pt>
                <c:pt idx="692">
                  <c:v>183.47</c:v>
                </c:pt>
                <c:pt idx="693">
                  <c:v>183.4</c:v>
                </c:pt>
                <c:pt idx="694">
                  <c:v>183.33</c:v>
                </c:pt>
                <c:pt idx="695">
                  <c:v>183.35</c:v>
                </c:pt>
                <c:pt idx="696">
                  <c:v>183.39</c:v>
                </c:pt>
                <c:pt idx="697">
                  <c:v>183.43</c:v>
                </c:pt>
                <c:pt idx="698">
                  <c:v>183.46</c:v>
                </c:pt>
                <c:pt idx="699">
                  <c:v>183.49</c:v>
                </c:pt>
                <c:pt idx="700">
                  <c:v>183.55</c:v>
                </c:pt>
                <c:pt idx="701">
                  <c:v>183.53</c:v>
                </c:pt>
                <c:pt idx="702">
                  <c:v>183.46</c:v>
                </c:pt>
                <c:pt idx="703">
                  <c:v>183.37</c:v>
                </c:pt>
                <c:pt idx="704">
                  <c:v>183.27</c:v>
                </c:pt>
                <c:pt idx="705">
                  <c:v>183.22</c:v>
                </c:pt>
                <c:pt idx="706">
                  <c:v>183.22</c:v>
                </c:pt>
                <c:pt idx="707">
                  <c:v>183.32</c:v>
                </c:pt>
                <c:pt idx="708">
                  <c:v>183.4</c:v>
                </c:pt>
                <c:pt idx="709">
                  <c:v>183.47</c:v>
                </c:pt>
                <c:pt idx="710">
                  <c:v>183.51</c:v>
                </c:pt>
                <c:pt idx="711">
                  <c:v>183.49</c:v>
                </c:pt>
                <c:pt idx="712">
                  <c:v>183.41</c:v>
                </c:pt>
                <c:pt idx="713">
                  <c:v>183.38</c:v>
                </c:pt>
                <c:pt idx="714">
                  <c:v>183.35</c:v>
                </c:pt>
                <c:pt idx="715">
                  <c:v>183.28</c:v>
                </c:pt>
                <c:pt idx="716">
                  <c:v>183.23</c:v>
                </c:pt>
                <c:pt idx="717">
                  <c:v>183.16</c:v>
                </c:pt>
                <c:pt idx="718">
                  <c:v>183.13</c:v>
                </c:pt>
                <c:pt idx="719">
                  <c:v>183.19</c:v>
                </c:pt>
                <c:pt idx="720">
                  <c:v>183.35</c:v>
                </c:pt>
                <c:pt idx="721">
                  <c:v>183.41</c:v>
                </c:pt>
                <c:pt idx="722">
                  <c:v>183.5</c:v>
                </c:pt>
                <c:pt idx="723">
                  <c:v>183.57</c:v>
                </c:pt>
                <c:pt idx="724">
                  <c:v>183.58</c:v>
                </c:pt>
                <c:pt idx="725">
                  <c:v>183.65</c:v>
                </c:pt>
                <c:pt idx="726">
                  <c:v>183.67</c:v>
                </c:pt>
                <c:pt idx="727">
                  <c:v>183.61</c:v>
                </c:pt>
                <c:pt idx="728">
                  <c:v>183.56</c:v>
                </c:pt>
                <c:pt idx="729">
                  <c:v>183.49</c:v>
                </c:pt>
                <c:pt idx="730">
                  <c:v>183.47</c:v>
                </c:pt>
                <c:pt idx="731">
                  <c:v>183.48</c:v>
                </c:pt>
                <c:pt idx="732">
                  <c:v>183.51</c:v>
                </c:pt>
                <c:pt idx="733">
                  <c:v>183.59</c:v>
                </c:pt>
                <c:pt idx="734">
                  <c:v>183.64</c:v>
                </c:pt>
                <c:pt idx="735">
                  <c:v>183.63</c:v>
                </c:pt>
                <c:pt idx="736">
                  <c:v>183.61</c:v>
                </c:pt>
                <c:pt idx="737">
                  <c:v>183.64</c:v>
                </c:pt>
                <c:pt idx="738">
                  <c:v>183.61</c:v>
                </c:pt>
                <c:pt idx="739">
                  <c:v>183.58</c:v>
                </c:pt>
                <c:pt idx="740">
                  <c:v>183.49</c:v>
                </c:pt>
                <c:pt idx="741">
                  <c:v>183.44</c:v>
                </c:pt>
                <c:pt idx="742">
                  <c:v>183.4</c:v>
                </c:pt>
                <c:pt idx="743">
                  <c:v>183.39</c:v>
                </c:pt>
                <c:pt idx="744">
                  <c:v>183.49</c:v>
                </c:pt>
                <c:pt idx="745">
                  <c:v>183.59</c:v>
                </c:pt>
                <c:pt idx="746">
                  <c:v>183.65</c:v>
                </c:pt>
                <c:pt idx="747">
                  <c:v>183.66</c:v>
                </c:pt>
                <c:pt idx="748">
                  <c:v>183.63</c:v>
                </c:pt>
                <c:pt idx="749">
                  <c:v>183.61</c:v>
                </c:pt>
                <c:pt idx="750">
                  <c:v>183.58</c:v>
                </c:pt>
                <c:pt idx="751">
                  <c:v>183.55</c:v>
                </c:pt>
                <c:pt idx="752">
                  <c:v>183.48</c:v>
                </c:pt>
                <c:pt idx="753">
                  <c:v>183.42</c:v>
                </c:pt>
                <c:pt idx="754">
                  <c:v>183.41</c:v>
                </c:pt>
                <c:pt idx="755">
                  <c:v>183.45</c:v>
                </c:pt>
                <c:pt idx="756">
                  <c:v>183.58</c:v>
                </c:pt>
                <c:pt idx="757">
                  <c:v>183.66</c:v>
                </c:pt>
                <c:pt idx="758">
                  <c:v>183.74</c:v>
                </c:pt>
                <c:pt idx="759">
                  <c:v>183.81</c:v>
                </c:pt>
                <c:pt idx="760">
                  <c:v>183.86</c:v>
                </c:pt>
                <c:pt idx="761">
                  <c:v>183.91</c:v>
                </c:pt>
                <c:pt idx="762">
                  <c:v>183.89</c:v>
                </c:pt>
                <c:pt idx="763">
                  <c:v>183.81</c:v>
                </c:pt>
                <c:pt idx="764">
                  <c:v>183.7</c:v>
                </c:pt>
                <c:pt idx="765">
                  <c:v>183.63</c:v>
                </c:pt>
                <c:pt idx="766">
                  <c:v>183.61</c:v>
                </c:pt>
                <c:pt idx="767">
                  <c:v>183.68</c:v>
                </c:pt>
                <c:pt idx="768">
                  <c:v>183.74</c:v>
                </c:pt>
                <c:pt idx="769">
                  <c:v>183.76</c:v>
                </c:pt>
                <c:pt idx="770">
                  <c:v>183.81</c:v>
                </c:pt>
                <c:pt idx="771">
                  <c:v>183.84</c:v>
                </c:pt>
                <c:pt idx="772">
                  <c:v>183.81</c:v>
                </c:pt>
                <c:pt idx="773">
                  <c:v>183.79</c:v>
                </c:pt>
                <c:pt idx="774">
                  <c:v>183.75</c:v>
                </c:pt>
                <c:pt idx="775">
                  <c:v>183.67</c:v>
                </c:pt>
                <c:pt idx="776">
                  <c:v>183.58</c:v>
                </c:pt>
                <c:pt idx="777">
                  <c:v>183.5</c:v>
                </c:pt>
                <c:pt idx="778">
                  <c:v>183.44</c:v>
                </c:pt>
                <c:pt idx="779">
                  <c:v>183.41</c:v>
                </c:pt>
                <c:pt idx="780">
                  <c:v>183.42</c:v>
                </c:pt>
                <c:pt idx="781">
                  <c:v>183.46</c:v>
                </c:pt>
                <c:pt idx="782">
                  <c:v>183.5</c:v>
                </c:pt>
                <c:pt idx="783">
                  <c:v>183.55</c:v>
                </c:pt>
                <c:pt idx="784">
                  <c:v>183.53</c:v>
                </c:pt>
                <c:pt idx="785">
                  <c:v>183.46</c:v>
                </c:pt>
                <c:pt idx="786">
                  <c:v>183.4</c:v>
                </c:pt>
                <c:pt idx="787">
                  <c:v>183.37</c:v>
                </c:pt>
                <c:pt idx="788">
                  <c:v>183.29</c:v>
                </c:pt>
                <c:pt idx="789">
                  <c:v>183.22</c:v>
                </c:pt>
                <c:pt idx="790">
                  <c:v>183.17</c:v>
                </c:pt>
                <c:pt idx="791">
                  <c:v>183.2</c:v>
                </c:pt>
                <c:pt idx="792">
                  <c:v>183.24</c:v>
                </c:pt>
                <c:pt idx="793">
                  <c:v>183.26</c:v>
                </c:pt>
                <c:pt idx="794">
                  <c:v>183.27</c:v>
                </c:pt>
                <c:pt idx="795">
                  <c:v>183.39</c:v>
                </c:pt>
                <c:pt idx="796">
                  <c:v>183.44</c:v>
                </c:pt>
                <c:pt idx="797">
                  <c:v>183.41</c:v>
                </c:pt>
                <c:pt idx="798">
                  <c:v>183.46</c:v>
                </c:pt>
                <c:pt idx="799">
                  <c:v>183.46</c:v>
                </c:pt>
                <c:pt idx="800">
                  <c:v>183.41</c:v>
                </c:pt>
                <c:pt idx="801">
                  <c:v>183.33</c:v>
                </c:pt>
                <c:pt idx="802">
                  <c:v>183.28</c:v>
                </c:pt>
                <c:pt idx="803">
                  <c:v>183.31</c:v>
                </c:pt>
                <c:pt idx="804">
                  <c:v>183.39</c:v>
                </c:pt>
                <c:pt idx="805">
                  <c:v>183.5</c:v>
                </c:pt>
                <c:pt idx="806">
                  <c:v>183.53</c:v>
                </c:pt>
                <c:pt idx="807">
                  <c:v>183.52</c:v>
                </c:pt>
                <c:pt idx="808">
                  <c:v>183.5</c:v>
                </c:pt>
                <c:pt idx="809">
                  <c:v>183.41</c:v>
                </c:pt>
                <c:pt idx="810">
                  <c:v>183.38</c:v>
                </c:pt>
                <c:pt idx="811">
                  <c:v>183.27</c:v>
                </c:pt>
                <c:pt idx="812">
                  <c:v>183.19</c:v>
                </c:pt>
                <c:pt idx="813">
                  <c:v>183.13</c:v>
                </c:pt>
                <c:pt idx="814">
                  <c:v>183.09</c:v>
                </c:pt>
                <c:pt idx="815">
                  <c:v>183.08</c:v>
                </c:pt>
                <c:pt idx="816">
                  <c:v>183.18</c:v>
                </c:pt>
                <c:pt idx="817">
                  <c:v>183.25</c:v>
                </c:pt>
                <c:pt idx="818">
                  <c:v>183.35</c:v>
                </c:pt>
                <c:pt idx="819">
                  <c:v>183.36</c:v>
                </c:pt>
                <c:pt idx="820">
                  <c:v>183.38</c:v>
                </c:pt>
                <c:pt idx="821">
                  <c:v>183.39</c:v>
                </c:pt>
                <c:pt idx="822">
                  <c:v>183.38</c:v>
                </c:pt>
                <c:pt idx="823">
                  <c:v>183.31</c:v>
                </c:pt>
                <c:pt idx="824">
                  <c:v>183.23</c:v>
                </c:pt>
                <c:pt idx="825">
                  <c:v>183.16</c:v>
                </c:pt>
                <c:pt idx="826">
                  <c:v>183.14</c:v>
                </c:pt>
                <c:pt idx="827">
                  <c:v>183.22</c:v>
                </c:pt>
                <c:pt idx="828">
                  <c:v>183.32</c:v>
                </c:pt>
                <c:pt idx="829">
                  <c:v>183.37</c:v>
                </c:pt>
                <c:pt idx="830">
                  <c:v>183.46</c:v>
                </c:pt>
                <c:pt idx="831">
                  <c:v>183.46</c:v>
                </c:pt>
                <c:pt idx="832">
                  <c:v>183.44</c:v>
                </c:pt>
                <c:pt idx="833">
                  <c:v>183.43</c:v>
                </c:pt>
                <c:pt idx="834">
                  <c:v>183.46</c:v>
                </c:pt>
                <c:pt idx="835">
                  <c:v>183.45</c:v>
                </c:pt>
                <c:pt idx="836">
                  <c:v>183.37</c:v>
                </c:pt>
                <c:pt idx="837">
                  <c:v>183.3</c:v>
                </c:pt>
                <c:pt idx="838">
                  <c:v>183.25</c:v>
                </c:pt>
                <c:pt idx="839">
                  <c:v>183.22</c:v>
                </c:pt>
                <c:pt idx="840">
                  <c:v>183.32</c:v>
                </c:pt>
                <c:pt idx="841">
                  <c:v>183.36</c:v>
                </c:pt>
                <c:pt idx="842">
                  <c:v>183.45</c:v>
                </c:pt>
                <c:pt idx="843">
                  <c:v>183.47</c:v>
                </c:pt>
                <c:pt idx="844">
                  <c:v>183.52</c:v>
                </c:pt>
                <c:pt idx="845">
                  <c:v>183.54</c:v>
                </c:pt>
                <c:pt idx="846">
                  <c:v>183.5</c:v>
                </c:pt>
                <c:pt idx="847">
                  <c:v>183.47</c:v>
                </c:pt>
                <c:pt idx="848">
                  <c:v>183.41</c:v>
                </c:pt>
                <c:pt idx="849">
                  <c:v>183.32</c:v>
                </c:pt>
                <c:pt idx="850">
                  <c:v>183.24</c:v>
                </c:pt>
                <c:pt idx="851">
                  <c:v>183.24</c:v>
                </c:pt>
                <c:pt idx="852">
                  <c:v>183.38</c:v>
                </c:pt>
                <c:pt idx="853">
                  <c:v>183.48</c:v>
                </c:pt>
                <c:pt idx="854">
                  <c:v>183.56</c:v>
                </c:pt>
                <c:pt idx="855">
                  <c:v>183.62</c:v>
                </c:pt>
                <c:pt idx="856">
                  <c:v>183.62</c:v>
                </c:pt>
                <c:pt idx="857">
                  <c:v>183.58</c:v>
                </c:pt>
                <c:pt idx="858">
                  <c:v>183.52</c:v>
                </c:pt>
                <c:pt idx="859">
                  <c:v>183.46</c:v>
                </c:pt>
                <c:pt idx="860">
                  <c:v>183.39</c:v>
                </c:pt>
                <c:pt idx="861">
                  <c:v>183.32</c:v>
                </c:pt>
                <c:pt idx="862">
                  <c:v>183.28</c:v>
                </c:pt>
                <c:pt idx="863">
                  <c:v>183.3</c:v>
                </c:pt>
                <c:pt idx="864">
                  <c:v>183.4</c:v>
                </c:pt>
                <c:pt idx="865">
                  <c:v>183.46</c:v>
                </c:pt>
                <c:pt idx="866">
                  <c:v>183.53</c:v>
                </c:pt>
                <c:pt idx="867">
                  <c:v>183.56</c:v>
                </c:pt>
                <c:pt idx="868">
                  <c:v>183.59</c:v>
                </c:pt>
                <c:pt idx="869">
                  <c:v>183.56</c:v>
                </c:pt>
                <c:pt idx="870">
                  <c:v>183.5</c:v>
                </c:pt>
                <c:pt idx="871">
                  <c:v>183.42</c:v>
                </c:pt>
                <c:pt idx="872">
                  <c:v>183.33</c:v>
                </c:pt>
                <c:pt idx="873">
                  <c:v>183.24</c:v>
                </c:pt>
                <c:pt idx="874">
                  <c:v>183.19</c:v>
                </c:pt>
                <c:pt idx="875">
                  <c:v>183.2</c:v>
                </c:pt>
                <c:pt idx="876">
                  <c:v>183.26</c:v>
                </c:pt>
                <c:pt idx="877">
                  <c:v>183.31</c:v>
                </c:pt>
                <c:pt idx="878">
                  <c:v>183.37</c:v>
                </c:pt>
                <c:pt idx="879">
                  <c:v>183.4</c:v>
                </c:pt>
                <c:pt idx="880">
                  <c:v>183.44</c:v>
                </c:pt>
                <c:pt idx="881">
                  <c:v>183.49</c:v>
                </c:pt>
                <c:pt idx="882">
                  <c:v>183.48</c:v>
                </c:pt>
                <c:pt idx="883">
                  <c:v>183.41</c:v>
                </c:pt>
                <c:pt idx="884">
                  <c:v>183.34</c:v>
                </c:pt>
                <c:pt idx="885">
                  <c:v>183.32</c:v>
                </c:pt>
                <c:pt idx="886">
                  <c:v>183.3</c:v>
                </c:pt>
                <c:pt idx="887">
                  <c:v>183.31</c:v>
                </c:pt>
                <c:pt idx="888">
                  <c:v>183.46</c:v>
                </c:pt>
                <c:pt idx="889">
                  <c:v>183.6</c:v>
                </c:pt>
                <c:pt idx="890">
                  <c:v>183.7</c:v>
                </c:pt>
                <c:pt idx="891">
                  <c:v>183.78</c:v>
                </c:pt>
                <c:pt idx="892">
                  <c:v>183.78</c:v>
                </c:pt>
                <c:pt idx="893">
                  <c:v>183.71</c:v>
                </c:pt>
                <c:pt idx="894">
                  <c:v>183.67</c:v>
                </c:pt>
                <c:pt idx="895">
                  <c:v>183.63</c:v>
                </c:pt>
                <c:pt idx="896">
                  <c:v>183.59</c:v>
                </c:pt>
                <c:pt idx="897">
                  <c:v>183.54</c:v>
                </c:pt>
                <c:pt idx="898">
                  <c:v>183.51</c:v>
                </c:pt>
                <c:pt idx="899">
                  <c:v>183.55</c:v>
                </c:pt>
                <c:pt idx="900">
                  <c:v>183.64</c:v>
                </c:pt>
                <c:pt idx="901">
                  <c:v>183.65</c:v>
                </c:pt>
                <c:pt idx="902">
                  <c:v>183.72</c:v>
                </c:pt>
                <c:pt idx="903">
                  <c:v>183.68</c:v>
                </c:pt>
                <c:pt idx="904">
                  <c:v>183.63</c:v>
                </c:pt>
                <c:pt idx="905">
                  <c:v>183.61</c:v>
                </c:pt>
                <c:pt idx="906">
                  <c:v>183.56</c:v>
                </c:pt>
                <c:pt idx="907">
                  <c:v>183.48</c:v>
                </c:pt>
                <c:pt idx="908">
                  <c:v>183.4</c:v>
                </c:pt>
                <c:pt idx="909">
                  <c:v>183.34</c:v>
                </c:pt>
                <c:pt idx="910">
                  <c:v>183.29</c:v>
                </c:pt>
                <c:pt idx="911">
                  <c:v>183.35</c:v>
                </c:pt>
                <c:pt idx="912">
                  <c:v>183.34</c:v>
                </c:pt>
                <c:pt idx="913">
                  <c:v>183.39</c:v>
                </c:pt>
                <c:pt idx="914">
                  <c:v>183.41</c:v>
                </c:pt>
                <c:pt idx="915">
                  <c:v>183.38</c:v>
                </c:pt>
                <c:pt idx="916">
                  <c:v>183.33</c:v>
                </c:pt>
                <c:pt idx="917">
                  <c:v>183.26</c:v>
                </c:pt>
                <c:pt idx="918">
                  <c:v>183.21</c:v>
                </c:pt>
                <c:pt idx="919">
                  <c:v>183.19</c:v>
                </c:pt>
                <c:pt idx="920">
                  <c:v>183.12</c:v>
                </c:pt>
                <c:pt idx="921">
                  <c:v>183.1</c:v>
                </c:pt>
                <c:pt idx="922">
                  <c:v>183.06</c:v>
                </c:pt>
                <c:pt idx="923">
                  <c:v>183.11</c:v>
                </c:pt>
                <c:pt idx="924">
                  <c:v>183.2</c:v>
                </c:pt>
                <c:pt idx="925">
                  <c:v>183.31</c:v>
                </c:pt>
                <c:pt idx="926">
                  <c:v>183.43</c:v>
                </c:pt>
                <c:pt idx="927">
                  <c:v>183.47</c:v>
                </c:pt>
                <c:pt idx="928">
                  <c:v>183.44</c:v>
                </c:pt>
                <c:pt idx="929">
                  <c:v>183.38</c:v>
                </c:pt>
                <c:pt idx="930">
                  <c:v>183.32</c:v>
                </c:pt>
                <c:pt idx="931">
                  <c:v>183.24</c:v>
                </c:pt>
                <c:pt idx="932">
                  <c:v>183.16</c:v>
                </c:pt>
                <c:pt idx="933">
                  <c:v>183.08</c:v>
                </c:pt>
                <c:pt idx="934">
                  <c:v>183.08</c:v>
                </c:pt>
                <c:pt idx="935">
                  <c:v>183.12</c:v>
                </c:pt>
                <c:pt idx="936">
                  <c:v>183.16</c:v>
                </c:pt>
                <c:pt idx="937">
                  <c:v>183.24</c:v>
                </c:pt>
                <c:pt idx="938">
                  <c:v>183.33</c:v>
                </c:pt>
                <c:pt idx="939">
                  <c:v>183.31</c:v>
                </c:pt>
                <c:pt idx="940">
                  <c:v>183.27</c:v>
                </c:pt>
                <c:pt idx="941">
                  <c:v>183.2</c:v>
                </c:pt>
                <c:pt idx="942">
                  <c:v>183.15</c:v>
                </c:pt>
                <c:pt idx="943">
                  <c:v>183.06</c:v>
                </c:pt>
                <c:pt idx="944">
                  <c:v>182.98</c:v>
                </c:pt>
                <c:pt idx="945">
                  <c:v>182.94</c:v>
                </c:pt>
                <c:pt idx="946">
                  <c:v>182.91</c:v>
                </c:pt>
                <c:pt idx="947">
                  <c:v>183.01</c:v>
                </c:pt>
                <c:pt idx="948">
                  <c:v>183.24</c:v>
                </c:pt>
                <c:pt idx="949">
                  <c:v>183.33</c:v>
                </c:pt>
                <c:pt idx="950">
                  <c:v>183.36</c:v>
                </c:pt>
                <c:pt idx="951">
                  <c:v>183.39</c:v>
                </c:pt>
                <c:pt idx="952">
                  <c:v>183.37</c:v>
                </c:pt>
                <c:pt idx="953">
                  <c:v>183.3</c:v>
                </c:pt>
                <c:pt idx="954">
                  <c:v>183.29</c:v>
                </c:pt>
                <c:pt idx="955">
                  <c:v>183.3</c:v>
                </c:pt>
                <c:pt idx="956">
                  <c:v>183.22</c:v>
                </c:pt>
                <c:pt idx="957">
                  <c:v>183.14</c:v>
                </c:pt>
                <c:pt idx="958">
                  <c:v>183.11</c:v>
                </c:pt>
                <c:pt idx="959">
                  <c:v>183.14</c:v>
                </c:pt>
                <c:pt idx="960">
                  <c:v>183.26</c:v>
                </c:pt>
                <c:pt idx="961">
                  <c:v>183.31</c:v>
                </c:pt>
                <c:pt idx="962">
                  <c:v>183.36</c:v>
                </c:pt>
                <c:pt idx="963">
                  <c:v>183.4</c:v>
                </c:pt>
                <c:pt idx="964">
                  <c:v>183.42</c:v>
                </c:pt>
                <c:pt idx="965">
                  <c:v>183.44</c:v>
                </c:pt>
                <c:pt idx="966">
                  <c:v>183.36</c:v>
                </c:pt>
                <c:pt idx="967">
                  <c:v>183.26</c:v>
                </c:pt>
                <c:pt idx="968">
                  <c:v>183.16</c:v>
                </c:pt>
                <c:pt idx="969">
                  <c:v>183.07</c:v>
                </c:pt>
                <c:pt idx="970">
                  <c:v>183.03</c:v>
                </c:pt>
                <c:pt idx="971">
                  <c:v>183.08</c:v>
                </c:pt>
                <c:pt idx="972">
                  <c:v>183.18</c:v>
                </c:pt>
                <c:pt idx="973">
                  <c:v>183.23</c:v>
                </c:pt>
                <c:pt idx="974">
                  <c:v>183.26</c:v>
                </c:pt>
                <c:pt idx="975">
                  <c:v>183.29</c:v>
                </c:pt>
                <c:pt idx="976">
                  <c:v>183.27</c:v>
                </c:pt>
                <c:pt idx="977">
                  <c:v>183.26</c:v>
                </c:pt>
                <c:pt idx="978">
                  <c:v>183.23</c:v>
                </c:pt>
                <c:pt idx="979">
                  <c:v>183.19</c:v>
                </c:pt>
                <c:pt idx="980">
                  <c:v>183.14</c:v>
                </c:pt>
                <c:pt idx="981">
                  <c:v>183.07</c:v>
                </c:pt>
                <c:pt idx="982">
                  <c:v>183.07</c:v>
                </c:pt>
                <c:pt idx="983">
                  <c:v>183.13</c:v>
                </c:pt>
                <c:pt idx="984">
                  <c:v>183.23</c:v>
                </c:pt>
                <c:pt idx="985">
                  <c:v>183.35</c:v>
                </c:pt>
                <c:pt idx="986">
                  <c:v>183.4</c:v>
                </c:pt>
                <c:pt idx="987">
                  <c:v>183.42</c:v>
                </c:pt>
                <c:pt idx="988">
                  <c:v>183.46</c:v>
                </c:pt>
                <c:pt idx="989">
                  <c:v>183.47</c:v>
                </c:pt>
                <c:pt idx="990">
                  <c:v>183.46</c:v>
                </c:pt>
                <c:pt idx="991">
                  <c:v>183.38</c:v>
                </c:pt>
                <c:pt idx="992">
                  <c:v>183.32</c:v>
                </c:pt>
                <c:pt idx="993">
                  <c:v>183.27</c:v>
                </c:pt>
                <c:pt idx="994">
                  <c:v>183.22</c:v>
                </c:pt>
                <c:pt idx="995">
                  <c:v>183.26</c:v>
                </c:pt>
                <c:pt idx="996">
                  <c:v>183.31</c:v>
                </c:pt>
                <c:pt idx="997">
                  <c:v>183.39</c:v>
                </c:pt>
                <c:pt idx="998">
                  <c:v>183.42</c:v>
                </c:pt>
                <c:pt idx="999">
                  <c:v>183.38</c:v>
                </c:pt>
                <c:pt idx="1000">
                  <c:v>183.35</c:v>
                </c:pt>
                <c:pt idx="1001">
                  <c:v>183.38</c:v>
                </c:pt>
                <c:pt idx="1002">
                  <c:v>183.35</c:v>
                </c:pt>
                <c:pt idx="1003">
                  <c:v>183.3</c:v>
                </c:pt>
                <c:pt idx="1004">
                  <c:v>183.24</c:v>
                </c:pt>
                <c:pt idx="1005">
                  <c:v>183.18</c:v>
                </c:pt>
                <c:pt idx="1006">
                  <c:v>183.12</c:v>
                </c:pt>
                <c:pt idx="1007">
                  <c:v>183.16</c:v>
                </c:pt>
                <c:pt idx="1008">
                  <c:v>183.24</c:v>
                </c:pt>
                <c:pt idx="1009">
                  <c:v>183.3</c:v>
                </c:pt>
                <c:pt idx="1010">
                  <c:v>183.31</c:v>
                </c:pt>
                <c:pt idx="1011">
                  <c:v>183.3</c:v>
                </c:pt>
                <c:pt idx="1012">
                  <c:v>183.2</c:v>
                </c:pt>
                <c:pt idx="1013">
                  <c:v>183.13</c:v>
                </c:pt>
                <c:pt idx="1014">
                  <c:v>183.04</c:v>
                </c:pt>
                <c:pt idx="1015">
                  <c:v>182.98</c:v>
                </c:pt>
                <c:pt idx="1016">
                  <c:v>182.92</c:v>
                </c:pt>
                <c:pt idx="1017">
                  <c:v>182.83</c:v>
                </c:pt>
                <c:pt idx="1018">
                  <c:v>182.79</c:v>
                </c:pt>
                <c:pt idx="1019">
                  <c:v>182.85</c:v>
                </c:pt>
                <c:pt idx="1020">
                  <c:v>182.87</c:v>
                </c:pt>
                <c:pt idx="1021">
                  <c:v>182.94</c:v>
                </c:pt>
                <c:pt idx="1022">
                  <c:v>183</c:v>
                </c:pt>
                <c:pt idx="1023">
                  <c:v>183.01</c:v>
                </c:pt>
                <c:pt idx="1024">
                  <c:v>183.02</c:v>
                </c:pt>
                <c:pt idx="1025">
                  <c:v>183.18</c:v>
                </c:pt>
                <c:pt idx="1026">
                  <c:v>183.18</c:v>
                </c:pt>
                <c:pt idx="1027">
                  <c:v>183.11</c:v>
                </c:pt>
                <c:pt idx="1028">
                  <c:v>183.08</c:v>
                </c:pt>
                <c:pt idx="1029">
                  <c:v>183.03</c:v>
                </c:pt>
                <c:pt idx="1030">
                  <c:v>182.97</c:v>
                </c:pt>
                <c:pt idx="1031">
                  <c:v>183.01</c:v>
                </c:pt>
                <c:pt idx="1032">
                  <c:v>183.18</c:v>
                </c:pt>
                <c:pt idx="1033">
                  <c:v>183.29</c:v>
                </c:pt>
                <c:pt idx="1034">
                  <c:v>183.41</c:v>
                </c:pt>
                <c:pt idx="1035">
                  <c:v>183.42</c:v>
                </c:pt>
                <c:pt idx="1036">
                  <c:v>183.37</c:v>
                </c:pt>
                <c:pt idx="1037">
                  <c:v>183.32</c:v>
                </c:pt>
                <c:pt idx="1038">
                  <c:v>183.27</c:v>
                </c:pt>
                <c:pt idx="1039">
                  <c:v>183.19</c:v>
                </c:pt>
                <c:pt idx="1040">
                  <c:v>183.14</c:v>
                </c:pt>
                <c:pt idx="1041">
                  <c:v>183.1</c:v>
                </c:pt>
                <c:pt idx="1042">
                  <c:v>183.09</c:v>
                </c:pt>
                <c:pt idx="1043">
                  <c:v>183.12</c:v>
                </c:pt>
                <c:pt idx="1044">
                  <c:v>183.24</c:v>
                </c:pt>
                <c:pt idx="1045">
                  <c:v>183.3</c:v>
                </c:pt>
                <c:pt idx="1046">
                  <c:v>183.34</c:v>
                </c:pt>
                <c:pt idx="1047">
                  <c:v>183.39</c:v>
                </c:pt>
                <c:pt idx="1048">
                  <c:v>183.42</c:v>
                </c:pt>
                <c:pt idx="1049">
                  <c:v>183.36</c:v>
                </c:pt>
                <c:pt idx="1050">
                  <c:v>183.35</c:v>
                </c:pt>
                <c:pt idx="1051">
                  <c:v>183.3</c:v>
                </c:pt>
                <c:pt idx="1052">
                  <c:v>183.21</c:v>
                </c:pt>
                <c:pt idx="1053">
                  <c:v>183.14</c:v>
                </c:pt>
                <c:pt idx="1054">
                  <c:v>183.09</c:v>
                </c:pt>
                <c:pt idx="1055">
                  <c:v>183.08</c:v>
                </c:pt>
                <c:pt idx="1056">
                  <c:v>183.08</c:v>
                </c:pt>
                <c:pt idx="1057">
                  <c:v>183.13</c:v>
                </c:pt>
                <c:pt idx="1058">
                  <c:v>183.19</c:v>
                </c:pt>
                <c:pt idx="1059">
                  <c:v>183.2</c:v>
                </c:pt>
                <c:pt idx="1060">
                  <c:v>183.22</c:v>
                </c:pt>
                <c:pt idx="1061">
                  <c:v>183.19</c:v>
                </c:pt>
                <c:pt idx="1062">
                  <c:v>183.14</c:v>
                </c:pt>
                <c:pt idx="1063">
                  <c:v>183.07</c:v>
                </c:pt>
                <c:pt idx="1064">
                  <c:v>183</c:v>
                </c:pt>
                <c:pt idx="1065">
                  <c:v>182.93</c:v>
                </c:pt>
                <c:pt idx="1066">
                  <c:v>182.87</c:v>
                </c:pt>
                <c:pt idx="1067">
                  <c:v>182.91</c:v>
                </c:pt>
                <c:pt idx="1068">
                  <c:v>183.04</c:v>
                </c:pt>
                <c:pt idx="1069">
                  <c:v>183.15</c:v>
                </c:pt>
                <c:pt idx="1070">
                  <c:v>183.25</c:v>
                </c:pt>
                <c:pt idx="1071">
                  <c:v>183.28</c:v>
                </c:pt>
                <c:pt idx="1072">
                  <c:v>183.23</c:v>
                </c:pt>
                <c:pt idx="1073">
                  <c:v>183.21</c:v>
                </c:pt>
                <c:pt idx="1074">
                  <c:v>183.16</c:v>
                </c:pt>
                <c:pt idx="1075">
                  <c:v>183.09</c:v>
                </c:pt>
                <c:pt idx="1076">
                  <c:v>183.01</c:v>
                </c:pt>
                <c:pt idx="1077">
                  <c:v>182.94</c:v>
                </c:pt>
                <c:pt idx="1078">
                  <c:v>182.93</c:v>
                </c:pt>
                <c:pt idx="1079">
                  <c:v>183</c:v>
                </c:pt>
                <c:pt idx="1080">
                  <c:v>183.06</c:v>
                </c:pt>
                <c:pt idx="1081">
                  <c:v>183.2</c:v>
                </c:pt>
                <c:pt idx="1082">
                  <c:v>183.3</c:v>
                </c:pt>
                <c:pt idx="1083">
                  <c:v>183.27</c:v>
                </c:pt>
                <c:pt idx="1084">
                  <c:v>183.2</c:v>
                </c:pt>
                <c:pt idx="1085">
                  <c:v>183.12</c:v>
                </c:pt>
                <c:pt idx="1086">
                  <c:v>183.1</c:v>
                </c:pt>
                <c:pt idx="1087">
                  <c:v>183.05</c:v>
                </c:pt>
                <c:pt idx="1088">
                  <c:v>182.98</c:v>
                </c:pt>
                <c:pt idx="1089">
                  <c:v>182.94</c:v>
                </c:pt>
                <c:pt idx="1090">
                  <c:v>182.9</c:v>
                </c:pt>
                <c:pt idx="1091">
                  <c:v>182.92</c:v>
                </c:pt>
                <c:pt idx="1092">
                  <c:v>183.11</c:v>
                </c:pt>
                <c:pt idx="1093">
                  <c:v>183.26</c:v>
                </c:pt>
                <c:pt idx="1094">
                  <c:v>183.37</c:v>
                </c:pt>
                <c:pt idx="1095">
                  <c:v>183.44</c:v>
                </c:pt>
                <c:pt idx="1096">
                  <c:v>183.48</c:v>
                </c:pt>
                <c:pt idx="1097">
                  <c:v>183.45</c:v>
                </c:pt>
                <c:pt idx="1098">
                  <c:v>183.4</c:v>
                </c:pt>
                <c:pt idx="1099">
                  <c:v>183.35</c:v>
                </c:pt>
                <c:pt idx="1100">
                  <c:v>183.29</c:v>
                </c:pt>
                <c:pt idx="1101">
                  <c:v>183.24</c:v>
                </c:pt>
                <c:pt idx="1102">
                  <c:v>183.23</c:v>
                </c:pt>
                <c:pt idx="1103">
                  <c:v>183.27</c:v>
                </c:pt>
                <c:pt idx="1104">
                  <c:v>183.47</c:v>
                </c:pt>
                <c:pt idx="1105">
                  <c:v>183.6</c:v>
                </c:pt>
                <c:pt idx="1106">
                  <c:v>183.66</c:v>
                </c:pt>
                <c:pt idx="1107">
                  <c:v>183.67</c:v>
                </c:pt>
                <c:pt idx="1108">
                  <c:v>183.7</c:v>
                </c:pt>
                <c:pt idx="1109">
                  <c:v>183.71</c:v>
                </c:pt>
                <c:pt idx="1110">
                  <c:v>183.67</c:v>
                </c:pt>
                <c:pt idx="1111">
                  <c:v>183.6</c:v>
                </c:pt>
                <c:pt idx="1112">
                  <c:v>183.54</c:v>
                </c:pt>
                <c:pt idx="1113">
                  <c:v>183.47</c:v>
                </c:pt>
                <c:pt idx="1114">
                  <c:v>183.42</c:v>
                </c:pt>
                <c:pt idx="1115">
                  <c:v>183.44</c:v>
                </c:pt>
                <c:pt idx="1116">
                  <c:v>183.53</c:v>
                </c:pt>
                <c:pt idx="1117">
                  <c:v>183.63</c:v>
                </c:pt>
                <c:pt idx="1118">
                  <c:v>183.68</c:v>
                </c:pt>
                <c:pt idx="1119">
                  <c:v>183.68</c:v>
                </c:pt>
                <c:pt idx="1120">
                  <c:v>183.69</c:v>
                </c:pt>
                <c:pt idx="1121">
                  <c:v>183.6</c:v>
                </c:pt>
                <c:pt idx="1122">
                  <c:v>183.58</c:v>
                </c:pt>
                <c:pt idx="1123">
                  <c:v>183.59</c:v>
                </c:pt>
                <c:pt idx="1124">
                  <c:v>183.55</c:v>
                </c:pt>
                <c:pt idx="1125">
                  <c:v>183.49</c:v>
                </c:pt>
                <c:pt idx="1126">
                  <c:v>183.46</c:v>
                </c:pt>
                <c:pt idx="1127">
                  <c:v>183.48</c:v>
                </c:pt>
                <c:pt idx="1128">
                  <c:v>183.5</c:v>
                </c:pt>
                <c:pt idx="1129">
                  <c:v>183.61</c:v>
                </c:pt>
                <c:pt idx="1130">
                  <c:v>183.69</c:v>
                </c:pt>
                <c:pt idx="1131">
                  <c:v>183.7</c:v>
                </c:pt>
                <c:pt idx="1132">
                  <c:v>183.7</c:v>
                </c:pt>
                <c:pt idx="1133">
                  <c:v>183.68</c:v>
                </c:pt>
                <c:pt idx="1134">
                  <c:v>183.59</c:v>
                </c:pt>
                <c:pt idx="1135">
                  <c:v>183.54</c:v>
                </c:pt>
                <c:pt idx="1136">
                  <c:v>183.47</c:v>
                </c:pt>
                <c:pt idx="1137">
                  <c:v>183.43</c:v>
                </c:pt>
                <c:pt idx="1138">
                  <c:v>183.39</c:v>
                </c:pt>
                <c:pt idx="1139">
                  <c:v>183.41</c:v>
                </c:pt>
                <c:pt idx="1140">
                  <c:v>183.56</c:v>
                </c:pt>
                <c:pt idx="1141">
                  <c:v>183.67</c:v>
                </c:pt>
                <c:pt idx="1142">
                  <c:v>183.75</c:v>
                </c:pt>
                <c:pt idx="1143">
                  <c:v>183.78</c:v>
                </c:pt>
                <c:pt idx="1144">
                  <c:v>183.8</c:v>
                </c:pt>
                <c:pt idx="1145">
                  <c:v>183.81</c:v>
                </c:pt>
                <c:pt idx="1146">
                  <c:v>183.78</c:v>
                </c:pt>
                <c:pt idx="1147">
                  <c:v>183.72</c:v>
                </c:pt>
                <c:pt idx="1148">
                  <c:v>183.65</c:v>
                </c:pt>
                <c:pt idx="1149">
                  <c:v>183.58</c:v>
                </c:pt>
                <c:pt idx="1150">
                  <c:v>183.54</c:v>
                </c:pt>
                <c:pt idx="1151">
                  <c:v>183.47</c:v>
                </c:pt>
                <c:pt idx="1152">
                  <c:v>183.5</c:v>
                </c:pt>
                <c:pt idx="1153">
                  <c:v>183.56</c:v>
                </c:pt>
                <c:pt idx="1154">
                  <c:v>183.65</c:v>
                </c:pt>
                <c:pt idx="1155">
                  <c:v>183.65</c:v>
                </c:pt>
                <c:pt idx="1156">
                  <c:v>183.7</c:v>
                </c:pt>
                <c:pt idx="1157">
                  <c:v>183.77</c:v>
                </c:pt>
                <c:pt idx="1158">
                  <c:v>183.76</c:v>
                </c:pt>
                <c:pt idx="1159">
                  <c:v>183.67</c:v>
                </c:pt>
                <c:pt idx="1160">
                  <c:v>183.62</c:v>
                </c:pt>
                <c:pt idx="1161">
                  <c:v>183.58</c:v>
                </c:pt>
                <c:pt idx="1162">
                  <c:v>183.57</c:v>
                </c:pt>
                <c:pt idx="1163">
                  <c:v>183.61</c:v>
                </c:pt>
                <c:pt idx="1164">
                  <c:v>183.77</c:v>
                </c:pt>
                <c:pt idx="1165">
                  <c:v>183.84</c:v>
                </c:pt>
                <c:pt idx="1166">
                  <c:v>183.86</c:v>
                </c:pt>
                <c:pt idx="1167">
                  <c:v>183.86</c:v>
                </c:pt>
                <c:pt idx="1168">
                  <c:v>183.86</c:v>
                </c:pt>
                <c:pt idx="1169">
                  <c:v>183.88</c:v>
                </c:pt>
                <c:pt idx="1170">
                  <c:v>183.81</c:v>
                </c:pt>
                <c:pt idx="1171">
                  <c:v>183.74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D445-B092-F3ADE5CD3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692927"/>
        <c:axId val="594695119"/>
      </c:lineChart>
      <c:dateAx>
        <c:axId val="594692927"/>
        <c:scaling>
          <c:orientation val="minMax"/>
          <c:min val="18384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95119"/>
        <c:crosses val="autoZero"/>
        <c:auto val="0"/>
        <c:lblOffset val="100"/>
        <c:baseTimeUnit val="months"/>
        <c:majorUnit val="10"/>
        <c:majorTimeUnit val="years"/>
      </c:dateAx>
      <c:valAx>
        <c:axId val="594695119"/>
        <c:scaling>
          <c:orientation val="minMax"/>
          <c:min val="18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92927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9245852669450279"/>
          <c:y val="0.71008286699302225"/>
          <c:w val="0.18499905015565815"/>
          <c:h val="0.10101212099175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9C59-A37F-A342-B97C-57C8B4D1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DEBB4-AEE1-9E42-B662-2B0302946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1814-D3AB-644C-944F-502FB695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5C4D-7E5A-D14E-A331-A793769E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3A76-47AA-584D-9C86-F476C62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9691-69F5-2B4A-A64E-F9D26C5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C598B-0C21-3F40-BD0E-5A1AF32F3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1F9C-7805-FE42-ABB3-62055EF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B17A-8BAE-8B4B-9968-F69CCC52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8C2D-DB26-5947-BF66-01FA52B8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BDEBF-80E8-1B42-BD0A-A1265B84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D975-D795-4C4E-B9DD-77C92E7BF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36AB-0EAA-4149-B34D-01B9141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4C8F-0682-F148-8A64-8927672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2D5D-F995-9B4C-85A5-597B6179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B6E-464B-CB43-AE16-0C626D2D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A901-0B71-2348-8474-6C89C2A4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021B-10EC-C04F-9DED-31886016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D5D8-5FDD-0348-B5F1-B6DB3997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085F-DFA5-6C4A-A7A5-031B83AE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B39A-D8F4-D947-B770-18C340AC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6D8C-29BA-DD46-A5C5-BE45DB37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F92E-80D3-6543-98BF-2DD3910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CA1D-AC01-404C-8136-11291597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8E5C-37EE-914D-80AD-0B00386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BF9-AC0B-9745-AFA8-561560F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BD49-824F-0F43-8DE9-AF3B486C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5BC9-B833-DA44-8F02-DFD2E571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A077-7833-4643-915E-EF21396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73DB-CC96-6D4A-A5D0-310AA3A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CC20-C795-3E40-BAFC-A770A34C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ADE4-2E39-7942-B10F-E25F9163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07D4-61C5-E34B-BCF7-54965450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1E26-010A-5944-A181-3B3BA845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BDEEF-CF4A-1D46-B5FE-42B3BF70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DBBB-AF29-1641-B7DD-570E7C76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1F6A9-7A8A-4A4C-8F6A-CF10AB36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399E-4FFC-7E40-A7DC-4011CE4D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FAB2F-456C-BE47-ACBA-34D61653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E15B-F4A4-B949-80BD-9D39B5FA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2C6FC-1F46-D548-9DD9-C41C313B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B52A-1D94-3E4C-A550-E5FA5F1A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D767-CE7E-4B4E-B58F-A18CE98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721C9-4E07-154B-93A9-0285C271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28258-8C73-2840-87E9-191FDE3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88A8-6457-074A-9C4C-2DC64A95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D680-7CDA-5F47-8A9B-CDB78A19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06B2-5E5A-2244-9E57-D9B8B02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9C850-A8CC-5042-9B73-0575A033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F0308-329B-D543-93AF-E14A9AC1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84A3-5D1F-1948-8EEF-1214249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FE4F-7110-2848-B5CE-4C1FFB3F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B43-58D8-6C40-8650-169C9FB3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FC281-2199-0148-9F3A-616C8437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F851F-FA23-DA40-BE8C-B6ADF7BB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7CCD-34C4-5C41-8641-56B4EA5A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355E-F6CF-914D-9CFE-7016CA9C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596F-8308-FC4C-9900-1C05ED08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F21A-178D-E548-994C-13E6F7E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A209-F3D1-D44E-B972-B75AF783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18C0-EA45-9946-A12E-CD144AFF9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6B1B-0E5F-6C43-8664-7F98E3ACB35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3F2C-180B-3645-B0C5-E6B66BC21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2604-3657-724B-AA6D-C27A9467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CC98-4A18-8443-967A-F20E8C87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A5F7-BD58-5E40-A6BC-AB759B9C6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Great Lakes Water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9AFC-1454-7A42-B08B-1346CB6A1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weather explain the change in water level?</a:t>
            </a:r>
          </a:p>
        </p:txBody>
      </p:sp>
    </p:spTree>
    <p:extLst>
      <p:ext uri="{BB962C8B-B14F-4D97-AF65-F5344CB8AC3E}">
        <p14:creationId xmlns:p14="http://schemas.microsoft.com/office/powerpoint/2010/main" val="21449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C202-634B-5544-BD86-049559AD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1C35-9FF5-C145-801D-F7D1C5CE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NOAA Historic weather 1922-2019 from central Michigan and Chicago</a:t>
            </a:r>
          </a:p>
          <a:p>
            <a:endParaRPr lang="en-US" dirty="0"/>
          </a:p>
          <a:p>
            <a:r>
              <a:rPr lang="en-US" dirty="0"/>
              <a:t>US Army Corps of Engineers monthly Great Lakes levels 1918-2019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5CEB-A506-0D4C-8721-B158422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63A3D-86CF-4845-AC51-700BCE3D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1690688"/>
            <a:ext cx="9302750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301B-3AB4-FF48-9C1E-DD65E428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Levels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23B679-35A9-F247-AB7C-8799FEC98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212108"/>
              </p:ext>
            </p:extLst>
          </p:nvPr>
        </p:nvGraphicFramePr>
        <p:xfrm>
          <a:off x="584203" y="1539816"/>
          <a:ext cx="10515599" cy="93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06B3F9-180B-E94F-BE2D-1218C1941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302087"/>
              </p:ext>
            </p:extLst>
          </p:nvPr>
        </p:nvGraphicFramePr>
        <p:xfrm>
          <a:off x="584199" y="2486749"/>
          <a:ext cx="10515599" cy="906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207CBC-6420-4144-A16C-F6339F6C2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150240"/>
              </p:ext>
            </p:extLst>
          </p:nvPr>
        </p:nvGraphicFramePr>
        <p:xfrm>
          <a:off x="584199" y="3399924"/>
          <a:ext cx="10515599" cy="906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D86EA42-4404-C04D-9DA2-1E0A04595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930296"/>
              </p:ext>
            </p:extLst>
          </p:nvPr>
        </p:nvGraphicFramePr>
        <p:xfrm>
          <a:off x="584204" y="4346237"/>
          <a:ext cx="10515599" cy="84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D6E3082-FCB7-2641-8169-081CC31D1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093942"/>
              </p:ext>
            </p:extLst>
          </p:nvPr>
        </p:nvGraphicFramePr>
        <p:xfrm>
          <a:off x="420998" y="5265576"/>
          <a:ext cx="10702864" cy="159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3964AB-5A7F-C342-857D-4995CD2ACCFC}"/>
              </a:ext>
            </a:extLst>
          </p:cNvPr>
          <p:cNvSpPr txBox="1"/>
          <p:nvPr/>
        </p:nvSpPr>
        <p:spPr>
          <a:xfrm>
            <a:off x="10947398" y="1825106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EE97A-CC51-A14D-BD21-D2E2A61A758D}"/>
              </a:ext>
            </a:extLst>
          </p:cNvPr>
          <p:cNvSpPr txBox="1"/>
          <p:nvPr/>
        </p:nvSpPr>
        <p:spPr>
          <a:xfrm>
            <a:off x="10947398" y="2740767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Huron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ADAC2-AEE7-2648-9198-5125F6F208A5}"/>
              </a:ext>
            </a:extLst>
          </p:cNvPr>
          <p:cNvSpPr txBox="1"/>
          <p:nvPr/>
        </p:nvSpPr>
        <p:spPr>
          <a:xfrm>
            <a:off x="10947398" y="3655677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St. Clair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744CB-047A-CF47-8529-36DC5AE3231F}"/>
              </a:ext>
            </a:extLst>
          </p:cNvPr>
          <p:cNvSpPr txBox="1"/>
          <p:nvPr/>
        </p:nvSpPr>
        <p:spPr>
          <a:xfrm>
            <a:off x="10947398" y="4570484"/>
            <a:ext cx="11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Michigan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2D059-4709-FF43-BD8E-AE810E0A7927}"/>
              </a:ext>
            </a:extLst>
          </p:cNvPr>
          <p:cNvSpPr txBox="1"/>
          <p:nvPr/>
        </p:nvSpPr>
        <p:spPr>
          <a:xfrm>
            <a:off x="10947398" y="5502147"/>
            <a:ext cx="11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3FB94-DF3F-FE45-AC7A-624BE8EBB38B}"/>
              </a:ext>
            </a:extLst>
          </p:cNvPr>
          <p:cNvSpPr/>
          <p:nvPr/>
        </p:nvSpPr>
        <p:spPr>
          <a:xfrm>
            <a:off x="5105400" y="1662561"/>
            <a:ext cx="1402080" cy="4555360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43E636-9CF2-0A49-8C38-91E5E8416C4B}"/>
              </a:ext>
            </a:extLst>
          </p:cNvPr>
          <p:cNvSpPr/>
          <p:nvPr/>
        </p:nvSpPr>
        <p:spPr>
          <a:xfrm>
            <a:off x="7208520" y="1662562"/>
            <a:ext cx="701040" cy="4555360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B4280-4793-9641-ADBB-B3F58EFC21BB}"/>
              </a:ext>
            </a:extLst>
          </p:cNvPr>
          <p:cNvSpPr/>
          <p:nvPr/>
        </p:nvSpPr>
        <p:spPr>
          <a:xfrm>
            <a:off x="8376919" y="1662561"/>
            <a:ext cx="553721" cy="4555360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C5A355-D8A5-0640-9351-82A011096715}"/>
              </a:ext>
            </a:extLst>
          </p:cNvPr>
          <p:cNvSpPr/>
          <p:nvPr/>
        </p:nvSpPr>
        <p:spPr>
          <a:xfrm>
            <a:off x="10096887" y="1690688"/>
            <a:ext cx="873758" cy="4555360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1360-97C9-0744-970B-79705DD5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Weather Features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712A1E-C0E5-CA48-AE7D-8E2F8D205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907189"/>
              </p:ext>
            </p:extLst>
          </p:nvPr>
        </p:nvGraphicFramePr>
        <p:xfrm>
          <a:off x="1021976" y="1690688"/>
          <a:ext cx="9843248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55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33F1-E29C-B842-BD32-690E1A91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Future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B6788D-6EF8-DD42-97ED-3628B2C13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06019"/>
              </p:ext>
            </p:extLst>
          </p:nvPr>
        </p:nvGraphicFramePr>
        <p:xfrm>
          <a:off x="838200" y="1690688"/>
          <a:ext cx="10515600" cy="232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716BBB-87B5-8A47-9542-2E0FEF93D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494639"/>
              </p:ext>
            </p:extLst>
          </p:nvPr>
        </p:nvGraphicFramePr>
        <p:xfrm>
          <a:off x="838200" y="4209689"/>
          <a:ext cx="10385612" cy="228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5E4B77A-218B-FE48-9B98-4B86D8653DB9}"/>
              </a:ext>
            </a:extLst>
          </p:cNvPr>
          <p:cNvSpPr/>
          <p:nvPr/>
        </p:nvSpPr>
        <p:spPr>
          <a:xfrm>
            <a:off x="8642195" y="2101932"/>
            <a:ext cx="501805" cy="4132613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5969D-955A-B04B-A3CE-6F24971868E9}"/>
              </a:ext>
            </a:extLst>
          </p:cNvPr>
          <p:cNvSpPr txBox="1"/>
          <p:nvPr/>
        </p:nvSpPr>
        <p:spPr>
          <a:xfrm>
            <a:off x="9273276" y="1561626"/>
            <a:ext cx="176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Predicted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2D9BE9-45A4-1649-8591-ED8DA3BE722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71280" y="1746292"/>
            <a:ext cx="301996" cy="74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74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Great Lakes Water Levels</vt:lpstr>
      <vt:lpstr>Data Collected</vt:lpstr>
      <vt:lpstr>Data Continuity</vt:lpstr>
      <vt:lpstr>Lake Levels over Time</vt:lpstr>
      <vt:lpstr>Correlation of Weather Features</vt:lpstr>
      <vt:lpstr>Predicting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Lakes Water Levels</dc:title>
  <dc:creator>Colin Roos</dc:creator>
  <cp:lastModifiedBy>Colin Roos</cp:lastModifiedBy>
  <cp:revision>3</cp:revision>
  <dcterms:created xsi:type="dcterms:W3CDTF">2020-06-23T00:28:53Z</dcterms:created>
  <dcterms:modified xsi:type="dcterms:W3CDTF">2020-06-23T02:59:39Z</dcterms:modified>
</cp:coreProperties>
</file>