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sldIdLst>
    <p:sldId id="256" r:id="rId5"/>
    <p:sldId id="257" r:id="rId6"/>
    <p:sldId id="260" r:id="rId7"/>
    <p:sldId id="262" r:id="rId8"/>
    <p:sldId id="269" r:id="rId9"/>
    <p:sldId id="270" r:id="rId10"/>
    <p:sldId id="264" r:id="rId11"/>
    <p:sldId id="261" r:id="rId12"/>
    <p:sldId id="266" r:id="rId13"/>
    <p:sldId id="265" r:id="rId14"/>
    <p:sldId id="259" r:id="rId15"/>
    <p:sldId id="258" r:id="rId16"/>
    <p:sldId id="268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65295-3B7A-4166-B7A3-88C6262C120E}" v="1066" dt="2020-10-09T13:25:14.037"/>
    <p1510:client id="{0EF02B93-CD9A-45F3-9C78-2B5319067147}" v="6" dt="2020-10-11T12:09:27.535"/>
    <p1510:client id="{3365C783-4D29-45CF-91A1-F4110E712354}" v="1208" dt="2020-10-09T12:49:35.191"/>
    <p1510:client id="{34D474D0-DF8D-4B2A-A069-3D38B2904A2C}" v="4" dt="2020-10-12T07:33:39.223"/>
    <p1510:client id="{49856DDF-2B45-45D0-8DBA-618D896CDA1A}" v="730" dt="2020-10-11T11:45:55.927"/>
    <p1510:client id="{4AEB4196-3F4A-4DDD-A545-2A2ABD1FD067}" v="9" dt="2020-10-09T13:18:24.969"/>
    <p1510:client id="{6F90DE4F-CF8C-4BB6-AF04-E9A07104769A}" v="71" dt="2020-10-09T12:54:23.804"/>
    <p1510:client id="{B2758794-D359-43C1-8630-B789419807D2}" v="360" dt="2020-10-09T12:28:05.257"/>
    <p1510:client id="{B8CCB828-2A83-4580-95C1-06F34FC54F2D}" v="60" dt="2020-10-11T14:29:24.457"/>
    <p1510:client id="{BF164A50-5929-4B8D-8839-A87A5C95E354}" v="241" dt="2020-10-11T15:15:42.209"/>
    <p1510:client id="{CB213E83-4605-44D4-B775-BCA41ED0DA8F}" v="816" dt="2020-10-09T13:15:3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khoven, C.R. (17079578)" userId="S::17079578@student.hhs.nl::711cbc79-340b-4b6d-b9a9-3d98eb9ccda3" providerId="AD" clId="Web-{0EF02B93-CD9A-45F3-9C78-2B5319067147}"/>
    <pc:docChg chg="modSld">
      <pc:chgData name="Werkhoven, C.R. (17079578)" userId="S::17079578@student.hhs.nl::711cbc79-340b-4b6d-b9a9-3d98eb9ccda3" providerId="AD" clId="Web-{0EF02B93-CD9A-45F3-9C78-2B5319067147}" dt="2020-10-11T12:09:27.535" v="5" actId="20577"/>
      <pc:docMkLst>
        <pc:docMk/>
      </pc:docMkLst>
      <pc:sldChg chg="modSp">
        <pc:chgData name="Werkhoven, C.R. (17079578)" userId="S::17079578@student.hhs.nl::711cbc79-340b-4b6d-b9a9-3d98eb9ccda3" providerId="AD" clId="Web-{0EF02B93-CD9A-45F3-9C78-2B5319067147}" dt="2020-10-11T12:09:27.535" v="5" actId="20577"/>
        <pc:sldMkLst>
          <pc:docMk/>
          <pc:sldMk cId="3301967074" sldId="260"/>
        </pc:sldMkLst>
        <pc:graphicFrameChg chg="modGraphic">
          <ac:chgData name="Werkhoven, C.R. (17079578)" userId="S::17079578@student.hhs.nl::711cbc79-340b-4b6d-b9a9-3d98eb9ccda3" providerId="AD" clId="Web-{0EF02B93-CD9A-45F3-9C78-2B5319067147}" dt="2020-10-11T12:09:27.535" v="5" actId="20577"/>
          <ac:graphicFrameMkLst>
            <pc:docMk/>
            <pc:sldMk cId="3301967074" sldId="260"/>
            <ac:graphicFrameMk id="5" creationId="{394785FA-6A86-435E-9739-92D65BDF8425}"/>
          </ac:graphicFrameMkLst>
        </pc:graphicFrameChg>
      </pc:sldChg>
    </pc:docChg>
  </pc:docChgLst>
  <pc:docChgLst>
    <pc:chgData name="Werkhoven, C.R. (17079578)" userId="S::17079578@student.hhs.nl::711cbc79-340b-4b6d-b9a9-3d98eb9ccda3" providerId="AD" clId="Web-{BF164A50-5929-4B8D-8839-A87A5C95E354}"/>
    <pc:docChg chg="delSld modSld sldOrd">
      <pc:chgData name="Werkhoven, C.R. (17079578)" userId="S::17079578@student.hhs.nl::711cbc79-340b-4b6d-b9a9-3d98eb9ccda3" providerId="AD" clId="Web-{BF164A50-5929-4B8D-8839-A87A5C95E354}" dt="2020-10-11T15:15:42.209" v="242" actId="20577"/>
      <pc:docMkLst>
        <pc:docMk/>
      </pc:docMkLst>
      <pc:sldChg chg="modSp">
        <pc:chgData name="Werkhoven, C.R. (17079578)" userId="S::17079578@student.hhs.nl::711cbc79-340b-4b6d-b9a9-3d98eb9ccda3" providerId="AD" clId="Web-{BF164A50-5929-4B8D-8839-A87A5C95E354}" dt="2020-10-11T14:50:53.057" v="134" actId="20577"/>
        <pc:sldMkLst>
          <pc:docMk/>
          <pc:sldMk cId="4209406847" sldId="258"/>
        </pc:sldMkLst>
        <pc:spChg chg="mod">
          <ac:chgData name="Werkhoven, C.R. (17079578)" userId="S::17079578@student.hhs.nl::711cbc79-340b-4b6d-b9a9-3d98eb9ccda3" providerId="AD" clId="Web-{BF164A50-5929-4B8D-8839-A87A5C95E354}" dt="2020-10-11T14:50:53.057" v="134" actId="20577"/>
          <ac:spMkLst>
            <pc:docMk/>
            <pc:sldMk cId="4209406847" sldId="258"/>
            <ac:spMk id="3" creationId="{011F9D74-B6B6-43BE-A746-30B8F0A32993}"/>
          </ac:spMkLst>
        </pc:spChg>
      </pc:sldChg>
      <pc:sldChg chg="modSp">
        <pc:chgData name="Werkhoven, C.R. (17079578)" userId="S::17079578@student.hhs.nl::711cbc79-340b-4b6d-b9a9-3d98eb9ccda3" providerId="AD" clId="Web-{BF164A50-5929-4B8D-8839-A87A5C95E354}" dt="2020-10-11T15:15:33.756" v="240" actId="20577"/>
        <pc:sldMkLst>
          <pc:docMk/>
          <pc:sldMk cId="2530233268" sldId="259"/>
        </pc:sldMkLst>
        <pc:spChg chg="mod">
          <ac:chgData name="Werkhoven, C.R. (17079578)" userId="S::17079578@student.hhs.nl::711cbc79-340b-4b6d-b9a9-3d98eb9ccda3" providerId="AD" clId="Web-{BF164A50-5929-4B8D-8839-A87A5C95E354}" dt="2020-10-11T14:24:24.735" v="86" actId="20577"/>
          <ac:spMkLst>
            <pc:docMk/>
            <pc:sldMk cId="2530233268" sldId="259"/>
            <ac:spMk id="2" creationId="{2AAC5457-F2F7-477C-8298-1D2747212287}"/>
          </ac:spMkLst>
        </pc:spChg>
        <pc:spChg chg="mod">
          <ac:chgData name="Werkhoven, C.R. (17079578)" userId="S::17079578@student.hhs.nl::711cbc79-340b-4b6d-b9a9-3d98eb9ccda3" providerId="AD" clId="Web-{BF164A50-5929-4B8D-8839-A87A5C95E354}" dt="2020-10-11T15:15:33.756" v="240" actId="20577"/>
          <ac:spMkLst>
            <pc:docMk/>
            <pc:sldMk cId="2530233268" sldId="259"/>
            <ac:spMk id="3" creationId="{1E71A3BA-F3DA-4B71-BE55-314524CB0637}"/>
          </ac:spMkLst>
        </pc:spChg>
      </pc:sldChg>
      <pc:sldChg chg="modSp">
        <pc:chgData name="Werkhoven, C.R. (17079578)" userId="S::17079578@student.hhs.nl::711cbc79-340b-4b6d-b9a9-3d98eb9ccda3" providerId="AD" clId="Web-{BF164A50-5929-4B8D-8839-A87A5C95E354}" dt="2020-10-11T13:12:38.723" v="4" actId="20577"/>
        <pc:sldMkLst>
          <pc:docMk/>
          <pc:sldMk cId="3301967074" sldId="260"/>
        </pc:sldMkLst>
        <pc:graphicFrameChg chg="modGraphic">
          <ac:chgData name="Werkhoven, C.R. (17079578)" userId="S::17079578@student.hhs.nl::711cbc79-340b-4b6d-b9a9-3d98eb9ccda3" providerId="AD" clId="Web-{BF164A50-5929-4B8D-8839-A87A5C95E354}" dt="2020-10-11T13:12:38.723" v="4" actId="20577"/>
          <ac:graphicFrameMkLst>
            <pc:docMk/>
            <pc:sldMk cId="3301967074" sldId="260"/>
            <ac:graphicFrameMk id="5" creationId="{394785FA-6A86-435E-9739-92D65BDF8425}"/>
          </ac:graphicFrameMkLst>
        </pc:graphicFrameChg>
      </pc:sldChg>
      <pc:sldChg chg="addSp modSp mod setBg">
        <pc:chgData name="Werkhoven, C.R. (17079578)" userId="S::17079578@student.hhs.nl::711cbc79-340b-4b6d-b9a9-3d98eb9ccda3" providerId="AD" clId="Web-{BF164A50-5929-4B8D-8839-A87A5C95E354}" dt="2020-10-11T14:29:34.649" v="90"/>
        <pc:sldMkLst>
          <pc:docMk/>
          <pc:sldMk cId="3312778014" sldId="261"/>
        </pc:sldMkLst>
        <pc:spChg chg="mod">
          <ac:chgData name="Werkhoven, C.R. (17079578)" userId="S::17079578@student.hhs.nl::711cbc79-340b-4b6d-b9a9-3d98eb9ccda3" providerId="AD" clId="Web-{BF164A50-5929-4B8D-8839-A87A5C95E354}" dt="2020-10-11T14:29:34.649" v="90"/>
          <ac:spMkLst>
            <pc:docMk/>
            <pc:sldMk cId="3312778014" sldId="261"/>
            <ac:spMk id="2" creationId="{977C2C46-4D22-4481-B30B-4A9D7191FDCE}"/>
          </ac:spMkLst>
        </pc:spChg>
        <pc:spChg chg="mod">
          <ac:chgData name="Werkhoven, C.R. (17079578)" userId="S::17079578@student.hhs.nl::711cbc79-340b-4b6d-b9a9-3d98eb9ccda3" providerId="AD" clId="Web-{BF164A50-5929-4B8D-8839-A87A5C95E354}" dt="2020-10-11T14:29:34.649" v="90"/>
          <ac:spMkLst>
            <pc:docMk/>
            <pc:sldMk cId="3312778014" sldId="261"/>
            <ac:spMk id="3" creationId="{3734124D-1479-4EC7-AC70-36E4EF64433D}"/>
          </ac:spMkLst>
        </pc:spChg>
        <pc:spChg chg="mod">
          <ac:chgData name="Werkhoven, C.R. (17079578)" userId="S::17079578@student.hhs.nl::711cbc79-340b-4b6d-b9a9-3d98eb9ccda3" providerId="AD" clId="Web-{BF164A50-5929-4B8D-8839-A87A5C95E354}" dt="2020-10-11T14:29:34.649" v="90"/>
          <ac:spMkLst>
            <pc:docMk/>
            <pc:sldMk cId="3312778014" sldId="261"/>
            <ac:spMk id="4" creationId="{0EC53F05-95FC-4EF7-8460-4260FA07C002}"/>
          </ac:spMkLst>
        </pc:spChg>
        <pc:spChg chg="add">
          <ac:chgData name="Werkhoven, C.R. (17079578)" userId="S::17079578@student.hhs.nl::711cbc79-340b-4b6d-b9a9-3d98eb9ccda3" providerId="AD" clId="Web-{BF164A50-5929-4B8D-8839-A87A5C95E354}" dt="2020-10-11T14:29:34.649" v="90"/>
          <ac:spMkLst>
            <pc:docMk/>
            <pc:sldMk cId="3312778014" sldId="261"/>
            <ac:spMk id="10" creationId="{8108D317-7CBD-4897-BD1F-959436D2A3BE}"/>
          </ac:spMkLst>
        </pc:spChg>
        <pc:spChg chg="add">
          <ac:chgData name="Werkhoven, C.R. (17079578)" userId="S::17079578@student.hhs.nl::711cbc79-340b-4b6d-b9a9-3d98eb9ccda3" providerId="AD" clId="Web-{BF164A50-5929-4B8D-8839-A87A5C95E354}" dt="2020-10-11T14:29:34.649" v="90"/>
          <ac:spMkLst>
            <pc:docMk/>
            <pc:sldMk cId="3312778014" sldId="261"/>
            <ac:spMk id="12" creationId="{D6297641-8B9F-4767-9606-8A11313227BF}"/>
          </ac:spMkLst>
        </pc:spChg>
        <pc:spChg chg="add">
          <ac:chgData name="Werkhoven, C.R. (17079578)" userId="S::17079578@student.hhs.nl::711cbc79-340b-4b6d-b9a9-3d98eb9ccda3" providerId="AD" clId="Web-{BF164A50-5929-4B8D-8839-A87A5C95E354}" dt="2020-10-11T14:29:34.649" v="90"/>
          <ac:spMkLst>
            <pc:docMk/>
            <pc:sldMk cId="3312778014" sldId="261"/>
            <ac:spMk id="14" creationId="{D8F3CA65-EA00-46B4-9616-39E6853F7BED}"/>
          </ac:spMkLst>
        </pc:spChg>
        <pc:picChg chg="add">
          <ac:chgData name="Werkhoven, C.R. (17079578)" userId="S::17079578@student.hhs.nl::711cbc79-340b-4b6d-b9a9-3d98eb9ccda3" providerId="AD" clId="Web-{BF164A50-5929-4B8D-8839-A87A5C95E354}" dt="2020-10-11T14:29:34.649" v="90"/>
          <ac:picMkLst>
            <pc:docMk/>
            <pc:sldMk cId="3312778014" sldId="261"/>
            <ac:picMk id="6" creationId="{A722280B-AD35-44AA-B87E-86458CD1C07F}"/>
          </ac:picMkLst>
        </pc:picChg>
      </pc:sldChg>
      <pc:sldChg chg="modSp">
        <pc:chgData name="Werkhoven, C.R. (17079578)" userId="S::17079578@student.hhs.nl::711cbc79-340b-4b6d-b9a9-3d98eb9ccda3" providerId="AD" clId="Web-{BF164A50-5929-4B8D-8839-A87A5C95E354}" dt="2020-10-11T14:56:55.284" v="170" actId="20577"/>
        <pc:sldMkLst>
          <pc:docMk/>
          <pc:sldMk cId="2789042360" sldId="262"/>
        </pc:sldMkLst>
        <pc:spChg chg="mod">
          <ac:chgData name="Werkhoven, C.R. (17079578)" userId="S::17079578@student.hhs.nl::711cbc79-340b-4b6d-b9a9-3d98eb9ccda3" providerId="AD" clId="Web-{BF164A50-5929-4B8D-8839-A87A5C95E354}" dt="2020-10-11T14:56:55.284" v="170" actId="20577"/>
          <ac:spMkLst>
            <pc:docMk/>
            <pc:sldMk cId="2789042360" sldId="262"/>
            <ac:spMk id="3" creationId="{BCC79DEA-6B7F-459C-9BDC-1BDDEC1886BD}"/>
          </ac:spMkLst>
        </pc:spChg>
      </pc:sldChg>
      <pc:sldChg chg="modSp">
        <pc:chgData name="Werkhoven, C.R. (17079578)" userId="S::17079578@student.hhs.nl::711cbc79-340b-4b6d-b9a9-3d98eb9ccda3" providerId="AD" clId="Web-{BF164A50-5929-4B8D-8839-A87A5C95E354}" dt="2020-10-11T14:02:22.783" v="48" actId="1076"/>
        <pc:sldMkLst>
          <pc:docMk/>
          <pc:sldMk cId="2513229693" sldId="264"/>
        </pc:sldMkLst>
        <pc:spChg chg="mod">
          <ac:chgData name="Werkhoven, C.R. (17079578)" userId="S::17079578@student.hhs.nl::711cbc79-340b-4b6d-b9a9-3d98eb9ccda3" providerId="AD" clId="Web-{BF164A50-5929-4B8D-8839-A87A5C95E354}" dt="2020-10-11T14:02:22.783" v="48" actId="1076"/>
          <ac:spMkLst>
            <pc:docMk/>
            <pc:sldMk cId="2513229693" sldId="264"/>
            <ac:spMk id="3" creationId="{9709EA7A-5385-47BF-95D4-E44342E9B7F0}"/>
          </ac:spMkLst>
        </pc:spChg>
      </pc:sldChg>
      <pc:sldChg chg="modSp ord">
        <pc:chgData name="Werkhoven, C.R. (17079578)" userId="S::17079578@student.hhs.nl::711cbc79-340b-4b6d-b9a9-3d98eb9ccda3" providerId="AD" clId="Web-{BF164A50-5929-4B8D-8839-A87A5C95E354}" dt="2020-10-11T14:41:34.543" v="119" actId="20577"/>
        <pc:sldMkLst>
          <pc:docMk/>
          <pc:sldMk cId="2225270754" sldId="266"/>
        </pc:sldMkLst>
        <pc:spChg chg="mod">
          <ac:chgData name="Werkhoven, C.R. (17079578)" userId="S::17079578@student.hhs.nl::711cbc79-340b-4b6d-b9a9-3d98eb9ccda3" providerId="AD" clId="Web-{BF164A50-5929-4B8D-8839-A87A5C95E354}" dt="2020-10-11T14:29:59.915" v="105" actId="20577"/>
          <ac:spMkLst>
            <pc:docMk/>
            <pc:sldMk cId="2225270754" sldId="266"/>
            <ac:spMk id="2" creationId="{6F350F6B-8BF8-4B9B-BE8C-99AE04714ACD}"/>
          </ac:spMkLst>
        </pc:spChg>
        <pc:spChg chg="mod">
          <ac:chgData name="Werkhoven, C.R. (17079578)" userId="S::17079578@student.hhs.nl::711cbc79-340b-4b6d-b9a9-3d98eb9ccda3" providerId="AD" clId="Web-{BF164A50-5929-4B8D-8839-A87A5C95E354}" dt="2020-10-11T14:41:34.543" v="119" actId="20577"/>
          <ac:spMkLst>
            <pc:docMk/>
            <pc:sldMk cId="2225270754" sldId="266"/>
            <ac:spMk id="36" creationId="{DDC2BCE1-786E-4C58-86DC-680F277D6793}"/>
          </ac:spMkLst>
        </pc:spChg>
      </pc:sldChg>
      <pc:sldChg chg="del">
        <pc:chgData name="Werkhoven, C.R. (17079578)" userId="S::17079578@student.hhs.nl::711cbc79-340b-4b6d-b9a9-3d98eb9ccda3" providerId="AD" clId="Web-{BF164A50-5929-4B8D-8839-A87A5C95E354}" dt="2020-10-11T13:24:57.020" v="5"/>
        <pc:sldMkLst>
          <pc:docMk/>
          <pc:sldMk cId="1216047566" sldId="267"/>
        </pc:sldMkLst>
      </pc:sldChg>
      <pc:sldChg chg="addSp delSp modSp">
        <pc:chgData name="Werkhoven, C.R. (17079578)" userId="S::17079578@student.hhs.nl::711cbc79-340b-4b6d-b9a9-3d98eb9ccda3" providerId="AD" clId="Web-{BF164A50-5929-4B8D-8839-A87A5C95E354}" dt="2020-10-11T14:57:19.410" v="175" actId="14100"/>
        <pc:sldMkLst>
          <pc:docMk/>
          <pc:sldMk cId="544860680" sldId="269"/>
        </pc:sldMkLst>
        <pc:spChg chg="mod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2" creationId="{ACE01AF0-B4AC-4544-93AB-F42C113DC76C}"/>
          </ac:spMkLst>
        </pc:spChg>
        <pc:spChg chg="mod">
          <ac:chgData name="Werkhoven, C.R. (17079578)" userId="S::17079578@student.hhs.nl::711cbc79-340b-4b6d-b9a9-3d98eb9ccda3" providerId="AD" clId="Web-{BF164A50-5929-4B8D-8839-A87A5C95E354}" dt="2020-10-11T14:57:19.410" v="175" actId="14100"/>
          <ac:spMkLst>
            <pc:docMk/>
            <pc:sldMk cId="544860680" sldId="269"/>
            <ac:spMk id="3" creationId="{A5A3BCD8-774F-49EE-9891-22037AA3F17D}"/>
          </ac:spMkLst>
        </pc:spChg>
        <pc:spChg chg="mod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30" creationId="{16DF2530-BD27-426B-91F6-83178075AD05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56" creationId="{2D6FBB9D-1CAA-4D05-AB33-BABDFE17B843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57" creationId="{04727B71-B4B6-4823-80A1-68C40B475118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58" creationId="{79A6DB05-9FB5-4B07-8675-74C23D4FD89D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59" creationId="{2550BE34-C2B8-49B8-8519-67A8CAD51AE9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60" creationId="{A7457DD9-5A45-400A-AB4B-4B4EDECA25F1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61" creationId="{441CF7D6-A660-431A-B0BB-140A0D5556B6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62" creationId="{0570A85B-3810-4F95-97B0-CBF4CCDB381C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67" creationId="{2D6FBB9D-1CAA-4D05-AB33-BABDFE17B843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69" creationId="{04727B71-B4B6-4823-80A1-68C40B475118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71" creationId="{79A6DB05-9FB5-4B07-8675-74C23D4FD89D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73" creationId="{B082622D-AAF3-4897-8629-FC918530DD86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75" creationId="{A7457DD9-5A45-400A-AB4B-4B4EDECA25F1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77" creationId="{441CF7D6-A660-431A-B0BB-140A0D5556B6}"/>
          </ac:spMkLst>
        </pc:spChg>
        <pc:spChg chg="add del">
          <ac:chgData name="Werkhoven, C.R. (17079578)" userId="S::17079578@student.hhs.nl::711cbc79-340b-4b6d-b9a9-3d98eb9ccda3" providerId="AD" clId="Web-{BF164A50-5929-4B8D-8839-A87A5C95E354}" dt="2020-10-11T14:41:33.621" v="114"/>
          <ac:spMkLst>
            <pc:docMk/>
            <pc:sldMk cId="544860680" sldId="269"/>
            <ac:spMk id="79" creationId="{0570A85B-3810-4F95-97B0-CBF4CCDB381C}"/>
          </ac:spMkLst>
        </pc:spChg>
        <pc:picChg chg="mod">
          <ac:chgData name="Werkhoven, C.R. (17079578)" userId="S::17079578@student.hhs.nl::711cbc79-340b-4b6d-b9a9-3d98eb9ccda3" providerId="AD" clId="Web-{BF164A50-5929-4B8D-8839-A87A5C95E354}" dt="2020-10-11T14:41:33.621" v="114"/>
          <ac:picMkLst>
            <pc:docMk/>
            <pc:sldMk cId="544860680" sldId="269"/>
            <ac:picMk id="28" creationId="{CC43ABBF-4CF3-434F-A3FC-DF46E7C790AA}"/>
          </ac:picMkLst>
        </pc:picChg>
      </pc:sldChg>
    </pc:docChg>
  </pc:docChgLst>
  <pc:docChgLst>
    <pc:chgData name="Akbaş, A. (17005116)" userId="S::17005116@student.hhs.nl::d92603f6-ac1a-47b2-8158-11f6e8eea92c" providerId="AD" clId="Web-{CB213E83-4605-44D4-B775-BCA41ED0DA8F}"/>
    <pc:docChg chg="addSld delSld modSld">
      <pc:chgData name="Akbaş, A. (17005116)" userId="S::17005116@student.hhs.nl::d92603f6-ac1a-47b2-8158-11f6e8eea92c" providerId="AD" clId="Web-{CB213E83-4605-44D4-B775-BCA41ED0DA8F}" dt="2020-10-09T13:15:34.083" v="811"/>
      <pc:docMkLst>
        <pc:docMk/>
      </pc:docMkLst>
      <pc:sldChg chg="modSp">
        <pc:chgData name="Akbaş, A. (17005116)" userId="S::17005116@student.hhs.nl::d92603f6-ac1a-47b2-8158-11f6e8eea92c" providerId="AD" clId="Web-{CB213E83-4605-44D4-B775-BCA41ED0DA8F}" dt="2020-10-09T12:38:00.052" v="276" actId="20577"/>
        <pc:sldMkLst>
          <pc:docMk/>
          <pc:sldMk cId="3301967074" sldId="260"/>
        </pc:sldMkLst>
        <pc:spChg chg="mod">
          <ac:chgData name="Akbaş, A. (17005116)" userId="S::17005116@student.hhs.nl::d92603f6-ac1a-47b2-8158-11f6e8eea92c" providerId="AD" clId="Web-{CB213E83-4605-44D4-B775-BCA41ED0DA8F}" dt="2020-10-09T12:38:00.052" v="276" actId="20577"/>
          <ac:spMkLst>
            <pc:docMk/>
            <pc:sldMk cId="3301967074" sldId="260"/>
            <ac:spMk id="3" creationId="{DE7D1F06-122D-4605-91A8-C9AC8553CEA1}"/>
          </ac:spMkLst>
        </pc:spChg>
      </pc:sldChg>
      <pc:sldChg chg="modSp new del">
        <pc:chgData name="Akbaş, A. (17005116)" userId="S::17005116@student.hhs.nl::d92603f6-ac1a-47b2-8158-11f6e8eea92c" providerId="AD" clId="Web-{CB213E83-4605-44D4-B775-BCA41ED0DA8F}" dt="2020-10-09T13:15:34.083" v="811"/>
        <pc:sldMkLst>
          <pc:docMk/>
          <pc:sldMk cId="3318309659" sldId="263"/>
        </pc:sldMkLst>
        <pc:spChg chg="mod">
          <ac:chgData name="Akbaş, A. (17005116)" userId="S::17005116@student.hhs.nl::d92603f6-ac1a-47b2-8158-11f6e8eea92c" providerId="AD" clId="Web-{CB213E83-4605-44D4-B775-BCA41ED0DA8F}" dt="2020-10-09T12:35:03.362" v="115" actId="20577"/>
          <ac:spMkLst>
            <pc:docMk/>
            <pc:sldMk cId="3318309659" sldId="263"/>
            <ac:spMk id="2" creationId="{57B3522A-40C5-430A-B089-675AFBEAB1E0}"/>
          </ac:spMkLst>
        </pc:spChg>
        <pc:spChg chg="mod">
          <ac:chgData name="Akbaş, A. (17005116)" userId="S::17005116@student.hhs.nl::d92603f6-ac1a-47b2-8158-11f6e8eea92c" providerId="AD" clId="Web-{CB213E83-4605-44D4-B775-BCA41ED0DA8F}" dt="2020-10-09T12:36:20.238" v="238" actId="20577"/>
          <ac:spMkLst>
            <pc:docMk/>
            <pc:sldMk cId="3318309659" sldId="263"/>
            <ac:spMk id="3" creationId="{5499BA65-4B04-4B56-9E8A-561C535C72BD}"/>
          </ac:spMkLst>
        </pc:spChg>
      </pc:sldChg>
      <pc:sldChg chg="addSp delSp modSp new mod setBg modClrScheme chgLayout">
        <pc:chgData name="Akbaş, A. (17005116)" userId="S::17005116@student.hhs.nl::d92603f6-ac1a-47b2-8158-11f6e8eea92c" providerId="AD" clId="Web-{CB213E83-4605-44D4-B775-BCA41ED0DA8F}" dt="2020-10-09T13:03:03.369" v="638" actId="20577"/>
        <pc:sldMkLst>
          <pc:docMk/>
          <pc:sldMk cId="2513229693" sldId="264"/>
        </pc:sldMkLst>
        <pc:spChg chg="mod ord">
          <ac:chgData name="Akbaş, A. (17005116)" userId="S::17005116@student.hhs.nl::d92603f6-ac1a-47b2-8158-11f6e8eea92c" providerId="AD" clId="Web-{CB213E83-4605-44D4-B775-BCA41ED0DA8F}" dt="2020-10-09T12:41:52.055" v="342" actId="20577"/>
          <ac:spMkLst>
            <pc:docMk/>
            <pc:sldMk cId="2513229693" sldId="264"/>
            <ac:spMk id="2" creationId="{53541A60-AC4D-4DAA-ADAF-E96B4BE58C20}"/>
          </ac:spMkLst>
        </pc:spChg>
        <pc:spChg chg="mod ord">
          <ac:chgData name="Akbaş, A. (17005116)" userId="S::17005116@student.hhs.nl::d92603f6-ac1a-47b2-8158-11f6e8eea92c" providerId="AD" clId="Web-{CB213E83-4605-44D4-B775-BCA41ED0DA8F}" dt="2020-10-09T13:03:03.369" v="638" actId="20577"/>
          <ac:spMkLst>
            <pc:docMk/>
            <pc:sldMk cId="2513229693" sldId="264"/>
            <ac:spMk id="3" creationId="{9709EA7A-5385-47BF-95D4-E44342E9B7F0}"/>
          </ac:spMkLst>
        </pc:spChg>
        <pc:spChg chg="add del mod ord">
          <ac:chgData name="Akbaş, A. (17005116)" userId="S::17005116@student.hhs.nl::d92603f6-ac1a-47b2-8158-11f6e8eea92c" providerId="AD" clId="Web-{CB213E83-4605-44D4-B775-BCA41ED0DA8F}" dt="2020-10-09T12:41:32.805" v="338"/>
          <ac:spMkLst>
            <pc:docMk/>
            <pc:sldMk cId="2513229693" sldId="264"/>
            <ac:spMk id="4" creationId="{70512823-88AD-4EEF-9C5A-DF6342902009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2:41:35.586" v="339"/>
          <ac:spMkLst>
            <pc:docMk/>
            <pc:sldMk cId="2513229693" sldId="264"/>
            <ac:spMk id="10" creationId="{2D6FBB9D-1CAA-4D05-AB33-BABDFE17B843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2:41:35.586" v="339"/>
          <ac:spMkLst>
            <pc:docMk/>
            <pc:sldMk cId="2513229693" sldId="264"/>
            <ac:spMk id="12" creationId="{04727B71-B4B6-4823-80A1-68C40B475118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2:41:35.586" v="339"/>
          <ac:spMkLst>
            <pc:docMk/>
            <pc:sldMk cId="2513229693" sldId="264"/>
            <ac:spMk id="14" creationId="{79A6DB05-9FB5-4B07-8675-74C23D4FD89D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2:41:35.586" v="339"/>
          <ac:spMkLst>
            <pc:docMk/>
            <pc:sldMk cId="2513229693" sldId="264"/>
            <ac:spMk id="16" creationId="{0288C6B4-AFC3-407F-A595-EFFD38D4CCAF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2:41:35.586" v="339"/>
          <ac:spMkLst>
            <pc:docMk/>
            <pc:sldMk cId="2513229693" sldId="264"/>
            <ac:spMk id="18" creationId="{CF236821-17FE-429B-8D2C-08E13A64EA40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2:41:35.586" v="339"/>
          <ac:spMkLst>
            <pc:docMk/>
            <pc:sldMk cId="2513229693" sldId="264"/>
            <ac:spMk id="20" creationId="{C0BDBCD2-E081-43AB-9119-C55465E59757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2:41:35.586" v="339"/>
          <ac:spMkLst>
            <pc:docMk/>
            <pc:sldMk cId="2513229693" sldId="264"/>
            <ac:spMk id="22" creationId="{98E79BE4-34FE-485A-98A5-92CE8F7C4743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2:41:35.586" v="339"/>
          <ac:spMkLst>
            <pc:docMk/>
            <pc:sldMk cId="2513229693" sldId="264"/>
            <ac:spMk id="24" creationId="{7A5F0580-5EE9-419F-96EE-B6529EF6E7D0}"/>
          </ac:spMkLst>
        </pc:spChg>
        <pc:spChg chg="add del mod">
          <ac:chgData name="Akbaş, A. (17005116)" userId="S::17005116@student.hhs.nl::d92603f6-ac1a-47b2-8158-11f6e8eea92c" providerId="AD" clId="Web-{CB213E83-4605-44D4-B775-BCA41ED0DA8F}" dt="2020-10-09T13:00:31.883" v="350"/>
          <ac:spMkLst>
            <pc:docMk/>
            <pc:sldMk cId="2513229693" sldId="264"/>
            <ac:spMk id="38" creationId="{1EDCD152-EDA4-4CA6-BADF-615D887B58E6}"/>
          </ac:spMkLst>
        </pc:spChg>
        <pc:spChg chg="add del mod">
          <ac:chgData name="Akbaş, A. (17005116)" userId="S::17005116@student.hhs.nl::d92603f6-ac1a-47b2-8158-11f6e8eea92c" providerId="AD" clId="Web-{CB213E83-4605-44D4-B775-BCA41ED0DA8F}" dt="2020-10-09T13:00:50.571" v="361"/>
          <ac:spMkLst>
            <pc:docMk/>
            <pc:sldMk cId="2513229693" sldId="264"/>
            <ac:spMk id="43" creationId="{84D4242D-0671-4202-A392-6FCA1E6B00C7}"/>
          </ac:spMkLst>
        </pc:spChg>
        <pc:picChg chg="add mod ord">
          <ac:chgData name="Akbaş, A. (17005116)" userId="S::17005116@student.hhs.nl::d92603f6-ac1a-47b2-8158-11f6e8eea92c" providerId="AD" clId="Web-{CB213E83-4605-44D4-B775-BCA41ED0DA8F}" dt="2020-10-09T12:41:35.586" v="339"/>
          <ac:picMkLst>
            <pc:docMk/>
            <pc:sldMk cId="2513229693" sldId="264"/>
            <ac:picMk id="5" creationId="{0124F0DC-FC03-45BB-8B38-CBC7B243C729}"/>
          </ac:picMkLst>
        </pc:picChg>
        <pc:picChg chg="add del mod">
          <ac:chgData name="Akbaş, A. (17005116)" userId="S::17005116@student.hhs.nl::d92603f6-ac1a-47b2-8158-11f6e8eea92c" providerId="AD" clId="Web-{CB213E83-4605-44D4-B775-BCA41ED0DA8F}" dt="2020-10-09T13:00:43.602" v="357"/>
          <ac:picMkLst>
            <pc:docMk/>
            <pc:sldMk cId="2513229693" sldId="264"/>
            <ac:picMk id="33" creationId="{0EBCF10D-1D26-4CB0-B1BF-A7C1894685B0}"/>
          </ac:picMkLst>
        </pc:picChg>
        <pc:picChg chg="add del">
          <ac:chgData name="Akbaş, A. (17005116)" userId="S::17005116@student.hhs.nl::d92603f6-ac1a-47b2-8158-11f6e8eea92c" providerId="AD" clId="Web-{CB213E83-4605-44D4-B775-BCA41ED0DA8F}" dt="2020-10-09T13:00:41.133" v="356"/>
          <ac:picMkLst>
            <pc:docMk/>
            <pc:sldMk cId="2513229693" sldId="264"/>
            <ac:picMk id="37" creationId="{FBC9B7C3-BD05-4493-A36F-DD5FE8D9942F}"/>
          </ac:picMkLst>
        </pc:picChg>
        <pc:picChg chg="add del mod">
          <ac:chgData name="Akbaş, A. (17005116)" userId="S::17005116@student.hhs.nl::d92603f6-ac1a-47b2-8158-11f6e8eea92c" providerId="AD" clId="Web-{CB213E83-4605-44D4-B775-BCA41ED0DA8F}" dt="2020-10-09T13:00:37.117" v="353"/>
          <ac:picMkLst>
            <pc:docMk/>
            <pc:sldMk cId="2513229693" sldId="264"/>
            <ac:picMk id="39" creationId="{E54FE02D-9952-487D-A8D4-D1B2F0228316}"/>
          </ac:picMkLst>
        </pc:picChg>
        <pc:picChg chg="add del mod">
          <ac:chgData name="Akbaş, A. (17005116)" userId="S::17005116@student.hhs.nl::d92603f6-ac1a-47b2-8158-11f6e8eea92c" providerId="AD" clId="Web-{CB213E83-4605-44D4-B775-BCA41ED0DA8F}" dt="2020-10-09T13:00:48.024" v="359"/>
          <ac:picMkLst>
            <pc:docMk/>
            <pc:sldMk cId="2513229693" sldId="264"/>
            <ac:picMk id="40" creationId="{8BACFDAC-36B2-484F-8715-425EE922848F}"/>
          </ac:picMkLst>
        </pc:picChg>
        <pc:picChg chg="add mod ord">
          <ac:chgData name="Akbaş, A. (17005116)" userId="S::17005116@student.hhs.nl::d92603f6-ac1a-47b2-8158-11f6e8eea92c" providerId="AD" clId="Web-{CB213E83-4605-44D4-B775-BCA41ED0DA8F}" dt="2020-10-09T13:00:59.446" v="366" actId="1076"/>
          <ac:picMkLst>
            <pc:docMk/>
            <pc:sldMk cId="2513229693" sldId="264"/>
            <ac:picMk id="45" creationId="{72B08A70-4F88-48BD-93FB-6B017478D225}"/>
          </ac:picMkLst>
        </pc:picChg>
      </pc:sldChg>
      <pc:sldChg chg="addSp delSp modSp mod setBg">
        <pc:chgData name="Akbaş, A. (17005116)" userId="S::17005116@student.hhs.nl::d92603f6-ac1a-47b2-8158-11f6e8eea92c" providerId="AD" clId="Web-{CB213E83-4605-44D4-B775-BCA41ED0DA8F}" dt="2020-10-09T13:12:47.346" v="809" actId="20577"/>
        <pc:sldMkLst>
          <pc:docMk/>
          <pc:sldMk cId="2225270754" sldId="266"/>
        </pc:sldMkLst>
        <pc:spChg chg="mod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2" creationId="{6F350F6B-8BF8-4B9B-BE8C-99AE04714ACD}"/>
          </ac:spMkLst>
        </pc:spChg>
        <pc:spChg chg="del">
          <ac:chgData name="Akbaş, A. (17005116)" userId="S::17005116@student.hhs.nl::d92603f6-ac1a-47b2-8158-11f6e8eea92c" providerId="AD" clId="Web-{CB213E83-4605-44D4-B775-BCA41ED0DA8F}" dt="2020-10-09T13:10:53.860" v="641"/>
          <ac:spMkLst>
            <pc:docMk/>
            <pc:sldMk cId="2225270754" sldId="266"/>
            <ac:spMk id="3" creationId="{7B01BD72-1635-46B0-B8B3-2D5C24C00914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08.735" v="644"/>
          <ac:spMkLst>
            <pc:docMk/>
            <pc:sldMk cId="2225270754" sldId="266"/>
            <ac:spMk id="8" creationId="{6D1F68C2-DEE5-4A01-ACC8-9E83F74AF759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11" creationId="{5C9B446A-6343-4E56-90BA-061E4DDF0FFB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13" creationId="{3EC72A1B-03D3-499C-B4BF-AC68EEC22B10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15" creationId="{216322C2-3CF0-4D33-BF90-3F384CF6D232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17" creationId="{55D4142C-5077-457F-A6AD-3FECFDB39685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19" creationId="{7A5F0580-5EE9-419F-96EE-B6529EF6E7D0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14" v="649"/>
          <ac:spMkLst>
            <pc:docMk/>
            <pc:sldMk cId="2225270754" sldId="266"/>
            <ac:spMk id="21" creationId="{B23FE733-F95B-4DF6-AFC5-BEEB3577C494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14" v="649"/>
          <ac:spMkLst>
            <pc:docMk/>
            <pc:sldMk cId="2225270754" sldId="266"/>
            <ac:spMk id="22" creationId="{9080D120-BD54-46E1-BA37-82F5E8089E90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18.282" v="647"/>
          <ac:spMkLst>
            <pc:docMk/>
            <pc:sldMk cId="2225270754" sldId="266"/>
            <ac:spMk id="23" creationId="{C7CA1D97-1F92-4F4B-9927-59C1E2DE5821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14" v="649"/>
          <ac:spMkLst>
            <pc:docMk/>
            <pc:sldMk cId="2225270754" sldId="266"/>
            <ac:spMk id="24" creationId="{81D83946-74FA-498A-AC80-9926F041B5C5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14" v="649"/>
          <ac:spMkLst>
            <pc:docMk/>
            <pc:sldMk cId="2225270754" sldId="266"/>
            <ac:spMk id="25" creationId="{5060D983-8B52-443A-8183-2A1DE05618B5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18.282" v="647"/>
          <ac:spMkLst>
            <pc:docMk/>
            <pc:sldMk cId="2225270754" sldId="266"/>
            <ac:spMk id="26" creationId="{8F7AFB9A-7364-478C-B48B-8523CDD9AE8D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26.814" v="649"/>
          <ac:spMkLst>
            <pc:docMk/>
            <pc:sldMk cId="2225270754" sldId="266"/>
            <ac:spMk id="27" creationId="{D7FBA351-9B55-4885-B409-3A897EDB9683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18.282" v="647"/>
          <ac:spMkLst>
            <pc:docMk/>
            <pc:sldMk cId="2225270754" sldId="266"/>
            <ac:spMk id="28" creationId="{36678033-86B6-40E6-BE90-78D8ED4E3A31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29" creationId="{385E1BDC-A9B0-4A87-82E3-F3187F69A802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18.282" v="647"/>
          <ac:spMkLst>
            <pc:docMk/>
            <pc:sldMk cId="2225270754" sldId="266"/>
            <ac:spMk id="30" creationId="{D2542E1A-076E-4A34-BB67-2BF961754E0C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31" creationId="{0990C621-3B8B-4820-8328-D47EF7CE823C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18.282" v="647"/>
          <ac:spMkLst>
            <pc:docMk/>
            <pc:sldMk cId="2225270754" sldId="266"/>
            <ac:spMk id="32" creationId="{75C56826-D4E5-42ED-8529-079651CB3005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33" creationId="{C1A2385B-1D2A-4E17-84FA-6CB7F0AAE473}"/>
          </ac:spMkLst>
        </pc:spChg>
        <pc:spChg chg="add del">
          <ac:chgData name="Akbaş, A. (17005116)" userId="S::17005116@student.hhs.nl::d92603f6-ac1a-47b2-8158-11f6e8eea92c" providerId="AD" clId="Web-{CB213E83-4605-44D4-B775-BCA41ED0DA8F}" dt="2020-10-09T13:11:18.282" v="647"/>
          <ac:spMkLst>
            <pc:docMk/>
            <pc:sldMk cId="2225270754" sldId="266"/>
            <ac:spMk id="34" creationId="{82095FCE-EF05-4443-B97A-85DEE3A5CA17}"/>
          </ac:spMkLst>
        </pc:spChg>
        <pc:spChg chg="add">
          <ac:chgData name="Akbaş, A. (17005116)" userId="S::17005116@student.hhs.nl::d92603f6-ac1a-47b2-8158-11f6e8eea92c" providerId="AD" clId="Web-{CB213E83-4605-44D4-B775-BCA41ED0DA8F}" dt="2020-10-09T13:11:26.829" v="650"/>
          <ac:spMkLst>
            <pc:docMk/>
            <pc:sldMk cId="2225270754" sldId="266"/>
            <ac:spMk id="35" creationId="{5E791F2F-79DB-4CC0-9FA1-001E3E91E8B7}"/>
          </ac:spMkLst>
        </pc:spChg>
        <pc:spChg chg="add mod">
          <ac:chgData name="Akbaş, A. (17005116)" userId="S::17005116@student.hhs.nl::d92603f6-ac1a-47b2-8158-11f6e8eea92c" providerId="AD" clId="Web-{CB213E83-4605-44D4-B775-BCA41ED0DA8F}" dt="2020-10-09T13:12:47.346" v="809" actId="20577"/>
          <ac:spMkLst>
            <pc:docMk/>
            <pc:sldMk cId="2225270754" sldId="266"/>
            <ac:spMk id="36" creationId="{DDC2BCE1-786E-4C58-86DC-680F277D6793}"/>
          </ac:spMkLst>
        </pc:spChg>
        <pc:picChg chg="add mod ord">
          <ac:chgData name="Akbaş, A. (17005116)" userId="S::17005116@student.hhs.nl::d92603f6-ac1a-47b2-8158-11f6e8eea92c" providerId="AD" clId="Web-{CB213E83-4605-44D4-B775-BCA41ED0DA8F}" dt="2020-10-09T13:11:26.829" v="650"/>
          <ac:picMkLst>
            <pc:docMk/>
            <pc:sldMk cId="2225270754" sldId="266"/>
            <ac:picMk id="4" creationId="{DAF3700D-9083-42F2-965E-74301E5419D5}"/>
          </ac:picMkLst>
        </pc:picChg>
        <pc:picChg chg="add mod ord">
          <ac:chgData name="Akbaş, A. (17005116)" userId="S::17005116@student.hhs.nl::d92603f6-ac1a-47b2-8158-11f6e8eea92c" providerId="AD" clId="Web-{CB213E83-4605-44D4-B775-BCA41ED0DA8F}" dt="2020-10-09T13:11:26.829" v="650"/>
          <ac:picMkLst>
            <pc:docMk/>
            <pc:sldMk cId="2225270754" sldId="266"/>
            <ac:picMk id="5" creationId="{7A40146A-6F47-49DB-9370-A3301F67745D}"/>
          </ac:picMkLst>
        </pc:picChg>
      </pc:sldChg>
    </pc:docChg>
  </pc:docChgLst>
  <pc:docChgLst>
    <pc:chgData name="Turkenburg, M.C. (17113148)" userId="S::17113148@student.hhs.nl::f4651698-77e6-4aa3-a21b-cce47d380792" providerId="AD" clId="Web-{6F90DE4F-CF8C-4BB6-AF04-E9A07104769A}"/>
    <pc:docChg chg="addSld modSld sldOrd">
      <pc:chgData name="Turkenburg, M.C. (17113148)" userId="S::17113148@student.hhs.nl::f4651698-77e6-4aa3-a21b-cce47d380792" providerId="AD" clId="Web-{6F90DE4F-CF8C-4BB6-AF04-E9A07104769A}" dt="2020-10-09T12:54:23.804" v="62" actId="14100"/>
      <pc:docMkLst>
        <pc:docMk/>
      </pc:docMkLst>
      <pc:sldChg chg="addSp modSp">
        <pc:chgData name="Turkenburg, M.C. (17113148)" userId="S::17113148@student.hhs.nl::f4651698-77e6-4aa3-a21b-cce47d380792" providerId="AD" clId="Web-{6F90DE4F-CF8C-4BB6-AF04-E9A07104769A}" dt="2020-10-09T12:52:50.990" v="7" actId="1076"/>
        <pc:sldMkLst>
          <pc:docMk/>
          <pc:sldMk cId="2470412782" sldId="265"/>
        </pc:sldMkLst>
        <pc:spChg chg="mod">
          <ac:chgData name="Turkenburg, M.C. (17113148)" userId="S::17113148@student.hhs.nl::f4651698-77e6-4aa3-a21b-cce47d380792" providerId="AD" clId="Web-{6F90DE4F-CF8C-4BB6-AF04-E9A07104769A}" dt="2020-10-09T12:52:34.037" v="0" actId="20577"/>
          <ac:spMkLst>
            <pc:docMk/>
            <pc:sldMk cId="2470412782" sldId="265"/>
            <ac:spMk id="3" creationId="{55BC2CA3-21C0-453E-BE53-410118D3BC88}"/>
          </ac:spMkLst>
        </pc:spChg>
        <pc:picChg chg="add mod">
          <ac:chgData name="Turkenburg, M.C. (17113148)" userId="S::17113148@student.hhs.nl::f4651698-77e6-4aa3-a21b-cce47d380792" providerId="AD" clId="Web-{6F90DE4F-CF8C-4BB6-AF04-E9A07104769A}" dt="2020-10-09T12:52:50.990" v="7" actId="1076"/>
          <ac:picMkLst>
            <pc:docMk/>
            <pc:sldMk cId="2470412782" sldId="265"/>
            <ac:picMk id="4" creationId="{E0C2C835-1C52-478A-8C21-F214BEC89AA5}"/>
          </ac:picMkLst>
        </pc:picChg>
      </pc:sldChg>
      <pc:sldChg chg="addSp delSp modSp add ord replId">
        <pc:chgData name="Turkenburg, M.C. (17113148)" userId="S::17113148@student.hhs.nl::f4651698-77e6-4aa3-a21b-cce47d380792" providerId="AD" clId="Web-{6F90DE4F-CF8C-4BB6-AF04-E9A07104769A}" dt="2020-10-09T12:54:23.804" v="62" actId="14100"/>
        <pc:sldMkLst>
          <pc:docMk/>
          <pc:sldMk cId="1216047566" sldId="267"/>
        </pc:sldMkLst>
        <pc:spChg chg="del mod">
          <ac:chgData name="Turkenburg, M.C. (17113148)" userId="S::17113148@student.hhs.nl::f4651698-77e6-4aa3-a21b-cce47d380792" providerId="AD" clId="Web-{6F90DE4F-CF8C-4BB6-AF04-E9A07104769A}" dt="2020-10-09T12:53:33.553" v="13"/>
          <ac:spMkLst>
            <pc:docMk/>
            <pc:sldMk cId="1216047566" sldId="267"/>
            <ac:spMk id="3" creationId="{55BC2CA3-21C0-453E-BE53-410118D3BC88}"/>
          </ac:spMkLst>
        </pc:spChg>
        <pc:spChg chg="add mod">
          <ac:chgData name="Turkenburg, M.C. (17113148)" userId="S::17113148@student.hhs.nl::f4651698-77e6-4aa3-a21b-cce47d380792" providerId="AD" clId="Web-{6F90DE4F-CF8C-4BB6-AF04-E9A07104769A}" dt="2020-10-09T12:54:23.804" v="62" actId="14100"/>
          <ac:spMkLst>
            <pc:docMk/>
            <pc:sldMk cId="1216047566" sldId="267"/>
            <ac:spMk id="6" creationId="{50ECE108-4F7F-4EBB-BE5E-284861782F93}"/>
          </ac:spMkLst>
        </pc:spChg>
        <pc:picChg chg="del">
          <ac:chgData name="Turkenburg, M.C. (17113148)" userId="S::17113148@student.hhs.nl::f4651698-77e6-4aa3-a21b-cce47d380792" providerId="AD" clId="Web-{6F90DE4F-CF8C-4BB6-AF04-E9A07104769A}" dt="2020-10-09T12:53:31.772" v="12"/>
          <ac:picMkLst>
            <pc:docMk/>
            <pc:sldMk cId="1216047566" sldId="267"/>
            <ac:picMk id="4" creationId="{E0C2C835-1C52-478A-8C21-F214BEC89AA5}"/>
          </ac:picMkLst>
        </pc:picChg>
        <pc:picChg chg="add mod ord">
          <ac:chgData name="Turkenburg, M.C. (17113148)" userId="S::17113148@student.hhs.nl::f4651698-77e6-4aa3-a21b-cce47d380792" providerId="AD" clId="Web-{6F90DE4F-CF8C-4BB6-AF04-E9A07104769A}" dt="2020-10-09T12:53:48.522" v="17" actId="1076"/>
          <ac:picMkLst>
            <pc:docMk/>
            <pc:sldMk cId="1216047566" sldId="267"/>
            <ac:picMk id="5" creationId="{49993A40-77B4-4F00-B218-AA07C39F3044}"/>
          </ac:picMkLst>
        </pc:picChg>
      </pc:sldChg>
    </pc:docChg>
  </pc:docChgLst>
  <pc:docChgLst>
    <pc:chgData name="Werkhoven, C.R. (17079578)" userId="S::17079578@student.hhs.nl::711cbc79-340b-4b6d-b9a9-3d98eb9ccda3" providerId="AD" clId="Web-{09465295-3B7A-4166-B7A3-88C6262C120E}"/>
    <pc:docChg chg="addSld modSld sldOrd">
      <pc:chgData name="Werkhoven, C.R. (17079578)" userId="S::17079578@student.hhs.nl::711cbc79-340b-4b6d-b9a9-3d98eb9ccda3" providerId="AD" clId="Web-{09465295-3B7A-4166-B7A3-88C6262C120E}" dt="2020-10-09T13:25:13.631" v="1066" actId="20577"/>
      <pc:docMkLst>
        <pc:docMk/>
      </pc:docMkLst>
      <pc:sldChg chg="addSp delSp modSp mod setBg">
        <pc:chgData name="Werkhoven, C.R. (17079578)" userId="S::17079578@student.hhs.nl::711cbc79-340b-4b6d-b9a9-3d98eb9ccda3" providerId="AD" clId="Web-{09465295-3B7A-4166-B7A3-88C6262C120E}" dt="2020-10-09T13:10:40.801" v="486" actId="1076"/>
        <pc:sldMkLst>
          <pc:docMk/>
          <pc:sldMk cId="2349859839" sldId="257"/>
        </pc:sldMkLst>
        <pc:spChg chg="mod">
          <ac:chgData name="Werkhoven, C.R. (17079578)" userId="S::17079578@student.hhs.nl::711cbc79-340b-4b6d-b9a9-3d98eb9ccda3" providerId="AD" clId="Web-{09465295-3B7A-4166-B7A3-88C6262C120E}" dt="2020-10-09T12:46:49.647" v="237"/>
          <ac:spMkLst>
            <pc:docMk/>
            <pc:sldMk cId="2349859839" sldId="257"/>
            <ac:spMk id="2" creationId="{AC34F53C-29B4-4BAB-ACCA-6028FE54DD8F}"/>
          </ac:spMkLst>
        </pc:spChg>
        <pc:spChg chg="del mod">
          <ac:chgData name="Werkhoven, C.R. (17079578)" userId="S::17079578@student.hhs.nl::711cbc79-340b-4b6d-b9a9-3d98eb9ccda3" providerId="AD" clId="Web-{09465295-3B7A-4166-B7A3-88C6262C120E}" dt="2020-10-09T12:41:46.266" v="208"/>
          <ac:spMkLst>
            <pc:docMk/>
            <pc:sldMk cId="2349859839" sldId="257"/>
            <ac:spMk id="3" creationId="{09EEAA10-219A-4402-954E-E8212D8B5293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9.647" v="237"/>
          <ac:spMkLst>
            <pc:docMk/>
            <pc:sldMk cId="2349859839" sldId="257"/>
            <ac:spMk id="6" creationId="{576152AB-DB4E-43E1-BE8B-9E2B5DE4CA12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9.647" v="237"/>
          <ac:spMkLst>
            <pc:docMk/>
            <pc:sldMk cId="2349859839" sldId="257"/>
            <ac:spMk id="7" creationId="{92544CF4-9B52-4A7B-A4B3-88C72729B77D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9.647" v="237"/>
          <ac:spMkLst>
            <pc:docMk/>
            <pc:sldMk cId="2349859839" sldId="257"/>
            <ac:spMk id="8" creationId="{E75862C5-5C00-4421-BC7B-9B7B86DBC80D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9.647" v="237"/>
          <ac:spMkLst>
            <pc:docMk/>
            <pc:sldMk cId="2349859839" sldId="257"/>
            <ac:spMk id="15" creationId="{089440EF-9BE9-4AE9-8C28-00B02296CDB6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4.850" v="234"/>
          <ac:spMkLst>
            <pc:docMk/>
            <pc:sldMk cId="2349859839" sldId="257"/>
            <ac:spMk id="17" creationId="{576152AB-DB4E-43E1-BE8B-9E2B5DE4CA12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4.850" v="234"/>
          <ac:spMkLst>
            <pc:docMk/>
            <pc:sldMk cId="2349859839" sldId="257"/>
            <ac:spMk id="19" creationId="{92544CF4-9B52-4A7B-A4B3-88C72729B77D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9.616" v="236"/>
          <ac:spMkLst>
            <pc:docMk/>
            <pc:sldMk cId="2349859839" sldId="257"/>
            <ac:spMk id="21" creationId="{7517A47C-B2E5-4B79-8061-D74B1311AF6E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9.616" v="236"/>
          <ac:spMkLst>
            <pc:docMk/>
            <pc:sldMk cId="2349859839" sldId="257"/>
            <ac:spMk id="23" creationId="{C505E780-2083-4CB5-A42A-5E0E2908ECC3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4.850" v="234"/>
          <ac:spMkLst>
            <pc:docMk/>
            <pc:sldMk cId="2349859839" sldId="257"/>
            <ac:spMk id="24" creationId="{E75862C5-5C00-4421-BC7B-9B7B86DBC80D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9.616" v="236"/>
          <ac:spMkLst>
            <pc:docMk/>
            <pc:sldMk cId="2349859839" sldId="257"/>
            <ac:spMk id="25" creationId="{D2C0AE1C-0118-41AE-8A10-7CDCBF10E96F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4.850" v="234"/>
          <ac:spMkLst>
            <pc:docMk/>
            <pc:sldMk cId="2349859839" sldId="257"/>
            <ac:spMk id="26" creationId="{089440EF-9BE9-4AE9-8C28-00B02296CDB6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2:46:49.616" v="236"/>
          <ac:spMkLst>
            <pc:docMk/>
            <pc:sldMk cId="2349859839" sldId="257"/>
            <ac:spMk id="27" creationId="{463EEC44-1BA3-44ED-81FC-A644B04B2A44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46:49.647" v="237"/>
          <ac:spMkLst>
            <pc:docMk/>
            <pc:sldMk cId="2349859839" sldId="257"/>
            <ac:spMk id="28" creationId="{81D377EB-C9D2-4ED0-86A6-740A297E3EAC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46:49.647" v="237"/>
          <ac:spMkLst>
            <pc:docMk/>
            <pc:sldMk cId="2349859839" sldId="257"/>
            <ac:spMk id="29" creationId="{066346BE-FDB4-4772-A696-0719490ABD64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46:49.647" v="237"/>
          <ac:spMkLst>
            <pc:docMk/>
            <pc:sldMk cId="2349859839" sldId="257"/>
            <ac:spMk id="30" creationId="{FB92FFCE-0C90-454E-AA25-D4EE9A6C39C5}"/>
          </ac:spMkLst>
        </pc:spChg>
        <pc:graphicFrameChg chg="add mod modGraphic">
          <ac:chgData name="Werkhoven, C.R. (17079578)" userId="S::17079578@student.hhs.nl::711cbc79-340b-4b6d-b9a9-3d98eb9ccda3" providerId="AD" clId="Web-{09465295-3B7A-4166-B7A3-88C6262C120E}" dt="2020-10-09T13:10:40.801" v="486" actId="1076"/>
          <ac:graphicFrameMkLst>
            <pc:docMk/>
            <pc:sldMk cId="2349859839" sldId="257"/>
            <ac:graphicFrameMk id="10" creationId="{B95E7804-6B97-49DA-B460-4E1691B5B79F}"/>
          </ac:graphicFrameMkLst>
        </pc:graphicFrameChg>
      </pc:sldChg>
      <pc:sldChg chg="modSp">
        <pc:chgData name="Werkhoven, C.R. (17079578)" userId="S::17079578@student.hhs.nl::711cbc79-340b-4b6d-b9a9-3d98eb9ccda3" providerId="AD" clId="Web-{09465295-3B7A-4166-B7A3-88C6262C120E}" dt="2020-10-09T13:19:00.983" v="1018" actId="20577"/>
        <pc:sldMkLst>
          <pc:docMk/>
          <pc:sldMk cId="4209406847" sldId="258"/>
        </pc:sldMkLst>
        <pc:spChg chg="mod">
          <ac:chgData name="Werkhoven, C.R. (17079578)" userId="S::17079578@student.hhs.nl::711cbc79-340b-4b6d-b9a9-3d98eb9ccda3" providerId="AD" clId="Web-{09465295-3B7A-4166-B7A3-88C6262C120E}" dt="2020-10-09T12:38:09.668" v="101" actId="20577"/>
          <ac:spMkLst>
            <pc:docMk/>
            <pc:sldMk cId="4209406847" sldId="258"/>
            <ac:spMk id="2" creationId="{39B6DF03-65CF-4E22-854E-F3D728BA6EEB}"/>
          </ac:spMkLst>
        </pc:spChg>
        <pc:spChg chg="mod">
          <ac:chgData name="Werkhoven, C.R. (17079578)" userId="S::17079578@student.hhs.nl::711cbc79-340b-4b6d-b9a9-3d98eb9ccda3" providerId="AD" clId="Web-{09465295-3B7A-4166-B7A3-88C6262C120E}" dt="2020-10-09T13:19:00.983" v="1018" actId="20577"/>
          <ac:spMkLst>
            <pc:docMk/>
            <pc:sldMk cId="4209406847" sldId="258"/>
            <ac:spMk id="3" creationId="{011F9D74-B6B6-43BE-A746-30B8F0A32993}"/>
          </ac:spMkLst>
        </pc:spChg>
      </pc:sldChg>
      <pc:sldChg chg="addSp delSp modSp mod setBg">
        <pc:chgData name="Werkhoven, C.R. (17079578)" userId="S::17079578@student.hhs.nl::711cbc79-340b-4b6d-b9a9-3d98eb9ccda3" providerId="AD" clId="Web-{09465295-3B7A-4166-B7A3-88C6262C120E}" dt="2020-10-09T13:11:23.208" v="504" actId="20577"/>
        <pc:sldMkLst>
          <pc:docMk/>
          <pc:sldMk cId="3301967074" sldId="260"/>
        </pc:sldMkLst>
        <pc:spChg chg="mod">
          <ac:chgData name="Werkhoven, C.R. (17079578)" userId="S::17079578@student.hhs.nl::711cbc79-340b-4b6d-b9a9-3d98eb9ccda3" providerId="AD" clId="Web-{09465295-3B7A-4166-B7A3-88C6262C120E}" dt="2020-10-09T12:42:44.361" v="210" actId="20577"/>
          <ac:spMkLst>
            <pc:docMk/>
            <pc:sldMk cId="3301967074" sldId="260"/>
            <ac:spMk id="2" creationId="{5082BC41-6735-44CC-8E68-D6BACB38A851}"/>
          </ac:spMkLst>
        </pc:spChg>
        <pc:spChg chg="del mod">
          <ac:chgData name="Werkhoven, C.R. (17079578)" userId="S::17079578@student.hhs.nl::711cbc79-340b-4b6d-b9a9-3d98eb9ccda3" providerId="AD" clId="Web-{09465295-3B7A-4166-B7A3-88C6262C120E}" dt="2020-10-09T12:42:38.939" v="209"/>
          <ac:spMkLst>
            <pc:docMk/>
            <pc:sldMk cId="3301967074" sldId="260"/>
            <ac:spMk id="3" creationId="{DE7D1F06-122D-4605-91A8-C9AC8553CEA1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42:38.939" v="209"/>
          <ac:spMkLst>
            <pc:docMk/>
            <pc:sldMk cId="3301967074" sldId="260"/>
            <ac:spMk id="9" creationId="{7517A47C-B2E5-4B79-8061-D74B1311AF6E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42:38.939" v="209"/>
          <ac:spMkLst>
            <pc:docMk/>
            <pc:sldMk cId="3301967074" sldId="260"/>
            <ac:spMk id="11" creationId="{C505E780-2083-4CB5-A42A-5E0E2908ECC3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42:38.939" v="209"/>
          <ac:spMkLst>
            <pc:docMk/>
            <pc:sldMk cId="3301967074" sldId="260"/>
            <ac:spMk id="13" creationId="{D2C0AE1C-0118-41AE-8A10-7CDCBF10E96F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42:38.939" v="209"/>
          <ac:spMkLst>
            <pc:docMk/>
            <pc:sldMk cId="3301967074" sldId="260"/>
            <ac:spMk id="15" creationId="{463EEC44-1BA3-44ED-81FC-A644B04B2A44}"/>
          </ac:spMkLst>
        </pc:spChg>
        <pc:graphicFrameChg chg="add modGraphic">
          <ac:chgData name="Werkhoven, C.R. (17079578)" userId="S::17079578@student.hhs.nl::711cbc79-340b-4b6d-b9a9-3d98eb9ccda3" providerId="AD" clId="Web-{09465295-3B7A-4166-B7A3-88C6262C120E}" dt="2020-10-09T13:11:23.208" v="504" actId="20577"/>
          <ac:graphicFrameMkLst>
            <pc:docMk/>
            <pc:sldMk cId="3301967074" sldId="260"/>
            <ac:graphicFrameMk id="5" creationId="{394785FA-6A86-435E-9739-92D65BDF8425}"/>
          </ac:graphicFrameMkLst>
        </pc:graphicFrameChg>
      </pc:sldChg>
      <pc:sldChg chg="modSp">
        <pc:chgData name="Werkhoven, C.R. (17079578)" userId="S::17079578@student.hhs.nl::711cbc79-340b-4b6d-b9a9-3d98eb9ccda3" providerId="AD" clId="Web-{09465295-3B7A-4166-B7A3-88C6262C120E}" dt="2020-10-09T13:11:31.489" v="528" actId="20577"/>
        <pc:sldMkLst>
          <pc:docMk/>
          <pc:sldMk cId="3312778014" sldId="261"/>
        </pc:sldMkLst>
        <pc:spChg chg="mod">
          <ac:chgData name="Werkhoven, C.R. (17079578)" userId="S::17079578@student.hhs.nl::711cbc79-340b-4b6d-b9a9-3d98eb9ccda3" providerId="AD" clId="Web-{09465295-3B7A-4166-B7A3-88C6262C120E}" dt="2020-10-09T13:11:31.489" v="528" actId="20577"/>
          <ac:spMkLst>
            <pc:docMk/>
            <pc:sldMk cId="3312778014" sldId="261"/>
            <ac:spMk id="2" creationId="{977C2C46-4D22-4481-B30B-4A9D7191FDCE}"/>
          </ac:spMkLst>
        </pc:spChg>
      </pc:sldChg>
      <pc:sldChg chg="addSp delSp modSp new ord">
        <pc:chgData name="Werkhoven, C.R. (17079578)" userId="S::17079578@student.hhs.nl::711cbc79-340b-4b6d-b9a9-3d98eb9ccda3" providerId="AD" clId="Web-{09465295-3B7A-4166-B7A3-88C6262C120E}" dt="2020-10-09T13:08:18.095" v="479"/>
        <pc:sldMkLst>
          <pc:docMk/>
          <pc:sldMk cId="2789042360" sldId="262"/>
        </pc:sldMkLst>
        <pc:spChg chg="mod">
          <ac:chgData name="Werkhoven, C.R. (17079578)" userId="S::17079578@student.hhs.nl::711cbc79-340b-4b6d-b9a9-3d98eb9ccda3" providerId="AD" clId="Web-{09465295-3B7A-4166-B7A3-88C6262C120E}" dt="2020-10-09T12:43:50.753" v="230" actId="20577"/>
          <ac:spMkLst>
            <pc:docMk/>
            <pc:sldMk cId="2789042360" sldId="262"/>
            <ac:spMk id="2" creationId="{9303D8A6-6C73-416F-922A-0EE594CEFD3B}"/>
          </ac:spMkLst>
        </pc:spChg>
        <pc:spChg chg="mod">
          <ac:chgData name="Werkhoven, C.R. (17079578)" userId="S::17079578@student.hhs.nl::711cbc79-340b-4b6d-b9a9-3d98eb9ccda3" providerId="AD" clId="Web-{09465295-3B7A-4166-B7A3-88C6262C120E}" dt="2020-10-09T13:04:01.965" v="421" actId="20577"/>
          <ac:spMkLst>
            <pc:docMk/>
            <pc:sldMk cId="2789042360" sldId="262"/>
            <ac:spMk id="3" creationId="{BCC79DEA-6B7F-459C-9BDC-1BDDEC1886BD}"/>
          </ac:spMkLst>
        </pc:spChg>
        <pc:graphicFrameChg chg="add del">
          <ac:chgData name="Werkhoven, C.R. (17079578)" userId="S::17079578@student.hhs.nl::711cbc79-340b-4b6d-b9a9-3d98eb9ccda3" providerId="AD" clId="Web-{09465295-3B7A-4166-B7A3-88C6262C120E}" dt="2020-10-09T13:08:18.095" v="479"/>
          <ac:graphicFrameMkLst>
            <pc:docMk/>
            <pc:sldMk cId="2789042360" sldId="262"/>
            <ac:graphicFrameMk id="5" creationId="{622C0EA9-5271-47F6-B821-D28EAA95C94E}"/>
          </ac:graphicFrameMkLst>
        </pc:graphicFrameChg>
        <pc:graphicFrameChg chg="add del">
          <ac:chgData name="Werkhoven, C.R. (17079578)" userId="S::17079578@student.hhs.nl::711cbc79-340b-4b6d-b9a9-3d98eb9ccda3" providerId="AD" clId="Web-{09465295-3B7A-4166-B7A3-88C6262C120E}" dt="2020-10-09T13:08:16.579" v="478"/>
          <ac:graphicFrameMkLst>
            <pc:docMk/>
            <pc:sldMk cId="2789042360" sldId="262"/>
            <ac:graphicFrameMk id="20" creationId="{3F912271-3D42-4ADC-A9DD-50DAF5FBD83E}"/>
          </ac:graphicFrameMkLst>
        </pc:graphicFrameChg>
      </pc:sldChg>
      <pc:sldChg chg="addSp delSp modSp">
        <pc:chgData name="Werkhoven, C.R. (17079578)" userId="S::17079578@student.hhs.nl::711cbc79-340b-4b6d-b9a9-3d98eb9ccda3" providerId="AD" clId="Web-{09465295-3B7A-4166-B7A3-88C6262C120E}" dt="2020-10-09T13:19:29.812" v="1027" actId="20577"/>
        <pc:sldMkLst>
          <pc:docMk/>
          <pc:sldMk cId="2513229693" sldId="264"/>
        </pc:sldMkLst>
        <pc:spChg chg="mod">
          <ac:chgData name="Werkhoven, C.R. (17079578)" userId="S::17079578@student.hhs.nl::711cbc79-340b-4b6d-b9a9-3d98eb9ccda3" providerId="AD" clId="Web-{09465295-3B7A-4166-B7A3-88C6262C120E}" dt="2020-10-09T13:19:29.812" v="1027" actId="20577"/>
          <ac:spMkLst>
            <pc:docMk/>
            <pc:sldMk cId="2513229693" sldId="264"/>
            <ac:spMk id="2" creationId="{53541A60-AC4D-4DAA-ADAF-E96B4BE58C20}"/>
          </ac:spMkLst>
        </pc:spChg>
        <pc:spChg chg="mod">
          <ac:chgData name="Werkhoven, C.R. (17079578)" userId="S::17079578@student.hhs.nl::711cbc79-340b-4b6d-b9a9-3d98eb9ccda3" providerId="AD" clId="Web-{09465295-3B7A-4166-B7A3-88C6262C120E}" dt="2020-10-09T12:59:36.600" v="303" actId="20577"/>
          <ac:spMkLst>
            <pc:docMk/>
            <pc:sldMk cId="2513229693" sldId="264"/>
            <ac:spMk id="3" creationId="{9709EA7A-5385-47BF-95D4-E44342E9B7F0}"/>
          </ac:spMkLst>
        </pc:spChg>
        <pc:spChg chg="del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10" creationId="{2D6FBB9D-1CAA-4D05-AB33-BABDFE17B843}"/>
          </ac:spMkLst>
        </pc:spChg>
        <pc:spChg chg="del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12" creationId="{04727B71-B4B6-4823-80A1-68C40B475118}"/>
          </ac:spMkLst>
        </pc:spChg>
        <pc:spChg chg="del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14" creationId="{79A6DB05-9FB5-4B07-8675-74C23D4FD89D}"/>
          </ac:spMkLst>
        </pc:spChg>
        <pc:spChg chg="del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16" creationId="{0288C6B4-AFC3-407F-A595-EFFD38D4CCAF}"/>
          </ac:spMkLst>
        </pc:spChg>
        <pc:spChg chg="del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18" creationId="{CF236821-17FE-429B-8D2C-08E13A64EA40}"/>
          </ac:spMkLst>
        </pc:spChg>
        <pc:spChg chg="del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20" creationId="{C0BDBCD2-E081-43AB-9119-C55465E59757}"/>
          </ac:spMkLst>
        </pc:spChg>
        <pc:spChg chg="del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22" creationId="{98E79BE4-34FE-485A-98A5-92CE8F7C4743}"/>
          </ac:spMkLst>
        </pc:spChg>
        <pc:spChg chg="del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24" creationId="{7A5F0580-5EE9-419F-96EE-B6529EF6E7D0}"/>
          </ac:spMkLst>
        </pc:spChg>
        <pc:spChg chg="add del mod">
          <ac:chgData name="Werkhoven, C.R. (17079578)" userId="S::17079578@student.hhs.nl::711cbc79-340b-4b6d-b9a9-3d98eb9ccda3" providerId="AD" clId="Web-{09465295-3B7A-4166-B7A3-88C6262C120E}" dt="2020-10-09T12:56:39.456" v="280"/>
          <ac:spMkLst>
            <pc:docMk/>
            <pc:sldMk cId="2513229693" sldId="264"/>
            <ac:spMk id="34" creationId="{809FF23C-46E6-4BF0-8E1D-D8F7EE137837}"/>
          </ac:spMkLst>
        </pc:spChg>
        <pc:spChg chg="add del mod">
          <ac:chgData name="Werkhoven, C.R. (17079578)" userId="S::17079578@student.hhs.nl::711cbc79-340b-4b6d-b9a9-3d98eb9ccda3" providerId="AD" clId="Web-{09465295-3B7A-4166-B7A3-88C6262C120E}" dt="2020-10-09T12:58:16.880" v="282"/>
          <ac:spMkLst>
            <pc:docMk/>
            <pc:sldMk cId="2513229693" sldId="264"/>
            <ac:spMk id="36" creationId="{D4BF0669-C371-4777-8CD8-34191CB5BB2B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42" creationId="{2D6FBB9D-1CAA-4D05-AB33-BABDFE17B843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44" creationId="{04727B71-B4B6-4823-80A1-68C40B475118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46" creationId="{79A6DB05-9FB5-4B07-8675-74C23D4FD89D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48" creationId="{2C9A9DA9-7DC8-488B-A882-123947B0F3D9}"/>
          </ac:spMkLst>
        </pc:spChg>
        <pc:spChg chg="add del mod">
          <ac:chgData name="Werkhoven, C.R. (17079578)" userId="S::17079578@student.hhs.nl::711cbc79-340b-4b6d-b9a9-3d98eb9ccda3" providerId="AD" clId="Web-{09465295-3B7A-4166-B7A3-88C6262C120E}" dt="2020-10-09T13:01:44.196" v="308"/>
          <ac:spMkLst>
            <pc:docMk/>
            <pc:sldMk cId="2513229693" sldId="264"/>
            <ac:spMk id="49" creationId="{EAE51866-B323-4174-963D-8DE98F6DE4EB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50" creationId="{57F6BDD4-E066-4008-8011-6CC31AEB4556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52" creationId="{2711A8FB-68FC-45FC-B01E-38F809E2D439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2:58:25.380" v="283"/>
          <ac:spMkLst>
            <pc:docMk/>
            <pc:sldMk cId="2513229693" sldId="264"/>
            <ac:spMk id="54" creationId="{2A865FE3-5FC9-4049-87CF-30019C46C0F5}"/>
          </ac:spMkLst>
        </pc:spChg>
        <pc:picChg chg="add del">
          <ac:chgData name="Werkhoven, C.R. (17079578)" userId="S::17079578@student.hhs.nl::711cbc79-340b-4b6d-b9a9-3d98eb9ccda3" providerId="AD" clId="Web-{09465295-3B7A-4166-B7A3-88C6262C120E}" dt="2020-10-09T12:58:15.801" v="281"/>
          <ac:picMkLst>
            <pc:docMk/>
            <pc:sldMk cId="2513229693" sldId="264"/>
            <ac:picMk id="5" creationId="{0124F0DC-FC03-45BB-8B38-CBC7B243C729}"/>
          </ac:picMkLst>
        </pc:picChg>
        <pc:picChg chg="add mod ord">
          <ac:chgData name="Werkhoven, C.R. (17079578)" userId="S::17079578@student.hhs.nl::711cbc79-340b-4b6d-b9a9-3d98eb9ccda3" providerId="AD" clId="Web-{09465295-3B7A-4166-B7A3-88C6262C120E}" dt="2020-10-09T12:58:31.083" v="284" actId="14100"/>
          <ac:picMkLst>
            <pc:docMk/>
            <pc:sldMk cId="2513229693" sldId="264"/>
            <ac:picMk id="37" creationId="{FBC9B7C3-BD05-4493-A36F-DD5FE8D9942F}"/>
          </ac:picMkLst>
        </pc:picChg>
        <pc:picChg chg="add del mod">
          <ac:chgData name="Werkhoven, C.R. (17079578)" userId="S::17079578@student.hhs.nl::711cbc79-340b-4b6d-b9a9-3d98eb9ccda3" providerId="AD" clId="Web-{09465295-3B7A-4166-B7A3-88C6262C120E}" dt="2020-10-09T13:01:40.431" v="306"/>
          <ac:picMkLst>
            <pc:docMk/>
            <pc:sldMk cId="2513229693" sldId="264"/>
            <ac:picMk id="41" creationId="{36BCB6CC-CED9-4644-B2AB-E7316124D0C1}"/>
          </ac:picMkLst>
        </pc:picChg>
        <pc:picChg chg="del">
          <ac:chgData name="Werkhoven, C.R. (17079578)" userId="S::17079578@student.hhs.nl::711cbc79-340b-4b6d-b9a9-3d98eb9ccda3" providerId="AD" clId="Web-{09465295-3B7A-4166-B7A3-88C6262C120E}" dt="2020-10-09T13:01:42.774" v="307"/>
          <ac:picMkLst>
            <pc:docMk/>
            <pc:sldMk cId="2513229693" sldId="264"/>
            <ac:picMk id="45" creationId="{72B08A70-4F88-48BD-93FB-6B017478D225}"/>
          </ac:picMkLst>
        </pc:picChg>
        <pc:picChg chg="add mod ord">
          <ac:chgData name="Werkhoven, C.R. (17079578)" userId="S::17079578@student.hhs.nl::711cbc79-340b-4b6d-b9a9-3d98eb9ccda3" providerId="AD" clId="Web-{09465295-3B7A-4166-B7A3-88C6262C120E}" dt="2020-10-09T13:02:02.072" v="312" actId="1076"/>
          <ac:picMkLst>
            <pc:docMk/>
            <pc:sldMk cId="2513229693" sldId="264"/>
            <ac:picMk id="51" creationId="{2227230B-8611-458D-A00E-A3F93BF7C8C1}"/>
          </ac:picMkLst>
        </pc:picChg>
        <pc:inkChg chg="add del">
          <ac:chgData name="Werkhoven, C.R. (17079578)" userId="S::17079578@student.hhs.nl::711cbc79-340b-4b6d-b9a9-3d98eb9ccda3" providerId="AD" clId="Web-{09465295-3B7A-4166-B7A3-88C6262C120E}" dt="2020-10-09T12:53:06.342" v="241"/>
          <ac:inkMkLst>
            <pc:docMk/>
            <pc:sldMk cId="2513229693" sldId="264"/>
            <ac:inkMk id="6" creationId="{75F3A058-1454-41E1-9908-5C13E85E00EC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4:13.078" v="258"/>
          <ac:inkMkLst>
            <pc:docMk/>
            <pc:sldMk cId="2513229693" sldId="264"/>
            <ac:inkMk id="7" creationId="{79AFF975-D575-4FDF-85BC-0B1F96CFCC7E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4:16.640" v="261"/>
          <ac:inkMkLst>
            <pc:docMk/>
            <pc:sldMk cId="2513229693" sldId="264"/>
            <ac:inkMk id="8" creationId="{AF3DF071-F5BE-4D65-B43E-D027761D51A8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4:07.328" v="255"/>
          <ac:inkMkLst>
            <pc:docMk/>
            <pc:sldMk cId="2513229693" sldId="264"/>
            <ac:inkMk id="9" creationId="{6F96EEDC-34E6-4521-811B-769CFC256A45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4:17.765" v="262"/>
          <ac:inkMkLst>
            <pc:docMk/>
            <pc:sldMk cId="2513229693" sldId="264"/>
            <ac:inkMk id="11" creationId="{95D2974A-0D5B-4E85-8722-0472F2E1D5F9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4:15.453" v="260"/>
          <ac:inkMkLst>
            <pc:docMk/>
            <pc:sldMk cId="2513229693" sldId="264"/>
            <ac:inkMk id="13" creationId="{A8DAF8D0-8BA9-4215-84F1-2FBE3C72F80E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4:14.406" v="259"/>
          <ac:inkMkLst>
            <pc:docMk/>
            <pc:sldMk cId="2513229693" sldId="264"/>
            <ac:inkMk id="15" creationId="{425BAB21-8CE2-4CDC-979A-AC81FB937D26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4:11.468" v="257"/>
          <ac:inkMkLst>
            <pc:docMk/>
            <pc:sldMk cId="2513229693" sldId="264"/>
            <ac:inkMk id="17" creationId="{2FE6C314-F166-4ABF-B72F-BCEAF357BD0A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4:09.437" v="256"/>
          <ac:inkMkLst>
            <pc:docMk/>
            <pc:sldMk cId="2513229693" sldId="264"/>
            <ac:inkMk id="19" creationId="{54D0D2B4-D544-4359-8DA3-0B29FD53CB28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3:57.484" v="251"/>
          <ac:inkMkLst>
            <pc:docMk/>
            <pc:sldMk cId="2513229693" sldId="264"/>
            <ac:inkMk id="21" creationId="{B07B73B7-98AE-4D94-8A33-F1627AB25721}"/>
          </ac:inkMkLst>
        </pc:inkChg>
        <pc:inkChg chg="add del mod">
          <ac:chgData name="Werkhoven, C.R. (17079578)" userId="S::17079578@student.hhs.nl::711cbc79-340b-4b6d-b9a9-3d98eb9ccda3" providerId="AD" clId="Web-{09465295-3B7A-4166-B7A3-88C6262C120E}" dt="2020-10-09T12:54:04.203" v="254"/>
          <ac:inkMkLst>
            <pc:docMk/>
            <pc:sldMk cId="2513229693" sldId="264"/>
            <ac:inkMk id="23" creationId="{FAE7ACAE-B4C2-460C-965E-1274F13104E7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5:22.407" v="264"/>
          <ac:inkMkLst>
            <pc:docMk/>
            <pc:sldMk cId="2513229693" sldId="264"/>
            <ac:inkMk id="25" creationId="{4789F3EB-6C7A-4059-9952-72A288800797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5:26.439" v="266"/>
          <ac:inkMkLst>
            <pc:docMk/>
            <pc:sldMk cId="2513229693" sldId="264"/>
            <ac:inkMk id="26" creationId="{DEC26058-ADB3-449D-BABB-47567E68BEDE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5:32.376" v="268"/>
          <ac:inkMkLst>
            <pc:docMk/>
            <pc:sldMk cId="2513229693" sldId="264"/>
            <ac:inkMk id="27" creationId="{9E263C9F-828A-47AE-A27D-E637B4D80BAA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6:04.924" v="274"/>
          <ac:inkMkLst>
            <pc:docMk/>
            <pc:sldMk cId="2513229693" sldId="264"/>
            <ac:inkMk id="28" creationId="{746F1DE9-AB26-45E2-909F-A720640099BC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6:06.940" v="278"/>
          <ac:inkMkLst>
            <pc:docMk/>
            <pc:sldMk cId="2513229693" sldId="264"/>
            <ac:inkMk id="29" creationId="{766B0D5B-0305-4762-9447-84EEAC414EA5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6:06.940" v="277"/>
          <ac:inkMkLst>
            <pc:docMk/>
            <pc:sldMk cId="2513229693" sldId="264"/>
            <ac:inkMk id="30" creationId="{55409109-9B6C-445A-B047-A5748A6C26A7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6:06.940" v="276"/>
          <ac:inkMkLst>
            <pc:docMk/>
            <pc:sldMk cId="2513229693" sldId="264"/>
            <ac:inkMk id="31" creationId="{F606BB7E-DFD6-4ECB-9A60-31CF97C1AA82}"/>
          </ac:inkMkLst>
        </pc:inkChg>
        <pc:inkChg chg="add del">
          <ac:chgData name="Werkhoven, C.R. (17079578)" userId="S::17079578@student.hhs.nl::711cbc79-340b-4b6d-b9a9-3d98eb9ccda3" providerId="AD" clId="Web-{09465295-3B7A-4166-B7A3-88C6262C120E}" dt="2020-10-09T12:56:06.940" v="275"/>
          <ac:inkMkLst>
            <pc:docMk/>
            <pc:sldMk cId="2513229693" sldId="264"/>
            <ac:inkMk id="32" creationId="{042FDBB9-64CE-47F5-BA53-90D4E879CFAF}"/>
          </ac:inkMkLst>
        </pc:inkChg>
      </pc:sldChg>
      <pc:sldChg chg="addSp delSp modSp mod setBg">
        <pc:chgData name="Werkhoven, C.R. (17079578)" userId="S::17079578@student.hhs.nl::711cbc79-340b-4b6d-b9a9-3d98eb9ccda3" providerId="AD" clId="Web-{09465295-3B7A-4166-B7A3-88C6262C120E}" dt="2020-10-09T13:24:57.240" v="1057" actId="14100"/>
        <pc:sldMkLst>
          <pc:docMk/>
          <pc:sldMk cId="2470412782" sldId="265"/>
        </pc:sldMkLst>
        <pc:spChg chg="mod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2" creationId="{7B7E080F-A6B0-49BD-B341-FF0817364904}"/>
          </ac:spMkLst>
        </pc:spChg>
        <pc:spChg chg="mod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3" creationId="{55BC2CA3-21C0-453E-BE53-410118D3BC88}"/>
          </ac:spMkLst>
        </pc:spChg>
        <pc:spChg chg="mod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5" creationId="{D23B7816-6ED1-42CB-8767-1AA9F855BE2B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10" creationId="{2550BE34-C2B8-49B8-8519-67A8CAD51AE9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12" creationId="{A7457DD9-5A45-400A-AB4B-4B4EDECA25F1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14" creationId="{441CF7D6-A660-431A-B0BB-140A0D5556B6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16" creationId="{0570A85B-3810-4F95-97B0-CBF4CCDB381C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21" creationId="{8F7AFB9A-7364-478C-B48B-8523CDD9AE8D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23" creationId="{36678033-86B6-40E6-BE90-78D8ED4E3A31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25" creationId="{D2542E1A-076E-4A34-BB67-2BF961754E0C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27" creationId="{75C56826-D4E5-42ED-8529-079651CB3005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24:36.552" v="1055"/>
          <ac:spMkLst>
            <pc:docMk/>
            <pc:sldMk cId="2470412782" sldId="265"/>
            <ac:spMk id="29" creationId="{82095FCE-EF05-4443-B97A-85DEE3A5CA17}"/>
          </ac:spMkLst>
        </pc:spChg>
        <pc:picChg chg="mod">
          <ac:chgData name="Werkhoven, C.R. (17079578)" userId="S::17079578@student.hhs.nl::711cbc79-340b-4b6d-b9a9-3d98eb9ccda3" providerId="AD" clId="Web-{09465295-3B7A-4166-B7A3-88C6262C120E}" dt="2020-10-09T13:24:57.240" v="1057" actId="14100"/>
          <ac:picMkLst>
            <pc:docMk/>
            <pc:sldMk cId="2470412782" sldId="265"/>
            <ac:picMk id="4" creationId="{E0C2C835-1C52-478A-8C21-F214BEC89AA5}"/>
          </ac:picMkLst>
        </pc:picChg>
        <pc:picChg chg="add mod ord">
          <ac:chgData name="Werkhoven, C.R. (17079578)" userId="S::17079578@student.hhs.nl::711cbc79-340b-4b6d-b9a9-3d98eb9ccda3" providerId="AD" clId="Web-{09465295-3B7A-4166-B7A3-88C6262C120E}" dt="2020-10-09T13:24:55.162" v="1056" actId="14100"/>
          <ac:picMkLst>
            <pc:docMk/>
            <pc:sldMk cId="2470412782" sldId="265"/>
            <ac:picMk id="6" creationId="{F9298BE1-81D4-4488-862B-559A7AB5EFCA}"/>
          </ac:picMkLst>
        </pc:picChg>
      </pc:sldChg>
      <pc:sldChg chg="modSp">
        <pc:chgData name="Werkhoven, C.R. (17079578)" userId="S::17079578@student.hhs.nl::711cbc79-340b-4b6d-b9a9-3d98eb9ccda3" providerId="AD" clId="Web-{09465295-3B7A-4166-B7A3-88C6262C120E}" dt="2020-10-09T13:19:10.046" v="1024" actId="20577"/>
        <pc:sldMkLst>
          <pc:docMk/>
          <pc:sldMk cId="2225270754" sldId="266"/>
        </pc:sldMkLst>
        <pc:spChg chg="mod">
          <ac:chgData name="Werkhoven, C.R. (17079578)" userId="S::17079578@student.hhs.nl::711cbc79-340b-4b6d-b9a9-3d98eb9ccda3" providerId="AD" clId="Web-{09465295-3B7A-4166-B7A3-88C6262C120E}" dt="2020-10-09T13:19:10.046" v="1024" actId="20577"/>
          <ac:spMkLst>
            <pc:docMk/>
            <pc:sldMk cId="2225270754" sldId="266"/>
            <ac:spMk id="2" creationId="{6F350F6B-8BF8-4B9B-BE8C-99AE04714ACD}"/>
          </ac:spMkLst>
        </pc:spChg>
        <pc:spChg chg="mod">
          <ac:chgData name="Werkhoven, C.R. (17079578)" userId="S::17079578@student.hhs.nl::711cbc79-340b-4b6d-b9a9-3d98eb9ccda3" providerId="AD" clId="Web-{09465295-3B7A-4166-B7A3-88C6262C120E}" dt="2020-10-09T13:12:46.647" v="531" actId="20577"/>
          <ac:spMkLst>
            <pc:docMk/>
            <pc:sldMk cId="2225270754" sldId="266"/>
            <ac:spMk id="36" creationId="{DDC2BCE1-786E-4C58-86DC-680F277D6793}"/>
          </ac:spMkLst>
        </pc:spChg>
      </pc:sldChg>
      <pc:sldChg chg="modSp">
        <pc:chgData name="Werkhoven, C.R. (17079578)" userId="S::17079578@student.hhs.nl::711cbc79-340b-4b6d-b9a9-3d98eb9ccda3" providerId="AD" clId="Web-{09465295-3B7A-4166-B7A3-88C6262C120E}" dt="2020-10-09T13:25:12.975" v="1064" actId="20577"/>
        <pc:sldMkLst>
          <pc:docMk/>
          <pc:sldMk cId="1216047566" sldId="267"/>
        </pc:sldMkLst>
        <pc:spChg chg="mod">
          <ac:chgData name="Werkhoven, C.R. (17079578)" userId="S::17079578@student.hhs.nl::711cbc79-340b-4b6d-b9a9-3d98eb9ccda3" providerId="AD" clId="Web-{09465295-3B7A-4166-B7A3-88C6262C120E}" dt="2020-10-09T13:25:12.975" v="1064" actId="20577"/>
          <ac:spMkLst>
            <pc:docMk/>
            <pc:sldMk cId="1216047566" sldId="267"/>
            <ac:spMk id="6" creationId="{50ECE108-4F7F-4EBB-BE5E-284861782F93}"/>
          </ac:spMkLst>
        </pc:spChg>
      </pc:sldChg>
      <pc:sldChg chg="addSp delSp modSp new mod setBg setClrOvrMap">
        <pc:chgData name="Werkhoven, C.R. (17079578)" userId="S::17079578@student.hhs.nl::711cbc79-340b-4b6d-b9a9-3d98eb9ccda3" providerId="AD" clId="Web-{09465295-3B7A-4166-B7A3-88C6262C120E}" dt="2020-10-09T13:06:49.984" v="471"/>
        <pc:sldMkLst>
          <pc:docMk/>
          <pc:sldMk cId="2132478800" sldId="268"/>
        </pc:sldMkLst>
        <pc:spChg chg="mod">
          <ac:chgData name="Werkhoven, C.R. (17079578)" userId="S::17079578@student.hhs.nl::711cbc79-340b-4b6d-b9a9-3d98eb9ccda3" providerId="AD" clId="Web-{09465295-3B7A-4166-B7A3-88C6262C120E}" dt="2020-10-09T13:06:49.984" v="471"/>
          <ac:spMkLst>
            <pc:docMk/>
            <pc:sldMk cId="2132478800" sldId="268"/>
            <ac:spMk id="2" creationId="{347866F8-6845-40AB-AF0E-752B915C7EE7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06:49.984" v="471"/>
          <ac:spMkLst>
            <pc:docMk/>
            <pc:sldMk cId="2132478800" sldId="268"/>
            <ac:spMk id="3" creationId="{CC0EB469-669D-47BD-8120-41F7636E4930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06:49.984" v="471"/>
          <ac:spMkLst>
            <pc:docMk/>
            <pc:sldMk cId="2132478800" sldId="268"/>
            <ac:spMk id="6" creationId="{8D06CE56-3881-4ADA-8CEF-D18B02C242A3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06:49.984" v="471"/>
          <ac:spMkLst>
            <pc:docMk/>
            <pc:sldMk cId="2132478800" sldId="268"/>
            <ac:spMk id="7" creationId="{79F3C543-62EC-4433-9C93-A2CD8764E9B4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06:49.984" v="471"/>
          <ac:spMkLst>
            <pc:docMk/>
            <pc:sldMk cId="2132478800" sldId="268"/>
            <ac:spMk id="8" creationId="{0671A8AE-40A1-4631-A6B8-581AFF065482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06:49.953" v="470"/>
          <ac:spMkLst>
            <pc:docMk/>
            <pc:sldMk cId="2132478800" sldId="268"/>
            <ac:spMk id="9" creationId="{8D06CE56-3881-4ADA-8CEF-D18B02C242A3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06:49.953" v="470"/>
          <ac:spMkLst>
            <pc:docMk/>
            <pc:sldMk cId="2132478800" sldId="268"/>
            <ac:spMk id="11" creationId="{79F3C543-62EC-4433-9C93-A2CD8764E9B4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06:49.984" v="471"/>
          <ac:spMkLst>
            <pc:docMk/>
            <pc:sldMk cId="2132478800" sldId="268"/>
            <ac:spMk id="12" creationId="{A44CD100-6267-4E62-AA64-2182A3A6A1C0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06:49.953" v="470"/>
          <ac:spMkLst>
            <pc:docMk/>
            <pc:sldMk cId="2132478800" sldId="268"/>
            <ac:spMk id="13" creationId="{0671A8AE-40A1-4631-A6B8-581AFF065482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06:49.984" v="471"/>
          <ac:spMkLst>
            <pc:docMk/>
            <pc:sldMk cId="2132478800" sldId="268"/>
            <ac:spMk id="14" creationId="{AF2F604E-43BE-4DC3-B983-E071523364F8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06:49.953" v="470"/>
          <ac:spMkLst>
            <pc:docMk/>
            <pc:sldMk cId="2132478800" sldId="268"/>
            <ac:spMk id="15" creationId="{A44CD100-6267-4E62-AA64-2182A3A6A1C0}"/>
          </ac:spMkLst>
        </pc:spChg>
        <pc:spChg chg="add">
          <ac:chgData name="Werkhoven, C.R. (17079578)" userId="S::17079578@student.hhs.nl::711cbc79-340b-4b6d-b9a9-3d98eb9ccda3" providerId="AD" clId="Web-{09465295-3B7A-4166-B7A3-88C6262C120E}" dt="2020-10-09T13:06:49.984" v="471"/>
          <ac:spMkLst>
            <pc:docMk/>
            <pc:sldMk cId="2132478800" sldId="268"/>
            <ac:spMk id="16" creationId="{08C9B587-E65E-4B52-B37C-ABEBB6E87928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06:49.953" v="470"/>
          <ac:spMkLst>
            <pc:docMk/>
            <pc:sldMk cId="2132478800" sldId="268"/>
            <ac:spMk id="17" creationId="{AF2F604E-43BE-4DC3-B983-E071523364F8}"/>
          </ac:spMkLst>
        </pc:spChg>
        <pc:spChg chg="add del">
          <ac:chgData name="Werkhoven, C.R. (17079578)" userId="S::17079578@student.hhs.nl::711cbc79-340b-4b6d-b9a9-3d98eb9ccda3" providerId="AD" clId="Web-{09465295-3B7A-4166-B7A3-88C6262C120E}" dt="2020-10-09T13:06:49.953" v="470"/>
          <ac:spMkLst>
            <pc:docMk/>
            <pc:sldMk cId="2132478800" sldId="268"/>
            <ac:spMk id="19" creationId="{08C9B587-E65E-4B52-B37C-ABEBB6E87928}"/>
          </ac:spMkLst>
        </pc:spChg>
        <pc:picChg chg="add del">
          <ac:chgData name="Werkhoven, C.R. (17079578)" userId="S::17079578@student.hhs.nl::711cbc79-340b-4b6d-b9a9-3d98eb9ccda3" providerId="AD" clId="Web-{09465295-3B7A-4166-B7A3-88C6262C120E}" dt="2020-10-09T13:06:49.953" v="470"/>
          <ac:picMkLst>
            <pc:docMk/>
            <pc:sldMk cId="2132478800" sldId="268"/>
            <ac:picMk id="5" creationId="{D875B2C2-47DA-490F-96FF-1447A6B56B73}"/>
          </ac:picMkLst>
        </pc:picChg>
        <pc:picChg chg="add">
          <ac:chgData name="Werkhoven, C.R. (17079578)" userId="S::17079578@student.hhs.nl::711cbc79-340b-4b6d-b9a9-3d98eb9ccda3" providerId="AD" clId="Web-{09465295-3B7A-4166-B7A3-88C6262C120E}" dt="2020-10-09T13:06:49.984" v="471"/>
          <ac:picMkLst>
            <pc:docMk/>
            <pc:sldMk cId="2132478800" sldId="268"/>
            <ac:picMk id="10" creationId="{5311D0F0-7701-4419-A9B5-F86831853B6F}"/>
          </ac:picMkLst>
        </pc:picChg>
      </pc:sldChg>
    </pc:docChg>
  </pc:docChgLst>
  <pc:docChgLst>
    <pc:chgData name="Turkenburg, M.C. (17113148)" userId="S::17113148@student.hhs.nl::f4651698-77e6-4aa3-a21b-cce47d380792" providerId="AD" clId="Web-{3365C783-4D29-45CF-91A1-F4110E712354}"/>
    <pc:docChg chg="addSld modSld sldOrd">
      <pc:chgData name="Turkenburg, M.C. (17113148)" userId="S::17113148@student.hhs.nl::f4651698-77e6-4aa3-a21b-cce47d380792" providerId="AD" clId="Web-{3365C783-4D29-45CF-91A1-F4110E712354}" dt="2020-10-09T12:49:35.019" v="1185" actId="20577"/>
      <pc:docMkLst>
        <pc:docMk/>
      </pc:docMkLst>
      <pc:sldChg chg="addSp delSp modSp new mod setBg">
        <pc:chgData name="Turkenburg, M.C. (17113148)" userId="S::17113148@student.hhs.nl::f4651698-77e6-4aa3-a21b-cce47d380792" providerId="AD" clId="Web-{3365C783-4D29-45CF-91A1-F4110E712354}" dt="2020-10-09T12:37:57.839" v="650"/>
        <pc:sldMkLst>
          <pc:docMk/>
          <pc:sldMk cId="2349859839" sldId="257"/>
        </pc:sldMkLst>
        <pc:spChg chg="mod">
          <ac:chgData name="Turkenburg, M.C. (17113148)" userId="S::17113148@student.hhs.nl::f4651698-77e6-4aa3-a21b-cce47d380792" providerId="AD" clId="Web-{3365C783-4D29-45CF-91A1-F4110E712354}" dt="2020-10-09T12:37:57.839" v="650"/>
          <ac:spMkLst>
            <pc:docMk/>
            <pc:sldMk cId="2349859839" sldId="257"/>
            <ac:spMk id="2" creationId="{AC34F53C-29B4-4BAB-ACCA-6028FE54DD8F}"/>
          </ac:spMkLst>
        </pc:spChg>
        <pc:spChg chg="add del">
          <ac:chgData name="Turkenburg, M.C. (17113148)" userId="S::17113148@student.hhs.nl::f4651698-77e6-4aa3-a21b-cce47d380792" providerId="AD" clId="Web-{3365C783-4D29-45CF-91A1-F4110E712354}" dt="2020-10-09T12:37:57.839" v="650"/>
          <ac:spMkLst>
            <pc:docMk/>
            <pc:sldMk cId="2349859839" sldId="257"/>
            <ac:spMk id="3" creationId="{09EEAA10-219A-4402-954E-E8212D8B5293}"/>
          </ac:spMkLst>
        </pc:spChg>
        <pc:spChg chg="add del">
          <ac:chgData name="Turkenburg, M.C. (17113148)" userId="S::17113148@student.hhs.nl::f4651698-77e6-4aa3-a21b-cce47d380792" providerId="AD" clId="Web-{3365C783-4D29-45CF-91A1-F4110E712354}" dt="2020-10-09T12:37:57.839" v="650"/>
          <ac:spMkLst>
            <pc:docMk/>
            <pc:sldMk cId="2349859839" sldId="257"/>
            <ac:spMk id="9" creationId="{BC68A55F-7B32-44D8-AEE5-1AF40532656C}"/>
          </ac:spMkLst>
        </pc:spChg>
        <pc:spChg chg="add del">
          <ac:chgData name="Turkenburg, M.C. (17113148)" userId="S::17113148@student.hhs.nl::f4651698-77e6-4aa3-a21b-cce47d380792" providerId="AD" clId="Web-{3365C783-4D29-45CF-91A1-F4110E712354}" dt="2020-10-09T12:37:57.839" v="650"/>
          <ac:spMkLst>
            <pc:docMk/>
            <pc:sldMk cId="2349859839" sldId="257"/>
            <ac:spMk id="11" creationId="{CD1AAA2C-FBBE-42AA-B869-31D524B7653F}"/>
          </ac:spMkLst>
        </pc:spChg>
        <pc:spChg chg="add del">
          <ac:chgData name="Turkenburg, M.C. (17113148)" userId="S::17113148@student.hhs.nl::f4651698-77e6-4aa3-a21b-cce47d380792" providerId="AD" clId="Web-{3365C783-4D29-45CF-91A1-F4110E712354}" dt="2020-10-09T12:37:57.839" v="650"/>
          <ac:spMkLst>
            <pc:docMk/>
            <pc:sldMk cId="2349859839" sldId="257"/>
            <ac:spMk id="13" creationId="{5F937BBF-9326-4230-AB1B-F1795E350559}"/>
          </ac:spMkLst>
        </pc:spChg>
        <pc:spChg chg="add del">
          <ac:chgData name="Turkenburg, M.C. (17113148)" userId="S::17113148@student.hhs.nl::f4651698-77e6-4aa3-a21b-cce47d380792" providerId="AD" clId="Web-{3365C783-4D29-45CF-91A1-F4110E712354}" dt="2020-10-09T12:37:57.011" v="649"/>
          <ac:spMkLst>
            <pc:docMk/>
            <pc:sldMk cId="2349859839" sldId="257"/>
            <ac:spMk id="18" creationId="{44AD29B6-BF3B-4407-9E75-52DF8E3B29F1}"/>
          </ac:spMkLst>
        </pc:spChg>
        <pc:spChg chg="add del">
          <ac:chgData name="Turkenburg, M.C. (17113148)" userId="S::17113148@student.hhs.nl::f4651698-77e6-4aa3-a21b-cce47d380792" providerId="AD" clId="Web-{3365C783-4D29-45CF-91A1-F4110E712354}" dt="2020-10-09T12:37:57.011" v="649"/>
          <ac:spMkLst>
            <pc:docMk/>
            <pc:sldMk cId="2349859839" sldId="257"/>
            <ac:spMk id="20" creationId="{55F8BA08-3E38-4B70-B93A-74F08E092206}"/>
          </ac:spMkLst>
        </pc:spChg>
        <pc:spChg chg="add del">
          <ac:chgData name="Turkenburg, M.C. (17113148)" userId="S::17113148@student.hhs.nl::f4651698-77e6-4aa3-a21b-cce47d380792" providerId="AD" clId="Web-{3365C783-4D29-45CF-91A1-F4110E712354}" dt="2020-10-09T12:37:57.011" v="649"/>
          <ac:spMkLst>
            <pc:docMk/>
            <pc:sldMk cId="2349859839" sldId="257"/>
            <ac:spMk id="22" creationId="{357F1B33-79AB-4A71-8CEC-4546D709B8C8}"/>
          </ac:spMkLst>
        </pc:spChg>
        <pc:graphicFrameChg chg="add del mod modGraphic">
          <ac:chgData name="Turkenburg, M.C. (17113148)" userId="S::17113148@student.hhs.nl::f4651698-77e6-4aa3-a21b-cce47d380792" providerId="AD" clId="Web-{3365C783-4D29-45CF-91A1-F4110E712354}" dt="2020-10-09T12:37:57.839" v="650"/>
          <ac:graphicFrameMkLst>
            <pc:docMk/>
            <pc:sldMk cId="2349859839" sldId="257"/>
            <ac:graphicFrameMk id="5" creationId="{EAD995B1-510B-47D3-BD04-8B076BE794D0}"/>
          </ac:graphicFrameMkLst>
        </pc:graphicFrameChg>
      </pc:sldChg>
      <pc:sldChg chg="addSp delSp modSp new ord">
        <pc:chgData name="Turkenburg, M.C. (17113148)" userId="S::17113148@student.hhs.nl::f4651698-77e6-4aa3-a21b-cce47d380792" providerId="AD" clId="Web-{3365C783-4D29-45CF-91A1-F4110E712354}" dt="2020-10-09T12:49:35.019" v="1184" actId="20577"/>
        <pc:sldMkLst>
          <pc:docMk/>
          <pc:sldMk cId="4209406847" sldId="258"/>
        </pc:sldMkLst>
        <pc:spChg chg="mod">
          <ac:chgData name="Turkenburg, M.C. (17113148)" userId="S::17113148@student.hhs.nl::f4651698-77e6-4aa3-a21b-cce47d380792" providerId="AD" clId="Web-{3365C783-4D29-45CF-91A1-F4110E712354}" dt="2020-10-09T12:23:54.969" v="24" actId="20577"/>
          <ac:spMkLst>
            <pc:docMk/>
            <pc:sldMk cId="4209406847" sldId="258"/>
            <ac:spMk id="2" creationId="{39B6DF03-65CF-4E22-854E-F3D728BA6EEB}"/>
          </ac:spMkLst>
        </pc:spChg>
        <pc:spChg chg="mod">
          <ac:chgData name="Turkenburg, M.C. (17113148)" userId="S::17113148@student.hhs.nl::f4651698-77e6-4aa3-a21b-cce47d380792" providerId="AD" clId="Web-{3365C783-4D29-45CF-91A1-F4110E712354}" dt="2020-10-09T12:49:35.019" v="1184" actId="20577"/>
          <ac:spMkLst>
            <pc:docMk/>
            <pc:sldMk cId="4209406847" sldId="258"/>
            <ac:spMk id="3" creationId="{011F9D74-B6B6-43BE-A746-30B8F0A32993}"/>
          </ac:spMkLst>
        </pc:spChg>
        <pc:graphicFrameChg chg="add del mod">
          <ac:chgData name="Turkenburg, M.C. (17113148)" userId="S::17113148@student.hhs.nl::f4651698-77e6-4aa3-a21b-cce47d380792" providerId="AD" clId="Web-{3365C783-4D29-45CF-91A1-F4110E712354}" dt="2020-10-09T12:30:05.442" v="398"/>
          <ac:graphicFrameMkLst>
            <pc:docMk/>
            <pc:sldMk cId="4209406847" sldId="258"/>
            <ac:graphicFrameMk id="5" creationId="{B9A61A8B-7A97-417A-BE59-226BB4FC7028}"/>
          </ac:graphicFrameMkLst>
        </pc:graphicFrameChg>
      </pc:sldChg>
      <pc:sldChg chg="modSp new ord">
        <pc:chgData name="Turkenburg, M.C. (17113148)" userId="S::17113148@student.hhs.nl::f4651698-77e6-4aa3-a21b-cce47d380792" providerId="AD" clId="Web-{3365C783-4D29-45CF-91A1-F4110E712354}" dt="2020-10-09T12:47:02.548" v="1022" actId="20577"/>
        <pc:sldMkLst>
          <pc:docMk/>
          <pc:sldMk cId="2530233268" sldId="259"/>
        </pc:sldMkLst>
        <pc:spChg chg="mod">
          <ac:chgData name="Turkenburg, M.C. (17113148)" userId="S::17113148@student.hhs.nl::f4651698-77e6-4aa3-a21b-cce47d380792" providerId="AD" clId="Web-{3365C783-4D29-45CF-91A1-F4110E712354}" dt="2020-10-09T12:24:53.189" v="66" actId="20577"/>
          <ac:spMkLst>
            <pc:docMk/>
            <pc:sldMk cId="2530233268" sldId="259"/>
            <ac:spMk id="2" creationId="{2AAC5457-F2F7-477C-8298-1D2747212287}"/>
          </ac:spMkLst>
        </pc:spChg>
        <pc:spChg chg="mod">
          <ac:chgData name="Turkenburg, M.C. (17113148)" userId="S::17113148@student.hhs.nl::f4651698-77e6-4aa3-a21b-cce47d380792" providerId="AD" clId="Web-{3365C783-4D29-45CF-91A1-F4110E712354}" dt="2020-10-09T12:47:02.548" v="1022" actId="20577"/>
          <ac:spMkLst>
            <pc:docMk/>
            <pc:sldMk cId="2530233268" sldId="259"/>
            <ac:spMk id="3" creationId="{1E71A3BA-F3DA-4B71-BE55-314524CB0637}"/>
          </ac:spMkLst>
        </pc:spChg>
      </pc:sldChg>
      <pc:sldChg chg="modSp new ord">
        <pc:chgData name="Turkenburg, M.C. (17113148)" userId="S::17113148@student.hhs.nl::f4651698-77e6-4aa3-a21b-cce47d380792" providerId="AD" clId="Web-{3365C783-4D29-45CF-91A1-F4110E712354}" dt="2020-10-09T12:38:20.605" v="699" actId="20577"/>
        <pc:sldMkLst>
          <pc:docMk/>
          <pc:sldMk cId="3301967074" sldId="260"/>
        </pc:sldMkLst>
        <pc:spChg chg="mod">
          <ac:chgData name="Turkenburg, M.C. (17113148)" userId="S::17113148@student.hhs.nl::f4651698-77e6-4aa3-a21b-cce47d380792" providerId="AD" clId="Web-{3365C783-4D29-45CF-91A1-F4110E712354}" dt="2020-10-09T12:25:07.533" v="91" actId="20577"/>
          <ac:spMkLst>
            <pc:docMk/>
            <pc:sldMk cId="3301967074" sldId="260"/>
            <ac:spMk id="2" creationId="{5082BC41-6735-44CC-8E68-D6BACB38A851}"/>
          </ac:spMkLst>
        </pc:spChg>
        <pc:spChg chg="mod">
          <ac:chgData name="Turkenburg, M.C. (17113148)" userId="S::17113148@student.hhs.nl::f4651698-77e6-4aa3-a21b-cce47d380792" providerId="AD" clId="Web-{3365C783-4D29-45CF-91A1-F4110E712354}" dt="2020-10-09T12:38:20.605" v="699" actId="20577"/>
          <ac:spMkLst>
            <pc:docMk/>
            <pc:sldMk cId="3301967074" sldId="260"/>
            <ac:spMk id="3" creationId="{DE7D1F06-122D-4605-91A8-C9AC8553CEA1}"/>
          </ac:spMkLst>
        </pc:spChg>
      </pc:sldChg>
      <pc:sldChg chg="modSp new">
        <pc:chgData name="Turkenburg, M.C. (17113148)" userId="S::17113148@student.hhs.nl::f4651698-77e6-4aa3-a21b-cce47d380792" providerId="AD" clId="Web-{3365C783-4D29-45CF-91A1-F4110E712354}" dt="2020-10-09T12:48:00.690" v="1077" actId="20577"/>
        <pc:sldMkLst>
          <pc:docMk/>
          <pc:sldMk cId="3312778014" sldId="261"/>
        </pc:sldMkLst>
        <pc:spChg chg="mod">
          <ac:chgData name="Turkenburg, M.C. (17113148)" userId="S::17113148@student.hhs.nl::f4651698-77e6-4aa3-a21b-cce47d380792" providerId="AD" clId="Web-{3365C783-4D29-45CF-91A1-F4110E712354}" dt="2020-10-09T12:25:38.955" v="126" actId="20577"/>
          <ac:spMkLst>
            <pc:docMk/>
            <pc:sldMk cId="3312778014" sldId="261"/>
            <ac:spMk id="2" creationId="{977C2C46-4D22-4481-B30B-4A9D7191FDCE}"/>
          </ac:spMkLst>
        </pc:spChg>
        <pc:spChg chg="mod">
          <ac:chgData name="Turkenburg, M.C. (17113148)" userId="S::17113148@student.hhs.nl::f4651698-77e6-4aa3-a21b-cce47d380792" providerId="AD" clId="Web-{3365C783-4D29-45CF-91A1-F4110E712354}" dt="2020-10-09T12:48:00.690" v="1077" actId="20577"/>
          <ac:spMkLst>
            <pc:docMk/>
            <pc:sldMk cId="3312778014" sldId="261"/>
            <ac:spMk id="3" creationId="{3734124D-1479-4EC7-AC70-36E4EF64433D}"/>
          </ac:spMkLst>
        </pc:spChg>
      </pc:sldChg>
      <pc:sldChg chg="modSp">
        <pc:chgData name="Turkenburg, M.C. (17113148)" userId="S::17113148@student.hhs.nl::f4651698-77e6-4aa3-a21b-cce47d380792" providerId="AD" clId="Web-{3365C783-4D29-45CF-91A1-F4110E712354}" dt="2020-10-09T12:36:44.447" v="611" actId="20577"/>
        <pc:sldMkLst>
          <pc:docMk/>
          <pc:sldMk cId="2789042360" sldId="262"/>
        </pc:sldMkLst>
        <pc:spChg chg="mod">
          <ac:chgData name="Turkenburg, M.C. (17113148)" userId="S::17113148@student.hhs.nl::f4651698-77e6-4aa3-a21b-cce47d380792" providerId="AD" clId="Web-{3365C783-4D29-45CF-91A1-F4110E712354}" dt="2020-10-09T12:36:44.447" v="611" actId="20577"/>
          <ac:spMkLst>
            <pc:docMk/>
            <pc:sldMk cId="2789042360" sldId="262"/>
            <ac:spMk id="3" creationId="{BCC79DEA-6B7F-459C-9BDC-1BDDEC1886BD}"/>
          </ac:spMkLst>
        </pc:spChg>
      </pc:sldChg>
      <pc:sldChg chg="modSp new">
        <pc:chgData name="Turkenburg, M.C. (17113148)" userId="S::17113148@student.hhs.nl::f4651698-77e6-4aa3-a21b-cce47d380792" providerId="AD" clId="Web-{3365C783-4D29-45CF-91A1-F4110E712354}" dt="2020-10-09T12:44:28.015" v="926" actId="20577"/>
        <pc:sldMkLst>
          <pc:docMk/>
          <pc:sldMk cId="2470412782" sldId="265"/>
        </pc:sldMkLst>
        <pc:spChg chg="mod">
          <ac:chgData name="Turkenburg, M.C. (17113148)" userId="S::17113148@student.hhs.nl::f4651698-77e6-4aa3-a21b-cce47d380792" providerId="AD" clId="Web-{3365C783-4D29-45CF-91A1-F4110E712354}" dt="2020-10-09T12:44:28.015" v="926" actId="20577"/>
          <ac:spMkLst>
            <pc:docMk/>
            <pc:sldMk cId="2470412782" sldId="265"/>
            <ac:spMk id="2" creationId="{7B7E080F-A6B0-49BD-B341-FF0817364904}"/>
          </ac:spMkLst>
        </pc:spChg>
      </pc:sldChg>
      <pc:sldChg chg="modSp new">
        <pc:chgData name="Turkenburg, M.C. (17113148)" userId="S::17113148@student.hhs.nl::f4651698-77e6-4aa3-a21b-cce47d380792" providerId="AD" clId="Web-{3365C783-4D29-45CF-91A1-F4110E712354}" dt="2020-10-09T12:48:12.705" v="1089" actId="20577"/>
        <pc:sldMkLst>
          <pc:docMk/>
          <pc:sldMk cId="2225270754" sldId="266"/>
        </pc:sldMkLst>
        <pc:spChg chg="mod">
          <ac:chgData name="Turkenburg, M.C. (17113148)" userId="S::17113148@student.hhs.nl::f4651698-77e6-4aa3-a21b-cce47d380792" providerId="AD" clId="Web-{3365C783-4D29-45CF-91A1-F4110E712354}" dt="2020-10-09T12:48:12.705" v="1089" actId="20577"/>
          <ac:spMkLst>
            <pc:docMk/>
            <pc:sldMk cId="2225270754" sldId="266"/>
            <ac:spMk id="2" creationId="{6F350F6B-8BF8-4B9B-BE8C-99AE04714ACD}"/>
          </ac:spMkLst>
        </pc:spChg>
      </pc:sldChg>
    </pc:docChg>
  </pc:docChgLst>
  <pc:docChgLst>
    <pc:chgData name="Akbaş, A. (17005116)" userId="S::17005116@student.hhs.nl::d92603f6-ac1a-47b2-8158-11f6e8eea92c" providerId="AD" clId="Web-{B8CCB828-2A83-4580-95C1-06F34FC54F2D}"/>
    <pc:docChg chg="modSld">
      <pc:chgData name="Akbaş, A. (17005116)" userId="S::17005116@student.hhs.nl::d92603f6-ac1a-47b2-8158-11f6e8eea92c" providerId="AD" clId="Web-{B8CCB828-2A83-4580-95C1-06F34FC54F2D}" dt="2020-10-11T14:29:24.457" v="58" actId="20577"/>
      <pc:docMkLst>
        <pc:docMk/>
      </pc:docMkLst>
      <pc:sldChg chg="modSp">
        <pc:chgData name="Akbaş, A. (17005116)" userId="S::17005116@student.hhs.nl::d92603f6-ac1a-47b2-8158-11f6e8eea92c" providerId="AD" clId="Web-{B8CCB828-2A83-4580-95C1-06F34FC54F2D}" dt="2020-10-11T12:14:48.868" v="12" actId="20577"/>
        <pc:sldMkLst>
          <pc:docMk/>
          <pc:sldMk cId="544860680" sldId="269"/>
        </pc:sldMkLst>
        <pc:spChg chg="mod">
          <ac:chgData name="Akbaş, A. (17005116)" userId="S::17005116@student.hhs.nl::d92603f6-ac1a-47b2-8158-11f6e8eea92c" providerId="AD" clId="Web-{B8CCB828-2A83-4580-95C1-06F34FC54F2D}" dt="2020-10-11T12:14:48.868" v="12" actId="20577"/>
          <ac:spMkLst>
            <pc:docMk/>
            <pc:sldMk cId="544860680" sldId="269"/>
            <ac:spMk id="2" creationId="{ACE01AF0-B4AC-4544-93AB-F42C113DC76C}"/>
          </ac:spMkLst>
        </pc:spChg>
      </pc:sldChg>
      <pc:sldChg chg="modSp">
        <pc:chgData name="Akbaş, A. (17005116)" userId="S::17005116@student.hhs.nl::d92603f6-ac1a-47b2-8158-11f6e8eea92c" providerId="AD" clId="Web-{B8CCB828-2A83-4580-95C1-06F34FC54F2D}" dt="2020-10-11T14:29:24.442" v="57" actId="20577"/>
        <pc:sldMkLst>
          <pc:docMk/>
          <pc:sldMk cId="67161124" sldId="270"/>
        </pc:sldMkLst>
        <pc:spChg chg="mod">
          <ac:chgData name="Akbaş, A. (17005116)" userId="S::17005116@student.hhs.nl::d92603f6-ac1a-47b2-8158-11f6e8eea92c" providerId="AD" clId="Web-{B8CCB828-2A83-4580-95C1-06F34FC54F2D}" dt="2020-10-11T12:45:41.768" v="32" actId="14100"/>
          <ac:spMkLst>
            <pc:docMk/>
            <pc:sldMk cId="67161124" sldId="270"/>
            <ac:spMk id="2" creationId="{6AD4B936-C3C7-425D-9B09-6B08F75EC6C6}"/>
          </ac:spMkLst>
        </pc:spChg>
        <pc:spChg chg="mod">
          <ac:chgData name="Akbaş, A. (17005116)" userId="S::17005116@student.hhs.nl::d92603f6-ac1a-47b2-8158-11f6e8eea92c" providerId="AD" clId="Web-{B8CCB828-2A83-4580-95C1-06F34FC54F2D}" dt="2020-10-11T14:29:24.442" v="57" actId="20577"/>
          <ac:spMkLst>
            <pc:docMk/>
            <pc:sldMk cId="67161124" sldId="270"/>
            <ac:spMk id="3" creationId="{4BE33F1E-CD96-47D9-BA6F-AB9B8CD90725}"/>
          </ac:spMkLst>
        </pc:spChg>
      </pc:sldChg>
    </pc:docChg>
  </pc:docChgLst>
  <pc:docChgLst>
    <pc:chgData name="Akbaş, A. (17005116)" userId="S::17005116@student.hhs.nl::d92603f6-ac1a-47b2-8158-11f6e8eea92c" providerId="AD" clId="Web-{4AEB4196-3F4A-4DDD-A545-2A2ABD1FD067}"/>
    <pc:docChg chg="modSld modMainMaster">
      <pc:chgData name="Akbaş, A. (17005116)" userId="S::17005116@student.hhs.nl::d92603f6-ac1a-47b2-8158-11f6e8eea92c" providerId="AD" clId="Web-{4AEB4196-3F4A-4DDD-A545-2A2ABD1FD067}" dt="2020-10-09T13:18:24.969" v="8" actId="20577"/>
      <pc:docMkLst>
        <pc:docMk/>
      </pc:docMkLst>
      <pc:sldChg chg="addSp delSp modSp">
        <pc:chgData name="Akbaş, A. (17005116)" userId="S::17005116@student.hhs.nl::d92603f6-ac1a-47b2-8158-11f6e8eea92c" providerId="AD" clId="Web-{4AEB4196-3F4A-4DDD-A545-2A2ABD1FD067}" dt="2020-10-09T13:18:08.829" v="7" actId="20577"/>
        <pc:sldMkLst>
          <pc:docMk/>
          <pc:sldMk cId="109857222" sldId="256"/>
        </pc:sldMkLst>
        <pc:spChg chg="add del">
          <ac:chgData name="Akbaş, A. (17005116)" userId="S::17005116@student.hhs.nl::d92603f6-ac1a-47b2-8158-11f6e8eea92c" providerId="AD" clId="Web-{4AEB4196-3F4A-4DDD-A545-2A2ABD1FD067}" dt="2020-10-09T13:16:42.843" v="1"/>
          <ac:spMkLst>
            <pc:docMk/>
            <pc:sldMk cId="109857222" sldId="256"/>
            <ac:spMk id="4" creationId="{7F90ABEE-88C1-4A0E-96C3-15F677F55377}"/>
          </ac:spMkLst>
        </pc:spChg>
        <pc:spChg chg="add mod">
          <ac:chgData name="Akbaş, A. (17005116)" userId="S::17005116@student.hhs.nl::d92603f6-ac1a-47b2-8158-11f6e8eea92c" providerId="AD" clId="Web-{4AEB4196-3F4A-4DDD-A545-2A2ABD1FD067}" dt="2020-10-09T13:18:08.829" v="7" actId="20577"/>
          <ac:spMkLst>
            <pc:docMk/>
            <pc:sldMk cId="109857222" sldId="256"/>
            <ac:spMk id="5" creationId="{85739DEE-F342-4FB4-8F23-21E9B1CE8DB0}"/>
          </ac:spMkLst>
        </pc:spChg>
        <pc:spChg chg="add del mod">
          <ac:chgData name="Akbaş, A. (17005116)" userId="S::17005116@student.hhs.nl::d92603f6-ac1a-47b2-8158-11f6e8eea92c" providerId="AD" clId="Web-{4AEB4196-3F4A-4DDD-A545-2A2ABD1FD067}" dt="2020-10-09T13:17:42.234" v="4"/>
          <ac:spMkLst>
            <pc:docMk/>
            <pc:sldMk cId="109857222" sldId="256"/>
            <ac:spMk id="7" creationId="{E6C582AF-8730-4F0E-A810-D943A30B513A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2349859839" sldId="257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2349859839" sldId="257"/>
            <ac:spMk id="37" creationId="{C3A5069C-6616-4906-9B8A-6F21AD20E7B6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4209406847" sldId="258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4209406847" sldId="258"/>
            <ac:spMk id="4" creationId="{929260D6-AE65-4318-8CAA-066A31B6D91C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2530233268" sldId="259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2530233268" sldId="259"/>
            <ac:spMk id="4" creationId="{E9C85D28-302D-49D8-94C3-F14133C12F7E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3301967074" sldId="260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3301967074" sldId="260"/>
            <ac:spMk id="47" creationId="{FC00BF43-7E5A-4E62-92E9-2DACC0690D31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3312778014" sldId="261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3312778014" sldId="261"/>
            <ac:spMk id="4" creationId="{0EC53F05-95FC-4EF7-8460-4260FA07C002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2789042360" sldId="262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2789042360" sldId="262"/>
            <ac:spMk id="4" creationId="{5CAE7DA1-F78B-4FFE-BF98-62B19DE69514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2513229693" sldId="264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2513229693" sldId="264"/>
            <ac:spMk id="4" creationId="{EAC33902-DFDB-45AB-B330-465992CE9239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2470412782" sldId="265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2470412782" sldId="265"/>
            <ac:spMk id="5" creationId="{D23B7816-6ED1-42CB-8767-1AA9F855BE2B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2225270754" sldId="266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2225270754" sldId="266"/>
            <ac:spMk id="3" creationId="{E3F2B451-D377-4618-A44D-237778B8C5B1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7:47.047" v="5"/>
        <pc:sldMkLst>
          <pc:docMk/>
          <pc:sldMk cId="1216047566" sldId="267"/>
        </pc:sldMkLst>
        <pc:spChg chg="add mod">
          <ac:chgData name="Akbaş, A. (17005116)" userId="S::17005116@student.hhs.nl::d92603f6-ac1a-47b2-8158-11f6e8eea92c" providerId="AD" clId="Web-{4AEB4196-3F4A-4DDD-A545-2A2ABD1FD067}" dt="2020-10-09T13:17:47.047" v="5"/>
          <ac:spMkLst>
            <pc:docMk/>
            <pc:sldMk cId="1216047566" sldId="267"/>
            <ac:spMk id="3" creationId="{ABC57470-F329-4443-91F3-FD97EFB921D1}"/>
          </ac:spMkLst>
        </pc:spChg>
      </pc:sldChg>
      <pc:sldChg chg="addSp modSp">
        <pc:chgData name="Akbaş, A. (17005116)" userId="S::17005116@student.hhs.nl::d92603f6-ac1a-47b2-8158-11f6e8eea92c" providerId="AD" clId="Web-{4AEB4196-3F4A-4DDD-A545-2A2ABD1FD067}" dt="2020-10-09T13:18:24.969" v="8" actId="20577"/>
        <pc:sldMkLst>
          <pc:docMk/>
          <pc:sldMk cId="2132478800" sldId="268"/>
        </pc:sldMkLst>
        <pc:spChg chg="add mod">
          <ac:chgData name="Akbaş, A. (17005116)" userId="S::17005116@student.hhs.nl::d92603f6-ac1a-47b2-8158-11f6e8eea92c" providerId="AD" clId="Web-{4AEB4196-3F4A-4DDD-A545-2A2ABD1FD067}" dt="2020-10-09T13:18:24.969" v="8" actId="20577"/>
          <ac:spMkLst>
            <pc:docMk/>
            <pc:sldMk cId="2132478800" sldId="268"/>
            <ac:spMk id="3" creationId="{F52B9C91-92C2-43A0-B795-429A9024C7E5}"/>
          </ac:spMkLst>
        </pc:spChg>
      </pc:sldChg>
      <pc:sldMasterChg chg="mod modSldLayout">
        <pc:chgData name="Akbaş, A. (17005116)" userId="S::17005116@student.hhs.nl::d92603f6-ac1a-47b2-8158-11f6e8eea92c" providerId="AD" clId="Web-{4AEB4196-3F4A-4DDD-A545-2A2ABD1FD067}" dt="2020-10-09T13:17:47.688" v="6"/>
        <pc:sldMasterMkLst>
          <pc:docMk/>
          <pc:sldMasterMk cId="1104888943" sldId="2147483721"/>
        </pc:sldMasterMkLst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448511853" sldId="2147483710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3829735061" sldId="2147483711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2098887195" sldId="2147483712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904747770" sldId="2147483713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3099911752" sldId="2147483714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2027782881" sldId="2147483715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1092647792" sldId="2147483716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2821810733" sldId="2147483717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1014794939" sldId="2147483718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1245896532" sldId="2147483719"/>
          </pc:sldLayoutMkLst>
        </pc:sldLayoutChg>
        <pc:sldLayoutChg chg="mod">
          <pc:chgData name="Akbaş, A. (17005116)" userId="S::17005116@student.hhs.nl::d92603f6-ac1a-47b2-8158-11f6e8eea92c" providerId="AD" clId="Web-{4AEB4196-3F4A-4DDD-A545-2A2ABD1FD067}" dt="2020-10-09T13:17:47.688" v="6"/>
          <pc:sldLayoutMkLst>
            <pc:docMk/>
            <pc:sldMasterMk cId="1104888943" sldId="2147483721"/>
            <pc:sldLayoutMk cId="664522027" sldId="2147483720"/>
          </pc:sldLayoutMkLst>
        </pc:sldLayoutChg>
      </pc:sldMasterChg>
    </pc:docChg>
  </pc:docChgLst>
  <pc:docChgLst>
    <pc:chgData name="Werkhoven, C.R. (17079578)" userId="S::17079578@student.hhs.nl::711cbc79-340b-4b6d-b9a9-3d98eb9ccda3" providerId="AD" clId="Web-{34D474D0-DF8D-4B2A-A069-3D38B2904A2C}"/>
    <pc:docChg chg="modSld">
      <pc:chgData name="Werkhoven, C.R. (17079578)" userId="S::17079578@student.hhs.nl::711cbc79-340b-4b6d-b9a9-3d98eb9ccda3" providerId="AD" clId="Web-{34D474D0-DF8D-4B2A-A069-3D38B2904A2C}" dt="2020-10-12T07:33:39.223" v="3" actId="20577"/>
      <pc:docMkLst>
        <pc:docMk/>
      </pc:docMkLst>
      <pc:sldChg chg="modSp">
        <pc:chgData name="Werkhoven, C.R. (17079578)" userId="S::17079578@student.hhs.nl::711cbc79-340b-4b6d-b9a9-3d98eb9ccda3" providerId="AD" clId="Web-{34D474D0-DF8D-4B2A-A069-3D38B2904A2C}" dt="2020-10-12T07:33:39.208" v="2" actId="20577"/>
        <pc:sldMkLst>
          <pc:docMk/>
          <pc:sldMk cId="544860680" sldId="269"/>
        </pc:sldMkLst>
        <pc:spChg chg="mod">
          <ac:chgData name="Werkhoven, C.R. (17079578)" userId="S::17079578@student.hhs.nl::711cbc79-340b-4b6d-b9a9-3d98eb9ccda3" providerId="AD" clId="Web-{34D474D0-DF8D-4B2A-A069-3D38B2904A2C}" dt="2020-10-12T07:33:39.208" v="2" actId="20577"/>
          <ac:spMkLst>
            <pc:docMk/>
            <pc:sldMk cId="544860680" sldId="269"/>
            <ac:spMk id="3" creationId="{A5A3BCD8-774F-49EE-9891-22037AA3F17D}"/>
          </ac:spMkLst>
        </pc:spChg>
      </pc:sldChg>
    </pc:docChg>
  </pc:docChgLst>
  <pc:docChgLst>
    <pc:chgData name="Werkhoven, C.R. (17079578)" userId="S::17079578@student.hhs.nl::711cbc79-340b-4b6d-b9a9-3d98eb9ccda3" providerId="AD" clId="Web-{B2758794-D359-43C1-8630-B789419807D2}"/>
    <pc:docChg chg="modSld addMainMaster delMainMaster">
      <pc:chgData name="Werkhoven, C.R. (17079578)" userId="S::17079578@student.hhs.nl::711cbc79-340b-4b6d-b9a9-3d98eb9ccda3" providerId="AD" clId="Web-{B2758794-D359-43C1-8630-B789419807D2}" dt="2020-10-09T12:28:05.257" v="362" actId="20577"/>
      <pc:docMkLst>
        <pc:docMk/>
      </pc:docMkLst>
      <pc:sldChg chg="addSp delSp modSp mod setBg modClrScheme setClrOvrMap chgLayout">
        <pc:chgData name="Werkhoven, C.R. (17079578)" userId="S::17079578@student.hhs.nl::711cbc79-340b-4b6d-b9a9-3d98eb9ccda3" providerId="AD" clId="Web-{B2758794-D359-43C1-8630-B789419807D2}" dt="2020-10-09T12:24:40.612" v="209" actId="20577"/>
        <pc:sldMkLst>
          <pc:docMk/>
          <pc:sldMk cId="109857222" sldId="256"/>
        </pc:sldMkLst>
        <pc:spChg chg="mod ord">
          <ac:chgData name="Werkhoven, C.R. (17079578)" userId="S::17079578@student.hhs.nl::711cbc79-340b-4b6d-b9a9-3d98eb9ccda3" providerId="AD" clId="Web-{B2758794-D359-43C1-8630-B789419807D2}" dt="2020-10-09T12:24:33.894" v="204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erkhoven, C.R. (17079578)" userId="S::17079578@student.hhs.nl::711cbc79-340b-4b6d-b9a9-3d98eb9ccda3" providerId="AD" clId="Web-{B2758794-D359-43C1-8630-B789419807D2}" dt="2020-10-09T12:24:40.612" v="20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erkhoven, C.R. (17079578)" userId="S::17079578@student.hhs.nl::711cbc79-340b-4b6d-b9a9-3d98eb9ccda3" providerId="AD" clId="Web-{B2758794-D359-43C1-8630-B789419807D2}" dt="2020-10-09T12:22:23.656" v="31"/>
          <ac:spMkLst>
            <pc:docMk/>
            <pc:sldMk cId="109857222" sldId="256"/>
            <ac:spMk id="5" creationId="{657F69E0-C4B0-4BEC-A689-4F8D877F05D4}"/>
          </ac:spMkLst>
        </pc:spChg>
        <pc:spChg chg="add del">
          <ac:chgData name="Werkhoven, C.R. (17079578)" userId="S::17079578@student.hhs.nl::711cbc79-340b-4b6d-b9a9-3d98eb9ccda3" providerId="AD" clId="Web-{B2758794-D359-43C1-8630-B789419807D2}" dt="2020-10-09T12:22:23.656" v="31"/>
          <ac:spMkLst>
            <pc:docMk/>
            <pc:sldMk cId="109857222" sldId="256"/>
            <ac:spMk id="7" creationId="{9F6380B4-6A1C-481E-8408-B4E6C75B9B81}"/>
          </ac:spMkLst>
        </pc:spChg>
        <pc:spChg chg="add del">
          <ac:chgData name="Werkhoven, C.R. (17079578)" userId="S::17079578@student.hhs.nl::711cbc79-340b-4b6d-b9a9-3d98eb9ccda3" providerId="AD" clId="Web-{B2758794-D359-43C1-8630-B789419807D2}" dt="2020-10-09T12:21:50.015" v="2"/>
          <ac:spMkLst>
            <pc:docMk/>
            <pc:sldMk cId="109857222" sldId="256"/>
            <ac:spMk id="9" creationId="{6482F060-A4AF-4E0B-B364-7C6BA4AE9C03}"/>
          </ac:spMkLst>
        </pc:spChg>
        <pc:spChg chg="add">
          <ac:chgData name="Werkhoven, C.R. (17079578)" userId="S::17079578@student.hhs.nl::711cbc79-340b-4b6d-b9a9-3d98eb9ccda3" providerId="AD" clId="Web-{B2758794-D359-43C1-8630-B789419807D2}" dt="2020-10-09T12:22:23.656" v="31"/>
          <ac:spMkLst>
            <pc:docMk/>
            <pc:sldMk cId="109857222" sldId="256"/>
            <ac:spMk id="10" creationId="{E91DC736-0EF8-4F87-9146-EBF1D2EE4D3D}"/>
          </ac:spMkLst>
        </pc:spChg>
        <pc:spChg chg="add del">
          <ac:chgData name="Werkhoven, C.R. (17079578)" userId="S::17079578@student.hhs.nl::711cbc79-340b-4b6d-b9a9-3d98eb9ccda3" providerId="AD" clId="Web-{B2758794-D359-43C1-8630-B789419807D2}" dt="2020-10-09T12:22:23.594" v="30"/>
          <ac:spMkLst>
            <pc:docMk/>
            <pc:sldMk cId="109857222" sldId="256"/>
            <ac:spMk id="12" creationId="{9E433CB3-EAB2-4842-A1DD-7BC051B55670}"/>
          </ac:spMkLst>
        </pc:spChg>
        <pc:spChg chg="add">
          <ac:chgData name="Werkhoven, C.R. (17079578)" userId="S::17079578@student.hhs.nl::711cbc79-340b-4b6d-b9a9-3d98eb9ccda3" providerId="AD" clId="Web-{B2758794-D359-43C1-8630-B789419807D2}" dt="2020-10-09T12:22:23.656" v="31"/>
          <ac:spMkLst>
            <pc:docMk/>
            <pc:sldMk cId="109857222" sldId="256"/>
            <ac:spMk id="13" creationId="{097CD68E-23E3-4007-8847-CD0944C4F7BE}"/>
          </ac:spMkLst>
        </pc:spChg>
        <pc:spChg chg="add del">
          <ac:chgData name="Werkhoven, C.R. (17079578)" userId="S::17079578@student.hhs.nl::711cbc79-340b-4b6d-b9a9-3d98eb9ccda3" providerId="AD" clId="Web-{B2758794-D359-43C1-8630-B789419807D2}" dt="2020-10-09T12:22:23.594" v="30"/>
          <ac:spMkLst>
            <pc:docMk/>
            <pc:sldMk cId="109857222" sldId="256"/>
            <ac:spMk id="14" creationId="{B72D6322-BB79-455D-9295-EC9B9FA9D525}"/>
          </ac:spMkLst>
        </pc:spChg>
        <pc:spChg chg="add">
          <ac:chgData name="Werkhoven, C.R. (17079578)" userId="S::17079578@student.hhs.nl::711cbc79-340b-4b6d-b9a9-3d98eb9ccda3" providerId="AD" clId="Web-{B2758794-D359-43C1-8630-B789419807D2}" dt="2020-10-09T12:22:23.656" v="31"/>
          <ac:spMkLst>
            <pc:docMk/>
            <pc:sldMk cId="109857222" sldId="256"/>
            <ac:spMk id="16" creationId="{AF2F604E-43BE-4DC3-B983-E071523364F8}"/>
          </ac:spMkLst>
        </pc:spChg>
        <pc:spChg chg="add">
          <ac:chgData name="Werkhoven, C.R. (17079578)" userId="S::17079578@student.hhs.nl::711cbc79-340b-4b6d-b9a9-3d98eb9ccda3" providerId="AD" clId="Web-{B2758794-D359-43C1-8630-B789419807D2}" dt="2020-10-09T12:22:23.656" v="31"/>
          <ac:spMkLst>
            <pc:docMk/>
            <pc:sldMk cId="109857222" sldId="256"/>
            <ac:spMk id="18" creationId="{08C9B587-E65E-4B52-B37C-ABEBB6E87928}"/>
          </ac:spMkLst>
        </pc:spChg>
        <pc:picChg chg="add del">
          <ac:chgData name="Werkhoven, C.R. (17079578)" userId="S::17079578@student.hhs.nl::711cbc79-340b-4b6d-b9a9-3d98eb9ccda3" providerId="AD" clId="Web-{B2758794-D359-43C1-8630-B789419807D2}" dt="2020-10-09T12:21:50.015" v="2"/>
          <ac:picMkLst>
            <pc:docMk/>
            <pc:sldMk cId="109857222" sldId="256"/>
            <ac:picMk id="4" creationId="{65519352-BF17-46C1-925A-7CCDC4FF9A9B}"/>
          </ac:picMkLst>
        </pc:picChg>
        <pc:picChg chg="add mod">
          <ac:chgData name="Werkhoven, C.R. (17079578)" userId="S::17079578@student.hhs.nl::711cbc79-340b-4b6d-b9a9-3d98eb9ccda3" providerId="AD" clId="Web-{B2758794-D359-43C1-8630-B789419807D2}" dt="2020-10-09T12:22:23.656" v="31"/>
          <ac:picMkLst>
            <pc:docMk/>
            <pc:sldMk cId="109857222" sldId="256"/>
            <ac:picMk id="6" creationId="{647C4D70-0D28-421D-BA53-D4692F906E09}"/>
          </ac:picMkLst>
        </pc:picChg>
        <pc:cxnChg chg="add del">
          <ac:chgData name="Werkhoven, C.R. (17079578)" userId="S::17079578@student.hhs.nl::711cbc79-340b-4b6d-b9a9-3d98eb9ccda3" providerId="AD" clId="Web-{B2758794-D359-43C1-8630-B789419807D2}" dt="2020-10-09T12:21:50.015" v="2"/>
          <ac:cxnSpMkLst>
            <pc:docMk/>
            <pc:sldMk cId="109857222" sldId="256"/>
            <ac:cxnSpMk id="11" creationId="{B9EB6DAA-2F0C-43D5-A577-15D5D2C4E3F5}"/>
          </ac:cxnSpMkLst>
        </pc:cxnChg>
      </pc:sldChg>
      <pc:sldChg chg="modSp">
        <pc:chgData name="Werkhoven, C.R. (17079578)" userId="S::17079578@student.hhs.nl::711cbc79-340b-4b6d-b9a9-3d98eb9ccda3" providerId="AD" clId="Web-{B2758794-D359-43C1-8630-B789419807D2}" dt="2020-10-09T12:28:05.257" v="361" actId="20577"/>
        <pc:sldMkLst>
          <pc:docMk/>
          <pc:sldMk cId="2349859839" sldId="257"/>
        </pc:sldMkLst>
        <pc:spChg chg="mod">
          <ac:chgData name="Werkhoven, C.R. (17079578)" userId="S::17079578@student.hhs.nl::711cbc79-340b-4b6d-b9a9-3d98eb9ccda3" providerId="AD" clId="Web-{B2758794-D359-43C1-8630-B789419807D2}" dt="2020-10-09T12:28:05.257" v="361" actId="20577"/>
          <ac:spMkLst>
            <pc:docMk/>
            <pc:sldMk cId="2349859839" sldId="257"/>
            <ac:spMk id="3" creationId="{09EEAA10-219A-4402-954E-E8212D8B5293}"/>
          </ac:spMkLst>
        </pc:spChg>
      </pc:sldChg>
      <pc:sldChg chg="modSp">
        <pc:chgData name="Werkhoven, C.R. (17079578)" userId="S::17079578@student.hhs.nl::711cbc79-340b-4b6d-b9a9-3d98eb9ccda3" providerId="AD" clId="Web-{B2758794-D359-43C1-8630-B789419807D2}" dt="2020-10-09T12:26:24.427" v="290" actId="20577"/>
        <pc:sldMkLst>
          <pc:docMk/>
          <pc:sldMk cId="3301967074" sldId="260"/>
        </pc:sldMkLst>
        <pc:spChg chg="mod">
          <ac:chgData name="Werkhoven, C.R. (17079578)" userId="S::17079578@student.hhs.nl::711cbc79-340b-4b6d-b9a9-3d98eb9ccda3" providerId="AD" clId="Web-{B2758794-D359-43C1-8630-B789419807D2}" dt="2020-10-09T12:26:24.427" v="290" actId="20577"/>
          <ac:spMkLst>
            <pc:docMk/>
            <pc:sldMk cId="3301967074" sldId="260"/>
            <ac:spMk id="3" creationId="{DE7D1F06-122D-4605-91A8-C9AC8553CEA1}"/>
          </ac:spMkLst>
        </pc:spChg>
      </pc:sldChg>
      <pc:sldMasterChg chg="del delSldLayout">
        <pc:chgData name="Werkhoven, C.R. (17079578)" userId="S::17079578@student.hhs.nl::711cbc79-340b-4b6d-b9a9-3d98eb9ccda3" providerId="AD" clId="Web-{B2758794-D359-43C1-8630-B789419807D2}" dt="2020-10-09T12:21:35.312" v="0"/>
        <pc:sldMasterMkLst>
          <pc:docMk/>
          <pc:sldMasterMk cId="2460954070" sldId="2147483660"/>
        </pc:sldMasterMkLst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erkhoven, C.R. (17079578)" userId="S::17079578@student.hhs.nl::711cbc79-340b-4b6d-b9a9-3d98eb9ccda3" providerId="AD" clId="Web-{B2758794-D359-43C1-8630-B789419807D2}" dt="2020-10-09T12:21:35.31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Werkhoven, C.R. (17079578)" userId="S::17079578@student.hhs.nl::711cbc79-340b-4b6d-b9a9-3d98eb9ccda3" providerId="AD" clId="Web-{B2758794-D359-43C1-8630-B789419807D2}" dt="2020-10-09T12:21:50.093" v="3"/>
        <pc:sldMasterMkLst>
          <pc:docMk/>
          <pc:sldMasterMk cId="4146587007" sldId="2147483672"/>
        </pc:sldMasterMkLst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4040429855" sldId="2147483673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399683510" sldId="2147483674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2632078062" sldId="2147483675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2719948785" sldId="2147483676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797257768" sldId="2147483677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2534505994" sldId="2147483678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2126240339" sldId="2147483679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3665650625" sldId="2147483680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2844911617" sldId="2147483681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222788544" sldId="2147483682"/>
          </pc:sldLayoutMkLst>
        </pc:sldLayoutChg>
        <pc:sldLayoutChg chg="add del mod replId">
          <pc:chgData name="Werkhoven, C.R. (17079578)" userId="S::17079578@student.hhs.nl::711cbc79-340b-4b6d-b9a9-3d98eb9ccda3" providerId="AD" clId="Web-{B2758794-D359-43C1-8630-B789419807D2}" dt="2020-10-09T12:21:50.093" v="3"/>
          <pc:sldLayoutMkLst>
            <pc:docMk/>
            <pc:sldMasterMk cId="4146587007" sldId="2147483672"/>
            <pc:sldLayoutMk cId="1599035694" sldId="2147483683"/>
          </pc:sldLayoutMkLst>
        </pc:sldLayoutChg>
      </pc:sldMasterChg>
      <pc:sldMasterChg chg="add del addSldLayout delSldLayout">
        <pc:chgData name="Werkhoven, C.R. (17079578)" userId="S::17079578@student.hhs.nl::711cbc79-340b-4b6d-b9a9-3d98eb9ccda3" providerId="AD" clId="Web-{B2758794-D359-43C1-8630-B789419807D2}" dt="2020-10-09T12:22:23.656" v="31"/>
        <pc:sldMasterMkLst>
          <pc:docMk/>
          <pc:sldMasterMk cId="4236537631" sldId="2147483697"/>
        </pc:sldMasterMkLst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1056185933" sldId="2147483686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252710818" sldId="2147483687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1110947317" sldId="2147483688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1923053287" sldId="2147483689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1515250021" sldId="2147483690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2388238496" sldId="2147483691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473697581" sldId="2147483692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3374799163" sldId="2147483693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1769485962" sldId="2147483694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134862552" sldId="2147483695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4236537631" sldId="2147483697"/>
            <pc:sldLayoutMk cId="2130680769" sldId="2147483696"/>
          </pc:sldLayoutMkLst>
        </pc:sldLayoutChg>
      </pc:sldMasterChg>
      <pc:sldMasterChg chg="add addSldLayout">
        <pc:chgData name="Werkhoven, C.R. (17079578)" userId="S::17079578@student.hhs.nl::711cbc79-340b-4b6d-b9a9-3d98eb9ccda3" providerId="AD" clId="Web-{B2758794-D359-43C1-8630-B789419807D2}" dt="2020-10-09T12:22:23.656" v="31"/>
        <pc:sldMasterMkLst>
          <pc:docMk/>
          <pc:sldMasterMk cId="1104888943" sldId="2147483721"/>
        </pc:sldMasterMkLst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448511853" sldId="2147483710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3829735061" sldId="2147483711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2098887195" sldId="2147483712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904747770" sldId="2147483713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3099911752" sldId="2147483714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2027782881" sldId="2147483715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1092647792" sldId="2147483716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2821810733" sldId="2147483717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1014794939" sldId="2147483718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1245896532" sldId="2147483719"/>
          </pc:sldLayoutMkLst>
        </pc:sldLayoutChg>
        <pc:sldLayoutChg chg="add">
          <pc:chgData name="Werkhoven, C.R. (17079578)" userId="S::17079578@student.hhs.nl::711cbc79-340b-4b6d-b9a9-3d98eb9ccda3" providerId="AD" clId="Web-{B2758794-D359-43C1-8630-B789419807D2}" dt="2020-10-09T12:22:23.656" v="31"/>
          <pc:sldLayoutMkLst>
            <pc:docMk/>
            <pc:sldMasterMk cId="1104888943" sldId="2147483721"/>
            <pc:sldLayoutMk cId="664522027" sldId="2147483720"/>
          </pc:sldLayoutMkLst>
        </pc:sldLayoutChg>
      </pc:sldMasterChg>
      <pc:sldMasterChg chg="add del addSldLayout delSldLayout">
        <pc:chgData name="Werkhoven, C.R. (17079578)" userId="S::17079578@student.hhs.nl::711cbc79-340b-4b6d-b9a9-3d98eb9ccda3" providerId="AD" clId="Web-{B2758794-D359-43C1-8630-B789419807D2}" dt="2020-10-09T12:21:50.015" v="2"/>
        <pc:sldMasterMkLst>
          <pc:docMk/>
          <pc:sldMasterMk cId="3322520092" sldId="2147483736"/>
        </pc:sldMasterMkLst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632740455" sldId="2147483725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1738622932" sldId="2147483726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1625632013" sldId="2147483727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560442638" sldId="2147483728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2808364373" sldId="2147483729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794858914" sldId="2147483730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118768646" sldId="2147483731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3142511928" sldId="2147483732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70037331" sldId="2147483733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938793186" sldId="2147483734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1:50.015" v="2"/>
          <pc:sldLayoutMkLst>
            <pc:docMk/>
            <pc:sldMasterMk cId="3322520092" sldId="2147483736"/>
            <pc:sldLayoutMk cId="2729603091" sldId="2147483735"/>
          </pc:sldLayoutMkLst>
        </pc:sldLayoutChg>
      </pc:sldMasterChg>
      <pc:sldMasterChg chg="add del addSldLayout delSldLayout">
        <pc:chgData name="Werkhoven, C.R. (17079578)" userId="S::17079578@student.hhs.nl::711cbc79-340b-4b6d-b9a9-3d98eb9ccda3" providerId="AD" clId="Web-{B2758794-D359-43C1-8630-B789419807D2}" dt="2020-10-09T12:22:23.594" v="30"/>
        <pc:sldMasterMkLst>
          <pc:docMk/>
          <pc:sldMasterMk cId="3017758893" sldId="2147483786"/>
        </pc:sldMasterMkLst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2841195388" sldId="2147483775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1259048542" sldId="2147483776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3016937965" sldId="2147483777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2674644386" sldId="2147483778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1784975349" sldId="2147483779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528980861" sldId="2147483780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2512788915" sldId="2147483781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1798103793" sldId="2147483782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3163382810" sldId="2147483783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39026923" sldId="2147483784"/>
          </pc:sldLayoutMkLst>
        </pc:sldLayoutChg>
        <pc:sldLayoutChg chg="add del">
          <pc:chgData name="Werkhoven, C.R. (17079578)" userId="S::17079578@student.hhs.nl::711cbc79-340b-4b6d-b9a9-3d98eb9ccda3" providerId="AD" clId="Web-{B2758794-D359-43C1-8630-B789419807D2}" dt="2020-10-09T12:22:23.594" v="30"/>
          <pc:sldLayoutMkLst>
            <pc:docMk/>
            <pc:sldMasterMk cId="3017758893" sldId="2147483786"/>
            <pc:sldLayoutMk cId="1538106353" sldId="2147483785"/>
          </pc:sldLayoutMkLst>
        </pc:sldLayoutChg>
      </pc:sldMasterChg>
    </pc:docChg>
  </pc:docChgLst>
  <pc:docChgLst>
    <pc:chgData name="Akbaş, A. (17005116)" userId="S::17005116@student.hhs.nl::d92603f6-ac1a-47b2-8158-11f6e8eea92c" providerId="AD" clId="Web-{49856DDF-2B45-45D0-8DBA-618D896CDA1A}"/>
    <pc:docChg chg="addSld modSld sldOrd modMainMaster">
      <pc:chgData name="Akbaş, A. (17005116)" userId="S::17005116@student.hhs.nl::d92603f6-ac1a-47b2-8158-11f6e8eea92c" providerId="AD" clId="Web-{49856DDF-2B45-45D0-8DBA-618D896CDA1A}" dt="2020-10-11T11:46:10.649" v="729"/>
      <pc:docMkLst>
        <pc:docMk/>
      </pc:docMkLst>
      <pc:sldChg chg="modSp">
        <pc:chgData name="Akbaş, A. (17005116)" userId="S::17005116@student.hhs.nl::d92603f6-ac1a-47b2-8158-11f6e8eea92c" providerId="AD" clId="Web-{49856DDF-2B45-45D0-8DBA-618D896CDA1A}" dt="2020-10-11T11:45:09.277" v="718" actId="20577"/>
        <pc:sldMkLst>
          <pc:docMk/>
          <pc:sldMk cId="3301967074" sldId="260"/>
        </pc:sldMkLst>
        <pc:graphicFrameChg chg="modGraphic">
          <ac:chgData name="Akbaş, A. (17005116)" userId="S::17005116@student.hhs.nl::d92603f6-ac1a-47b2-8158-11f6e8eea92c" providerId="AD" clId="Web-{49856DDF-2B45-45D0-8DBA-618D896CDA1A}" dt="2020-10-11T11:45:09.277" v="718" actId="20577"/>
          <ac:graphicFrameMkLst>
            <pc:docMk/>
            <pc:sldMk cId="3301967074" sldId="260"/>
            <ac:graphicFrameMk id="5" creationId="{394785FA-6A86-435E-9739-92D65BDF8425}"/>
          </ac:graphicFrameMkLst>
        </pc:graphicFrameChg>
      </pc:sldChg>
      <pc:sldChg chg="addSp delSp modSp new mod ord setBg modClrScheme chgLayout">
        <pc:chgData name="Akbaş, A. (17005116)" userId="S::17005116@student.hhs.nl::d92603f6-ac1a-47b2-8158-11f6e8eea92c" providerId="AD" clId="Web-{49856DDF-2B45-45D0-8DBA-618D896CDA1A}" dt="2020-10-11T11:45:35.370" v="719"/>
        <pc:sldMkLst>
          <pc:docMk/>
          <pc:sldMk cId="544860680" sldId="269"/>
        </pc:sldMkLst>
        <pc:spChg chg="mod ord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2" creationId="{ACE01AF0-B4AC-4544-93AB-F42C113DC76C}"/>
          </ac:spMkLst>
        </pc:spChg>
        <pc:spChg chg="add del mod ord">
          <ac:chgData name="Akbaş, A. (17005116)" userId="S::17005116@student.hhs.nl::d92603f6-ac1a-47b2-8158-11f6e8eea92c" providerId="AD" clId="Web-{49856DDF-2B45-45D0-8DBA-618D896CDA1A}" dt="2020-10-11T11:36:20.192" v="317" actId="20577"/>
          <ac:spMkLst>
            <pc:docMk/>
            <pc:sldMk cId="544860680" sldId="269"/>
            <ac:spMk id="3" creationId="{A5A3BCD8-774F-49EE-9891-22037AA3F17D}"/>
          </ac:spMkLst>
        </pc:spChg>
        <pc:spChg chg="del mod ord">
          <ac:chgData name="Akbaş, A. (17005116)" userId="S::17005116@student.hhs.nl::d92603f6-ac1a-47b2-8158-11f6e8eea92c" providerId="AD" clId="Web-{49856DDF-2B45-45D0-8DBA-618D896CDA1A}" dt="2020-10-11T11:33:20.470" v="268"/>
          <ac:spMkLst>
            <pc:docMk/>
            <pc:sldMk cId="544860680" sldId="269"/>
            <ac:spMk id="4" creationId="{F49420F6-93BF-4CBD-BEC6-00D358FA3DFD}"/>
          </ac:spMkLst>
        </pc:spChg>
        <pc:spChg chg="add del mod ord">
          <ac:chgData name="Akbaş, A. (17005116)" userId="S::17005116@student.hhs.nl::d92603f6-ac1a-47b2-8158-11f6e8eea92c" providerId="AD" clId="Web-{49856DDF-2B45-45D0-8DBA-618D896CDA1A}" dt="2020-10-11T11:33:32.579" v="274"/>
          <ac:spMkLst>
            <pc:docMk/>
            <pc:sldMk cId="544860680" sldId="269"/>
            <ac:spMk id="5" creationId="{B9312EB0-E585-4C88-A62B-67F1BEF5B629}"/>
          </ac:spMkLst>
        </pc:spChg>
        <pc:spChg chg="add del mod ord">
          <ac:chgData name="Akbaş, A. (17005116)" userId="S::17005116@student.hhs.nl::d92603f6-ac1a-47b2-8158-11f6e8eea92c" providerId="AD" clId="Web-{49856DDF-2B45-45D0-8DBA-618D896CDA1A}" dt="2020-10-11T11:33:52.861" v="276"/>
          <ac:spMkLst>
            <pc:docMk/>
            <pc:sldMk cId="544860680" sldId="269"/>
            <ac:spMk id="13" creationId="{01ECBB7A-0D43-4CAA-A3FF-BA50D1EFF35B}"/>
          </ac:spMkLst>
        </pc:spChg>
        <pc:spChg chg="add del mod ord">
          <ac:chgData name="Akbaş, A. (17005116)" userId="S::17005116@student.hhs.nl::d92603f6-ac1a-47b2-8158-11f6e8eea92c" providerId="AD" clId="Web-{49856DDF-2B45-45D0-8DBA-618D896CDA1A}" dt="2020-10-11T11:33:49.048" v="275"/>
          <ac:spMkLst>
            <pc:docMk/>
            <pc:sldMk cId="544860680" sldId="269"/>
            <ac:spMk id="14" creationId="{959265C5-4BA2-465A-B3A8-823E027DE53C}"/>
          </ac:spMkLst>
        </pc:spChg>
        <pc:spChg chg="add del mod">
          <ac:chgData name="Akbaş, A. (17005116)" userId="S::17005116@student.hhs.nl::d92603f6-ac1a-47b2-8158-11f6e8eea92c" providerId="AD" clId="Web-{49856DDF-2B45-45D0-8DBA-618D896CDA1A}" dt="2020-10-11T11:33:56.955" v="277"/>
          <ac:spMkLst>
            <pc:docMk/>
            <pc:sldMk cId="544860680" sldId="269"/>
            <ac:spMk id="18" creationId="{608A2CF2-C372-4980-859E-2338F558EDFF}"/>
          </ac:spMkLst>
        </pc:spChg>
        <pc:spChg chg="add del mod">
          <ac:chgData name="Akbaş, A. (17005116)" userId="S::17005116@student.hhs.nl::d92603f6-ac1a-47b2-8158-11f6e8eea92c" providerId="AD" clId="Web-{49856DDF-2B45-45D0-8DBA-618D896CDA1A}" dt="2020-10-11T11:33:56.955" v="277"/>
          <ac:spMkLst>
            <pc:docMk/>
            <pc:sldMk cId="544860680" sldId="269"/>
            <ac:spMk id="20" creationId="{C2852642-C595-46B5-A1D6-963620CB591D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21" creationId="{2D6FBB9D-1CAA-4D05-AB33-BABDFE17B84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23" creationId="{04727B71-B4B6-4823-80A1-68C40B47511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25" creationId="{79A6DB05-9FB5-4B07-8675-74C23D4FD89D}"/>
          </ac:spMkLst>
        </pc:spChg>
        <pc:spChg chg="add del mod">
          <ac:chgData name="Akbaş, A. (17005116)" userId="S::17005116@student.hhs.nl::d92603f6-ac1a-47b2-8158-11f6e8eea92c" providerId="AD" clId="Web-{49856DDF-2B45-45D0-8DBA-618D896CDA1A}" dt="2020-10-11T11:35:13.409" v="282"/>
          <ac:spMkLst>
            <pc:docMk/>
            <pc:sldMk cId="544860680" sldId="269"/>
            <ac:spMk id="26" creationId="{9DCB948B-3771-4F76-B300-1C9C68D8FE0A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27" creationId="{AA474011-A49D-4C7A-BF41-0ACD0A2693B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29" creationId="{6D72081E-AD41-4FBB-B02B-698A68DBCA5E}"/>
          </ac:spMkLst>
        </pc:spChg>
        <pc:spChg chg="add mod">
          <ac:chgData name="Akbaş, A. (17005116)" userId="S::17005116@student.hhs.nl::d92603f6-ac1a-47b2-8158-11f6e8eea92c" providerId="AD" clId="Web-{49856DDF-2B45-45D0-8DBA-618D896CDA1A}" dt="2020-10-11T11:45:35.370" v="719"/>
          <ac:spMkLst>
            <pc:docMk/>
            <pc:sldMk cId="544860680" sldId="269"/>
            <ac:spMk id="30" creationId="{16DF2530-BD27-426B-91F6-83178075AD05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31" creationId="{716248AD-805F-41BF-9B57-FC53E5B32F9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33" creationId="{1F82758F-B2B3-4F0A-BB90-4BFFEDD166D6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5.394" v="287"/>
          <ac:spMkLst>
            <pc:docMk/>
            <pc:sldMk cId="544860680" sldId="269"/>
            <ac:spMk id="35" creationId="{2D6FBB9D-1CAA-4D05-AB33-BABDFE17B84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5.394" v="287"/>
          <ac:spMkLst>
            <pc:docMk/>
            <pc:sldMk cId="544860680" sldId="269"/>
            <ac:spMk id="36" creationId="{04727B71-B4B6-4823-80A1-68C40B47511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5.394" v="287"/>
          <ac:spMkLst>
            <pc:docMk/>
            <pc:sldMk cId="544860680" sldId="269"/>
            <ac:spMk id="37" creationId="{79A6DB05-9FB5-4B07-8675-74C23D4FD89D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2.988" v="285"/>
          <ac:spMkLst>
            <pc:docMk/>
            <pc:sldMk cId="544860680" sldId="269"/>
            <ac:spMk id="38" creationId="{2D6FBB9D-1CAA-4D05-AB33-BABDFE17B84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5.394" v="287"/>
          <ac:spMkLst>
            <pc:docMk/>
            <pc:sldMk cId="544860680" sldId="269"/>
            <ac:spMk id="39" creationId="{B082622D-AAF3-4897-8629-FC918530DD86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2.988" v="285"/>
          <ac:spMkLst>
            <pc:docMk/>
            <pc:sldMk cId="544860680" sldId="269"/>
            <ac:spMk id="40" creationId="{04727B71-B4B6-4823-80A1-68C40B47511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5.394" v="287"/>
          <ac:spMkLst>
            <pc:docMk/>
            <pc:sldMk cId="544860680" sldId="269"/>
            <ac:spMk id="41" creationId="{A7457DD9-5A45-400A-AB4B-4B4EDECA25F1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2.988" v="285"/>
          <ac:spMkLst>
            <pc:docMk/>
            <pc:sldMk cId="544860680" sldId="269"/>
            <ac:spMk id="42" creationId="{79A6DB05-9FB5-4B07-8675-74C23D4FD89D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5.394" v="287"/>
          <ac:spMkLst>
            <pc:docMk/>
            <pc:sldMk cId="544860680" sldId="269"/>
            <ac:spMk id="43" creationId="{441CF7D6-A660-431A-B0BB-140A0D5556B6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2.988" v="285"/>
          <ac:spMkLst>
            <pc:docMk/>
            <pc:sldMk cId="544860680" sldId="269"/>
            <ac:spMk id="44" creationId="{AA474011-A49D-4C7A-BF41-0ACD0A2693B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5.394" v="287"/>
          <ac:spMkLst>
            <pc:docMk/>
            <pc:sldMk cId="544860680" sldId="269"/>
            <ac:spMk id="45" creationId="{0570A85B-3810-4F95-97B0-CBF4CCDB381C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2.988" v="285"/>
          <ac:spMkLst>
            <pc:docMk/>
            <pc:sldMk cId="544860680" sldId="269"/>
            <ac:spMk id="46" creationId="{6D72081E-AD41-4FBB-B02B-698A68DBCA5E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38" v="289"/>
          <ac:spMkLst>
            <pc:docMk/>
            <pc:sldMk cId="544860680" sldId="269"/>
            <ac:spMk id="47" creationId="{2D6FBB9D-1CAA-4D05-AB33-BABDFE17B84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2.988" v="285"/>
          <ac:spMkLst>
            <pc:docMk/>
            <pc:sldMk cId="544860680" sldId="269"/>
            <ac:spMk id="48" creationId="{716248AD-805F-41BF-9B57-FC53E5B32F9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38" v="289"/>
          <ac:spMkLst>
            <pc:docMk/>
            <pc:sldMk cId="544860680" sldId="269"/>
            <ac:spMk id="49" creationId="{04727B71-B4B6-4823-80A1-68C40B47511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2.988" v="285"/>
          <ac:spMkLst>
            <pc:docMk/>
            <pc:sldMk cId="544860680" sldId="269"/>
            <ac:spMk id="50" creationId="{1F82758F-B2B3-4F0A-BB90-4BFFEDD166D6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38" v="289"/>
          <ac:spMkLst>
            <pc:docMk/>
            <pc:sldMk cId="544860680" sldId="269"/>
            <ac:spMk id="51" creationId="{79A6DB05-9FB5-4B07-8675-74C23D4FD89D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38" v="289"/>
          <ac:spMkLst>
            <pc:docMk/>
            <pc:sldMk cId="544860680" sldId="269"/>
            <ac:spMk id="52" creationId="{AA474011-A49D-4C7A-BF41-0ACD0A2693B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38" v="289"/>
          <ac:spMkLst>
            <pc:docMk/>
            <pc:sldMk cId="544860680" sldId="269"/>
            <ac:spMk id="53" creationId="{6D72081E-AD41-4FBB-B02B-698A68DBCA5E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38" v="289"/>
          <ac:spMkLst>
            <pc:docMk/>
            <pc:sldMk cId="544860680" sldId="269"/>
            <ac:spMk id="54" creationId="{716248AD-805F-41BF-9B57-FC53E5B32F9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35:37.738" v="289"/>
          <ac:spMkLst>
            <pc:docMk/>
            <pc:sldMk cId="544860680" sldId="269"/>
            <ac:spMk id="55" creationId="{1F82758F-B2B3-4F0A-BB90-4BFFEDD166D6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56" creationId="{2D6FBB9D-1CAA-4D05-AB33-BABDFE17B843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57" creationId="{04727B71-B4B6-4823-80A1-68C40B475118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58" creationId="{79A6DB05-9FB5-4B07-8675-74C23D4FD89D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59" creationId="{2550BE34-C2B8-49B8-8519-67A8CAD51AE9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60" creationId="{A7457DD9-5A45-400A-AB4B-4B4EDECA25F1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61" creationId="{441CF7D6-A660-431A-B0BB-140A0D5556B6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35:37.753" v="290"/>
          <ac:spMkLst>
            <pc:docMk/>
            <pc:sldMk cId="544860680" sldId="269"/>
            <ac:spMk id="62" creationId="{0570A85B-3810-4F95-97B0-CBF4CCDB381C}"/>
          </ac:spMkLst>
        </pc:spChg>
        <pc:graphicFrameChg chg="add del mod ord modGraphic">
          <ac:chgData name="Akbaş, A. (17005116)" userId="S::17005116@student.hhs.nl::d92603f6-ac1a-47b2-8158-11f6e8eea92c" providerId="AD" clId="Web-{49856DDF-2B45-45D0-8DBA-618D896CDA1A}" dt="2020-10-11T11:28:12.651" v="38"/>
          <ac:graphicFrameMkLst>
            <pc:docMk/>
            <pc:sldMk cId="544860680" sldId="269"/>
            <ac:graphicFrameMk id="6" creationId="{B840CF8E-C1EB-4927-BC6E-ACB99CBD30BA}"/>
          </ac:graphicFrameMkLst>
        </pc:graphicFrameChg>
        <pc:picChg chg="add del mod">
          <ac:chgData name="Akbaş, A. (17005116)" userId="S::17005116@student.hhs.nl::d92603f6-ac1a-47b2-8158-11f6e8eea92c" providerId="AD" clId="Web-{49856DDF-2B45-45D0-8DBA-618D896CDA1A}" dt="2020-10-11T11:33:27.095" v="270"/>
          <ac:picMkLst>
            <pc:docMk/>
            <pc:sldMk cId="544860680" sldId="269"/>
            <ac:picMk id="15" creationId="{4473BA6D-EC4C-4B19-8821-29C568342898}"/>
          </ac:picMkLst>
        </pc:picChg>
        <pc:picChg chg="add del mod ord">
          <ac:chgData name="Akbaş, A. (17005116)" userId="S::17005116@student.hhs.nl::d92603f6-ac1a-47b2-8158-11f6e8eea92c" providerId="AD" clId="Web-{49856DDF-2B45-45D0-8DBA-618D896CDA1A}" dt="2020-10-11T11:35:11.315" v="281"/>
          <ac:picMkLst>
            <pc:docMk/>
            <pc:sldMk cId="544860680" sldId="269"/>
            <ac:picMk id="16" creationId="{7E246E3A-4BB9-4946-AF7B-E2518FA2711A}"/>
          </ac:picMkLst>
        </pc:picChg>
        <pc:picChg chg="add del mod">
          <ac:chgData name="Akbaş, A. (17005116)" userId="S::17005116@student.hhs.nl::d92603f6-ac1a-47b2-8158-11f6e8eea92c" providerId="AD" clId="Web-{49856DDF-2B45-45D0-8DBA-618D896CDA1A}" dt="2020-10-11T11:35:10.159" v="280"/>
          <ac:picMkLst>
            <pc:docMk/>
            <pc:sldMk cId="544860680" sldId="269"/>
            <ac:picMk id="22" creationId="{023081A6-ED85-4EB0-83E6-595ADEE03B2D}"/>
          </ac:picMkLst>
        </pc:picChg>
        <pc:picChg chg="add mod ord">
          <ac:chgData name="Akbaş, A. (17005116)" userId="S::17005116@student.hhs.nl::d92603f6-ac1a-47b2-8158-11f6e8eea92c" providerId="AD" clId="Web-{49856DDF-2B45-45D0-8DBA-618D896CDA1A}" dt="2020-10-11T11:35:37.753" v="290"/>
          <ac:picMkLst>
            <pc:docMk/>
            <pc:sldMk cId="544860680" sldId="269"/>
            <ac:picMk id="28" creationId="{CC43ABBF-4CF3-434F-A3FC-DF46E7C790AA}"/>
          </ac:picMkLst>
        </pc:picChg>
      </pc:sldChg>
      <pc:sldChg chg="addSp delSp modSp new mod setBg">
        <pc:chgData name="Akbaş, A. (17005116)" userId="S::17005116@student.hhs.nl::d92603f6-ac1a-47b2-8158-11f6e8eea92c" providerId="AD" clId="Web-{49856DDF-2B45-45D0-8DBA-618D896CDA1A}" dt="2020-10-11T11:46:10.649" v="729"/>
        <pc:sldMkLst>
          <pc:docMk/>
          <pc:sldMk cId="67161124" sldId="270"/>
        </pc:sldMkLst>
        <pc:spChg chg="mod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2" creationId="{6AD4B936-C3C7-425D-9B09-6B08F75EC6C6}"/>
          </ac:spMkLst>
        </pc:spChg>
        <pc:spChg chg="mod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3" creationId="{4BE33F1E-CD96-47D9-BA6F-AB9B8CD90725}"/>
          </ac:spMkLst>
        </pc:spChg>
        <pc:spChg chg="del mod">
          <ac:chgData name="Akbaş, A. (17005116)" userId="S::17005116@student.hhs.nl::d92603f6-ac1a-47b2-8158-11f6e8eea92c" providerId="AD" clId="Web-{49856DDF-2B45-45D0-8DBA-618D896CDA1A}" dt="2020-10-11T11:41:34.260" v="562"/>
          <ac:spMkLst>
            <pc:docMk/>
            <pc:sldMk cId="67161124" sldId="270"/>
            <ac:spMk id="4" creationId="{EAE76818-8220-470F-95B5-5B8A78155E15}"/>
          </ac:spMkLst>
        </pc:spChg>
        <pc:spChg chg="mod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5" creationId="{731D507C-D38E-4A39-8257-DFBB1CF72111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19" v="647"/>
          <ac:spMkLst>
            <pc:docMk/>
            <pc:sldMk cId="67161124" sldId="270"/>
            <ac:spMk id="11" creationId="{2D6FBB9D-1CAA-4D05-AB33-BABDFE17B84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19" v="647"/>
          <ac:spMkLst>
            <pc:docMk/>
            <pc:sldMk cId="67161124" sldId="270"/>
            <ac:spMk id="13" creationId="{04727B71-B4B6-4823-80A1-68C40B47511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19" v="647"/>
          <ac:spMkLst>
            <pc:docMk/>
            <pc:sldMk cId="67161124" sldId="270"/>
            <ac:spMk id="15" creationId="{79A6DB05-9FB5-4B07-8675-74C23D4FD89D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19" v="647"/>
          <ac:spMkLst>
            <pc:docMk/>
            <pc:sldMk cId="67161124" sldId="270"/>
            <ac:spMk id="17" creationId="{8FC9BE17-9A7B-462D-AE50-3D8777387304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19" v="647"/>
          <ac:spMkLst>
            <pc:docMk/>
            <pc:sldMk cId="67161124" sldId="270"/>
            <ac:spMk id="19" creationId="{3EBE8569-6AEC-4B8C-8D53-2DE337CDBA65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19" v="647"/>
          <ac:spMkLst>
            <pc:docMk/>
            <pc:sldMk cId="67161124" sldId="270"/>
            <ac:spMk id="21" creationId="{55D4142C-5077-457F-A6AD-3FECFDB39685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19" v="647"/>
          <ac:spMkLst>
            <pc:docMk/>
            <pc:sldMk cId="67161124" sldId="270"/>
            <ac:spMk id="23" creationId="{7A5F0580-5EE9-419F-96EE-B6529EF6E7D0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25" creationId="{2D6FBB9D-1CAA-4D05-AB33-BABDFE17B84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26" creationId="{04727B71-B4B6-4823-80A1-68C40B47511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27" creationId="{79A6DB05-9FB5-4B07-8675-74C23D4FD89D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03" v="646"/>
          <ac:spMkLst>
            <pc:docMk/>
            <pc:sldMk cId="67161124" sldId="270"/>
            <ac:spMk id="28" creationId="{2D6FBB9D-1CAA-4D05-AB33-BABDFE17B84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29" creationId="{8FC9BE17-9A7B-462D-AE50-3D8777387304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03" v="646"/>
          <ac:spMkLst>
            <pc:docMk/>
            <pc:sldMk cId="67161124" sldId="270"/>
            <ac:spMk id="30" creationId="{04727B71-B4B6-4823-80A1-68C40B47511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31" creationId="{3EBE8569-6AEC-4B8C-8D53-2DE337CDBA65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03" v="646"/>
          <ac:spMkLst>
            <pc:docMk/>
            <pc:sldMk cId="67161124" sldId="270"/>
            <ac:spMk id="32" creationId="{79A6DB05-9FB5-4B07-8675-74C23D4FD89D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33" creationId="{55D4142C-5077-457F-A6AD-3FECFDB39685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03" v="646"/>
          <ac:spMkLst>
            <pc:docMk/>
            <pc:sldMk cId="67161124" sldId="270"/>
            <ac:spMk id="34" creationId="{560AFAAC-EA6C-45A9-9E03-C9C9F0193B4F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35" creationId="{7A5F0580-5EE9-419F-96EE-B6529EF6E7D0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03" v="646"/>
          <ac:spMkLst>
            <pc:docMk/>
            <pc:sldMk cId="67161124" sldId="270"/>
            <ac:spMk id="36" creationId="{83549E37-C86B-4401-90BD-D8BF83859F14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06.052" v="726"/>
          <ac:spMkLst>
            <pc:docMk/>
            <pc:sldMk cId="67161124" sldId="270"/>
            <ac:spMk id="37" creationId="{2D6FBB9D-1CAA-4D05-AB33-BABDFE17B84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03" v="646"/>
          <ac:spMkLst>
            <pc:docMk/>
            <pc:sldMk cId="67161124" sldId="270"/>
            <ac:spMk id="38" creationId="{8A17784E-76D8-4521-A77D-0D2EBB923004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06.052" v="726"/>
          <ac:spMkLst>
            <pc:docMk/>
            <pc:sldMk cId="67161124" sldId="270"/>
            <ac:spMk id="39" creationId="{04727B71-B4B6-4823-80A1-68C40B47511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03" v="646"/>
          <ac:spMkLst>
            <pc:docMk/>
            <pc:sldMk cId="67161124" sldId="270"/>
            <ac:spMk id="40" creationId="{C0036C6B-F09C-4EAB-AE02-8D056EE74856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29" v="728"/>
          <ac:spMkLst>
            <pc:docMk/>
            <pc:sldMk cId="67161124" sldId="270"/>
            <ac:spMk id="41" creationId="{2D6FBB9D-1CAA-4D05-AB33-BABDFE17B843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3:38.403" v="646"/>
          <ac:spMkLst>
            <pc:docMk/>
            <pc:sldMk cId="67161124" sldId="270"/>
            <ac:spMk id="42" creationId="{FC8D5885-2804-4D3C-BE31-902E4D3279B0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29" v="728"/>
          <ac:spMkLst>
            <pc:docMk/>
            <pc:sldMk cId="67161124" sldId="270"/>
            <ac:spMk id="43" creationId="{04727B71-B4B6-4823-80A1-68C40B475118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06.052" v="726"/>
          <ac:spMkLst>
            <pc:docMk/>
            <pc:sldMk cId="67161124" sldId="270"/>
            <ac:spMk id="44" creationId="{79A6DB05-9FB5-4B07-8675-74C23D4FD89D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29" v="728"/>
          <ac:spMkLst>
            <pc:docMk/>
            <pc:sldMk cId="67161124" sldId="270"/>
            <ac:spMk id="45" creationId="{79A6DB05-9FB5-4B07-8675-74C23D4FD89D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06.052" v="726"/>
          <ac:spMkLst>
            <pc:docMk/>
            <pc:sldMk cId="67161124" sldId="270"/>
            <ac:spMk id="46" creationId="{2C9A9DA9-7DC8-488B-A882-123947B0F3D9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29" v="728"/>
          <ac:spMkLst>
            <pc:docMk/>
            <pc:sldMk cId="67161124" sldId="270"/>
            <ac:spMk id="47" creationId="{3EAF38DC-B069-4F74-89ED-92C7579C3D26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06.052" v="726"/>
          <ac:spMkLst>
            <pc:docMk/>
            <pc:sldMk cId="67161124" sldId="270"/>
            <ac:spMk id="48" creationId="{57F6BDD4-E066-4008-8011-6CC31AEB4556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29" v="728"/>
          <ac:spMkLst>
            <pc:docMk/>
            <pc:sldMk cId="67161124" sldId="270"/>
            <ac:spMk id="49" creationId="{83549E37-C86B-4401-90BD-D8BF83859F14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06.052" v="726"/>
          <ac:spMkLst>
            <pc:docMk/>
            <pc:sldMk cId="67161124" sldId="270"/>
            <ac:spMk id="50" creationId="{2711A8FB-68FC-45FC-B01E-38F809E2D439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29" v="728"/>
          <ac:spMkLst>
            <pc:docMk/>
            <pc:sldMk cId="67161124" sldId="270"/>
            <ac:spMk id="51" creationId="{8A17784E-76D8-4521-A77D-0D2EBB923004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06.052" v="726"/>
          <ac:spMkLst>
            <pc:docMk/>
            <pc:sldMk cId="67161124" sldId="270"/>
            <ac:spMk id="52" creationId="{2A865FE3-5FC9-4049-87CF-30019C46C0F5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29" v="728"/>
          <ac:spMkLst>
            <pc:docMk/>
            <pc:sldMk cId="67161124" sldId="270"/>
            <ac:spMk id="53" creationId="{7A0CBFF4-EA32-4FE2-BA6B-8F3A6E6ED144}"/>
          </ac:spMkLst>
        </pc:spChg>
        <pc:spChg chg="add del">
          <ac:chgData name="Akbaş, A. (17005116)" userId="S::17005116@student.hhs.nl::d92603f6-ac1a-47b2-8158-11f6e8eea92c" providerId="AD" clId="Web-{49856DDF-2B45-45D0-8DBA-618D896CDA1A}" dt="2020-10-11T11:46:10.629" v="728"/>
          <ac:spMkLst>
            <pc:docMk/>
            <pc:sldMk cId="67161124" sldId="270"/>
            <ac:spMk id="54" creationId="{FC8D5885-2804-4D3C-BE31-902E4D3279B0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55" creationId="{2D6FBB9D-1CAA-4D05-AB33-BABDFE17B843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56" creationId="{04727B71-B4B6-4823-80A1-68C40B475118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57" creationId="{79A6DB05-9FB5-4B07-8675-74C23D4FD89D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58" creationId="{8108D317-7CBD-4897-BD1F-959436D2A3BE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59" creationId="{D6297641-8B9F-4767-9606-8A11313227BF}"/>
          </ac:spMkLst>
        </pc:spChg>
        <pc:spChg chg="add">
          <ac:chgData name="Akbaş, A. (17005116)" userId="S::17005116@student.hhs.nl::d92603f6-ac1a-47b2-8158-11f6e8eea92c" providerId="AD" clId="Web-{49856DDF-2B45-45D0-8DBA-618D896CDA1A}" dt="2020-10-11T11:46:10.649" v="729"/>
          <ac:spMkLst>
            <pc:docMk/>
            <pc:sldMk cId="67161124" sldId="270"/>
            <ac:spMk id="60" creationId="{D8F3CA65-EA00-46B4-9616-39E6853F7BED}"/>
          </ac:spMkLst>
        </pc:spChg>
        <pc:picChg chg="add mod ord">
          <ac:chgData name="Akbaş, A. (17005116)" userId="S::17005116@student.hhs.nl::d92603f6-ac1a-47b2-8158-11f6e8eea92c" providerId="AD" clId="Web-{49856DDF-2B45-45D0-8DBA-618D896CDA1A}" dt="2020-10-11T11:46:10.649" v="729"/>
          <ac:picMkLst>
            <pc:docMk/>
            <pc:sldMk cId="67161124" sldId="270"/>
            <ac:picMk id="6" creationId="{3324AAA0-550E-4C2D-8827-4EBDF46CA026}"/>
          </ac:picMkLst>
        </pc:picChg>
      </pc:sldChg>
      <pc:sldMasterChg chg="mod modSldLayout">
        <pc:chgData name="Akbaş, A. (17005116)" userId="S::17005116@student.hhs.nl::d92603f6-ac1a-47b2-8158-11f6e8eea92c" providerId="AD" clId="Web-{49856DDF-2B45-45D0-8DBA-618D896CDA1A}" dt="2020-10-11T11:45:55.927" v="724"/>
        <pc:sldMasterMkLst>
          <pc:docMk/>
          <pc:sldMasterMk cId="1104888943" sldId="2147483721"/>
        </pc:sldMasterMkLst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448511853" sldId="2147483710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3829735061" sldId="2147483711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2098887195" sldId="2147483712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904747770" sldId="2147483713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3099911752" sldId="2147483714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2027782881" sldId="2147483715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1092647792" sldId="2147483716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2821810733" sldId="2147483717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1014794939" sldId="2147483718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1245896532" sldId="2147483719"/>
          </pc:sldLayoutMkLst>
        </pc:sldLayoutChg>
        <pc:sldLayoutChg chg="mod">
          <pc:chgData name="Akbaş, A. (17005116)" userId="S::17005116@student.hhs.nl::d92603f6-ac1a-47b2-8158-11f6e8eea92c" providerId="AD" clId="Web-{49856DDF-2B45-45D0-8DBA-618D896CDA1A}" dt="2020-10-11T11:45:55.927" v="724"/>
          <pc:sldLayoutMkLst>
            <pc:docMk/>
            <pc:sldMasterMk cId="1104888943" sldId="2147483721"/>
            <pc:sldLayoutMk cId="664522027" sldId="214748372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F3DBD-2F95-44A8-83AF-2242B36CFE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110C4D2-17D7-4590-950B-0AEB03D806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What have we done previous week?</a:t>
          </a:r>
          <a:endParaRPr lang="en-US"/>
        </a:p>
      </dgm:t>
    </dgm:pt>
    <dgm:pt modelId="{BE3B14A5-CFD4-47BC-B49F-E3114DEFBA66}" type="parTrans" cxnId="{64F79F12-2128-4B78-BEE2-40373830389B}">
      <dgm:prSet/>
      <dgm:spPr/>
      <dgm:t>
        <a:bodyPr/>
        <a:lstStyle/>
        <a:p>
          <a:endParaRPr lang="en-US"/>
        </a:p>
      </dgm:t>
    </dgm:pt>
    <dgm:pt modelId="{EE282B6C-D485-435F-AA8C-5D349F37D019}" type="sibTrans" cxnId="{64F79F12-2128-4B78-BEE2-40373830389B}">
      <dgm:prSet/>
      <dgm:spPr/>
      <dgm:t>
        <a:bodyPr/>
        <a:lstStyle/>
        <a:p>
          <a:endParaRPr lang="en-US"/>
        </a:p>
      </dgm:t>
    </dgm:pt>
    <dgm:pt modelId="{8A6FF3C6-5B50-437E-BDF6-A83F45BAEF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Current issues we are facing</a:t>
          </a:r>
          <a:endParaRPr lang="en-US"/>
        </a:p>
      </dgm:t>
    </dgm:pt>
    <dgm:pt modelId="{8B6C42D5-FC84-4560-85A6-DF4CE84C9DC0}" type="parTrans" cxnId="{4AF8D5C7-9401-4576-AA91-0A7CE6196C61}">
      <dgm:prSet/>
      <dgm:spPr/>
      <dgm:t>
        <a:bodyPr/>
        <a:lstStyle/>
        <a:p>
          <a:endParaRPr lang="en-US"/>
        </a:p>
      </dgm:t>
    </dgm:pt>
    <dgm:pt modelId="{200818E9-D405-4095-82D0-120216F5EB2D}" type="sibTrans" cxnId="{4AF8D5C7-9401-4576-AA91-0A7CE6196C61}">
      <dgm:prSet/>
      <dgm:spPr/>
      <dgm:t>
        <a:bodyPr/>
        <a:lstStyle/>
        <a:p>
          <a:endParaRPr lang="en-US"/>
        </a:p>
      </dgm:t>
    </dgm:pt>
    <dgm:pt modelId="{1174334F-0CC1-4643-9777-534C0068AB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What are the goals for the remainder of this sprint?</a:t>
          </a:r>
          <a:endParaRPr lang="en-US"/>
        </a:p>
      </dgm:t>
    </dgm:pt>
    <dgm:pt modelId="{EBE708E9-A0AD-4E71-BF36-9C6A99335448}" type="parTrans" cxnId="{0EEC1AF9-F7A8-4CB1-ABA6-32B2841D4227}">
      <dgm:prSet/>
      <dgm:spPr/>
      <dgm:t>
        <a:bodyPr/>
        <a:lstStyle/>
        <a:p>
          <a:endParaRPr lang="en-US"/>
        </a:p>
      </dgm:t>
    </dgm:pt>
    <dgm:pt modelId="{58AC01D9-6EFA-4C1A-B56C-6F6FBAB39E8B}" type="sibTrans" cxnId="{0EEC1AF9-F7A8-4CB1-ABA6-32B2841D4227}">
      <dgm:prSet/>
      <dgm:spPr/>
      <dgm:t>
        <a:bodyPr/>
        <a:lstStyle/>
        <a:p>
          <a:endParaRPr lang="en-US"/>
        </a:p>
      </dgm:t>
    </dgm:pt>
    <dgm:pt modelId="{91CA1D74-756C-47AB-B93B-CAD3C2028BBD}" type="pres">
      <dgm:prSet presAssocID="{6C8F3DBD-2F95-44A8-83AF-2242B36CFEDD}" presName="root" presStyleCnt="0">
        <dgm:presLayoutVars>
          <dgm:dir/>
          <dgm:resizeHandles val="exact"/>
        </dgm:presLayoutVars>
      </dgm:prSet>
      <dgm:spPr/>
    </dgm:pt>
    <dgm:pt modelId="{A841927B-A514-436C-8ED0-6AC056020E91}" type="pres">
      <dgm:prSet presAssocID="{F110C4D2-17D7-4590-950B-0AEB03D806E3}" presName="compNode" presStyleCnt="0"/>
      <dgm:spPr/>
    </dgm:pt>
    <dgm:pt modelId="{A0D3C7C9-0F10-4EDE-8978-C651FD00DBD7}" type="pres">
      <dgm:prSet presAssocID="{F110C4D2-17D7-4590-950B-0AEB03D806E3}" presName="iconBgRect" presStyleLbl="bgShp" presStyleIdx="0" presStyleCnt="3"/>
      <dgm:spPr/>
    </dgm:pt>
    <dgm:pt modelId="{9EBE4D50-BAAB-4220-9914-38F03C780081}" type="pres">
      <dgm:prSet presAssocID="{F110C4D2-17D7-4590-950B-0AEB03D806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0E18B98-45E9-4446-8821-387C111274D6}" type="pres">
      <dgm:prSet presAssocID="{F110C4D2-17D7-4590-950B-0AEB03D806E3}" presName="spaceRect" presStyleCnt="0"/>
      <dgm:spPr/>
    </dgm:pt>
    <dgm:pt modelId="{2DAE6B67-12C9-47A4-B596-CDCC13DF7A26}" type="pres">
      <dgm:prSet presAssocID="{F110C4D2-17D7-4590-950B-0AEB03D806E3}" presName="textRect" presStyleLbl="revTx" presStyleIdx="0" presStyleCnt="3">
        <dgm:presLayoutVars>
          <dgm:chMax val="1"/>
          <dgm:chPref val="1"/>
        </dgm:presLayoutVars>
      </dgm:prSet>
      <dgm:spPr/>
    </dgm:pt>
    <dgm:pt modelId="{8DED8338-09C7-4EB6-82C9-0AD1FFA56E80}" type="pres">
      <dgm:prSet presAssocID="{EE282B6C-D485-435F-AA8C-5D349F37D019}" presName="sibTrans" presStyleCnt="0"/>
      <dgm:spPr/>
    </dgm:pt>
    <dgm:pt modelId="{CD6FC3FE-9F1E-4B50-9B85-79AF43A07ED9}" type="pres">
      <dgm:prSet presAssocID="{8A6FF3C6-5B50-437E-BDF6-A83F45BAEF88}" presName="compNode" presStyleCnt="0"/>
      <dgm:spPr/>
    </dgm:pt>
    <dgm:pt modelId="{F378212A-0979-45C8-97A4-3410A62270DA}" type="pres">
      <dgm:prSet presAssocID="{8A6FF3C6-5B50-437E-BDF6-A83F45BAEF88}" presName="iconBgRect" presStyleLbl="bgShp" presStyleIdx="1" presStyleCnt="3"/>
      <dgm:spPr/>
    </dgm:pt>
    <dgm:pt modelId="{1B2C8F8B-7077-4E50-9924-58AC39FEE756}" type="pres">
      <dgm:prSet presAssocID="{8A6FF3C6-5B50-437E-BDF6-A83F45BAEF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4B221EA-FDB7-4EA2-8852-293CA1683EE0}" type="pres">
      <dgm:prSet presAssocID="{8A6FF3C6-5B50-437E-BDF6-A83F45BAEF88}" presName="spaceRect" presStyleCnt="0"/>
      <dgm:spPr/>
    </dgm:pt>
    <dgm:pt modelId="{603FD0B6-D75B-4E6A-974E-11AE17EF79B8}" type="pres">
      <dgm:prSet presAssocID="{8A6FF3C6-5B50-437E-BDF6-A83F45BAEF88}" presName="textRect" presStyleLbl="revTx" presStyleIdx="1" presStyleCnt="3">
        <dgm:presLayoutVars>
          <dgm:chMax val="1"/>
          <dgm:chPref val="1"/>
        </dgm:presLayoutVars>
      </dgm:prSet>
      <dgm:spPr/>
    </dgm:pt>
    <dgm:pt modelId="{03184962-683A-440B-9727-47C7CB796D1C}" type="pres">
      <dgm:prSet presAssocID="{200818E9-D405-4095-82D0-120216F5EB2D}" presName="sibTrans" presStyleCnt="0"/>
      <dgm:spPr/>
    </dgm:pt>
    <dgm:pt modelId="{2BC3D853-3D0A-4D3A-88C7-366762A84800}" type="pres">
      <dgm:prSet presAssocID="{1174334F-0CC1-4643-9777-534C0068AB80}" presName="compNode" presStyleCnt="0"/>
      <dgm:spPr/>
    </dgm:pt>
    <dgm:pt modelId="{FC4FD5C7-EC13-48F5-81D9-182D574A2DDE}" type="pres">
      <dgm:prSet presAssocID="{1174334F-0CC1-4643-9777-534C0068AB80}" presName="iconBgRect" presStyleLbl="bgShp" presStyleIdx="2" presStyleCnt="3"/>
      <dgm:spPr/>
    </dgm:pt>
    <dgm:pt modelId="{DFB4669F-0ED8-4081-A997-6BCB54C62130}" type="pres">
      <dgm:prSet presAssocID="{1174334F-0CC1-4643-9777-534C0068A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60FD78B-1362-4F2B-BB20-5B53B7F63C1D}" type="pres">
      <dgm:prSet presAssocID="{1174334F-0CC1-4643-9777-534C0068AB80}" presName="spaceRect" presStyleCnt="0"/>
      <dgm:spPr/>
    </dgm:pt>
    <dgm:pt modelId="{A46F22AE-79FF-49F8-9C03-7FE4FAA5564B}" type="pres">
      <dgm:prSet presAssocID="{1174334F-0CC1-4643-9777-534C0068AB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6E350E-3D5C-44EA-AFC2-4A813FC823C4}" type="presOf" srcId="{1174334F-0CC1-4643-9777-534C0068AB80}" destId="{A46F22AE-79FF-49F8-9C03-7FE4FAA5564B}" srcOrd="0" destOrd="0" presId="urn:microsoft.com/office/officeart/2018/5/layout/IconCircleLabelList"/>
    <dgm:cxn modelId="{64F79F12-2128-4B78-BEE2-40373830389B}" srcId="{6C8F3DBD-2F95-44A8-83AF-2242B36CFEDD}" destId="{F110C4D2-17D7-4590-950B-0AEB03D806E3}" srcOrd="0" destOrd="0" parTransId="{BE3B14A5-CFD4-47BC-B49F-E3114DEFBA66}" sibTransId="{EE282B6C-D485-435F-AA8C-5D349F37D019}"/>
    <dgm:cxn modelId="{0D3AE92C-EECB-407A-A965-3F3EC8CCAB46}" type="presOf" srcId="{8A6FF3C6-5B50-437E-BDF6-A83F45BAEF88}" destId="{603FD0B6-D75B-4E6A-974E-11AE17EF79B8}" srcOrd="0" destOrd="0" presId="urn:microsoft.com/office/officeart/2018/5/layout/IconCircleLabelList"/>
    <dgm:cxn modelId="{8AB3B54B-6C41-4FCE-B665-60D3D15E4DCA}" type="presOf" srcId="{F110C4D2-17D7-4590-950B-0AEB03D806E3}" destId="{2DAE6B67-12C9-47A4-B596-CDCC13DF7A26}" srcOrd="0" destOrd="0" presId="urn:microsoft.com/office/officeart/2018/5/layout/IconCircleLabelList"/>
    <dgm:cxn modelId="{4AF8D5C7-9401-4576-AA91-0A7CE6196C61}" srcId="{6C8F3DBD-2F95-44A8-83AF-2242B36CFEDD}" destId="{8A6FF3C6-5B50-437E-BDF6-A83F45BAEF88}" srcOrd="1" destOrd="0" parTransId="{8B6C42D5-FC84-4560-85A6-DF4CE84C9DC0}" sibTransId="{200818E9-D405-4095-82D0-120216F5EB2D}"/>
    <dgm:cxn modelId="{5030B1E0-D038-4472-8340-38643901FF5E}" type="presOf" srcId="{6C8F3DBD-2F95-44A8-83AF-2242B36CFEDD}" destId="{91CA1D74-756C-47AB-B93B-CAD3C2028BBD}" srcOrd="0" destOrd="0" presId="urn:microsoft.com/office/officeart/2018/5/layout/IconCircleLabelList"/>
    <dgm:cxn modelId="{0EEC1AF9-F7A8-4CB1-ABA6-32B2841D4227}" srcId="{6C8F3DBD-2F95-44A8-83AF-2242B36CFEDD}" destId="{1174334F-0CC1-4643-9777-534C0068AB80}" srcOrd="2" destOrd="0" parTransId="{EBE708E9-A0AD-4E71-BF36-9C6A99335448}" sibTransId="{58AC01D9-6EFA-4C1A-B56C-6F6FBAB39E8B}"/>
    <dgm:cxn modelId="{396A46E8-0A8C-4EFC-9E87-0578CB49AD04}" type="presParOf" srcId="{91CA1D74-756C-47AB-B93B-CAD3C2028BBD}" destId="{A841927B-A514-436C-8ED0-6AC056020E91}" srcOrd="0" destOrd="0" presId="urn:microsoft.com/office/officeart/2018/5/layout/IconCircleLabelList"/>
    <dgm:cxn modelId="{1EFE2394-7A08-45E7-9004-C3495CA375FC}" type="presParOf" srcId="{A841927B-A514-436C-8ED0-6AC056020E91}" destId="{A0D3C7C9-0F10-4EDE-8978-C651FD00DBD7}" srcOrd="0" destOrd="0" presId="urn:microsoft.com/office/officeart/2018/5/layout/IconCircleLabelList"/>
    <dgm:cxn modelId="{EE8114F3-A7F3-441C-96DA-B78BD1C71199}" type="presParOf" srcId="{A841927B-A514-436C-8ED0-6AC056020E91}" destId="{9EBE4D50-BAAB-4220-9914-38F03C780081}" srcOrd="1" destOrd="0" presId="urn:microsoft.com/office/officeart/2018/5/layout/IconCircleLabelList"/>
    <dgm:cxn modelId="{85D88CCF-81C9-4539-9145-E0ED56F9820C}" type="presParOf" srcId="{A841927B-A514-436C-8ED0-6AC056020E91}" destId="{70E18B98-45E9-4446-8821-387C111274D6}" srcOrd="2" destOrd="0" presId="urn:microsoft.com/office/officeart/2018/5/layout/IconCircleLabelList"/>
    <dgm:cxn modelId="{23FBBC25-87BD-43B8-A8A4-9F83886922E4}" type="presParOf" srcId="{A841927B-A514-436C-8ED0-6AC056020E91}" destId="{2DAE6B67-12C9-47A4-B596-CDCC13DF7A26}" srcOrd="3" destOrd="0" presId="urn:microsoft.com/office/officeart/2018/5/layout/IconCircleLabelList"/>
    <dgm:cxn modelId="{CF3404B4-3EAA-41CF-8CA2-6769769628B8}" type="presParOf" srcId="{91CA1D74-756C-47AB-B93B-CAD3C2028BBD}" destId="{8DED8338-09C7-4EB6-82C9-0AD1FFA56E80}" srcOrd="1" destOrd="0" presId="urn:microsoft.com/office/officeart/2018/5/layout/IconCircleLabelList"/>
    <dgm:cxn modelId="{29A097CD-075A-4F71-A4CB-8C9BF5BA8629}" type="presParOf" srcId="{91CA1D74-756C-47AB-B93B-CAD3C2028BBD}" destId="{CD6FC3FE-9F1E-4B50-9B85-79AF43A07ED9}" srcOrd="2" destOrd="0" presId="urn:microsoft.com/office/officeart/2018/5/layout/IconCircleLabelList"/>
    <dgm:cxn modelId="{6C9F8502-EF98-4C64-8588-A67095142F24}" type="presParOf" srcId="{CD6FC3FE-9F1E-4B50-9B85-79AF43A07ED9}" destId="{F378212A-0979-45C8-97A4-3410A62270DA}" srcOrd="0" destOrd="0" presId="urn:microsoft.com/office/officeart/2018/5/layout/IconCircleLabelList"/>
    <dgm:cxn modelId="{7363EB26-4588-4D4D-A24A-997B11AC157B}" type="presParOf" srcId="{CD6FC3FE-9F1E-4B50-9B85-79AF43A07ED9}" destId="{1B2C8F8B-7077-4E50-9924-58AC39FEE756}" srcOrd="1" destOrd="0" presId="urn:microsoft.com/office/officeart/2018/5/layout/IconCircleLabelList"/>
    <dgm:cxn modelId="{A89D4377-837B-4AB0-BBA8-85DDE5C72D07}" type="presParOf" srcId="{CD6FC3FE-9F1E-4B50-9B85-79AF43A07ED9}" destId="{54B221EA-FDB7-4EA2-8852-293CA1683EE0}" srcOrd="2" destOrd="0" presId="urn:microsoft.com/office/officeart/2018/5/layout/IconCircleLabelList"/>
    <dgm:cxn modelId="{8B903D82-6063-4163-BD87-7E8782930AE1}" type="presParOf" srcId="{CD6FC3FE-9F1E-4B50-9B85-79AF43A07ED9}" destId="{603FD0B6-D75B-4E6A-974E-11AE17EF79B8}" srcOrd="3" destOrd="0" presId="urn:microsoft.com/office/officeart/2018/5/layout/IconCircleLabelList"/>
    <dgm:cxn modelId="{C5ABCE46-8202-45A3-BD5E-10763F56B3C5}" type="presParOf" srcId="{91CA1D74-756C-47AB-B93B-CAD3C2028BBD}" destId="{03184962-683A-440B-9727-47C7CB796D1C}" srcOrd="3" destOrd="0" presId="urn:microsoft.com/office/officeart/2018/5/layout/IconCircleLabelList"/>
    <dgm:cxn modelId="{87321FA9-C152-4F59-B737-882F87E811E8}" type="presParOf" srcId="{91CA1D74-756C-47AB-B93B-CAD3C2028BBD}" destId="{2BC3D853-3D0A-4D3A-88C7-366762A84800}" srcOrd="4" destOrd="0" presId="urn:microsoft.com/office/officeart/2018/5/layout/IconCircleLabelList"/>
    <dgm:cxn modelId="{6A000298-0340-4C5B-AF14-B5FDDDA6AABC}" type="presParOf" srcId="{2BC3D853-3D0A-4D3A-88C7-366762A84800}" destId="{FC4FD5C7-EC13-48F5-81D9-182D574A2DDE}" srcOrd="0" destOrd="0" presId="urn:microsoft.com/office/officeart/2018/5/layout/IconCircleLabelList"/>
    <dgm:cxn modelId="{973845C1-4552-4501-9696-1CBBB1DB1C25}" type="presParOf" srcId="{2BC3D853-3D0A-4D3A-88C7-366762A84800}" destId="{DFB4669F-0ED8-4081-A997-6BCB54C62130}" srcOrd="1" destOrd="0" presId="urn:microsoft.com/office/officeart/2018/5/layout/IconCircleLabelList"/>
    <dgm:cxn modelId="{C623E6C4-06BC-4B32-A1CD-6DF042129AB8}" type="presParOf" srcId="{2BC3D853-3D0A-4D3A-88C7-366762A84800}" destId="{E60FD78B-1362-4F2B-BB20-5B53B7F63C1D}" srcOrd="2" destOrd="0" presId="urn:microsoft.com/office/officeart/2018/5/layout/IconCircleLabelList"/>
    <dgm:cxn modelId="{22A465B9-682A-4D9C-A7D2-F6AF2D0BD251}" type="presParOf" srcId="{2BC3D853-3D0A-4D3A-88C7-366762A84800}" destId="{A46F22AE-79FF-49F8-9C03-7FE4FAA55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DE3C8-0CBE-49E5-B134-A77B86C84C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42114D-FCBF-481C-94B8-DFC1D3A8AFC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Creating features</a:t>
          </a:r>
          <a:r>
            <a:rPr lang="en-GB">
              <a:latin typeface="Neue Haas Grotesk Text Pro"/>
            </a:rPr>
            <a:t> for our model</a:t>
          </a:r>
          <a:endParaRPr lang="en-US"/>
        </a:p>
      </dgm:t>
    </dgm:pt>
    <dgm:pt modelId="{4D414C03-9C97-46CE-AA74-9C0BA435690F}" type="parTrans" cxnId="{F1BDB4F8-DD3B-4534-AE33-1EE851259D9E}">
      <dgm:prSet/>
      <dgm:spPr/>
      <dgm:t>
        <a:bodyPr/>
        <a:lstStyle/>
        <a:p>
          <a:endParaRPr lang="en-US"/>
        </a:p>
      </dgm:t>
    </dgm:pt>
    <dgm:pt modelId="{FB4BB2CA-7638-426E-8F9B-A43E84DD1FF1}" type="sibTrans" cxnId="{F1BDB4F8-DD3B-4534-AE33-1EE851259D9E}">
      <dgm:prSet/>
      <dgm:spPr/>
      <dgm:t>
        <a:bodyPr/>
        <a:lstStyle/>
        <a:p>
          <a:endParaRPr lang="en-US"/>
        </a:p>
      </dgm:t>
    </dgm:pt>
    <dgm:pt modelId="{4F52A071-EBE5-4B07-9C24-409018BD58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Pearson correlation matrix</a:t>
          </a:r>
          <a:endParaRPr lang="en-US"/>
        </a:p>
      </dgm:t>
    </dgm:pt>
    <dgm:pt modelId="{CC5D6F9D-6D0F-4129-8F28-093AB756A47A}" type="parTrans" cxnId="{958E896A-A85F-470D-84E2-804D9D42DD83}">
      <dgm:prSet/>
      <dgm:spPr/>
      <dgm:t>
        <a:bodyPr/>
        <a:lstStyle/>
        <a:p>
          <a:endParaRPr lang="en-US"/>
        </a:p>
      </dgm:t>
    </dgm:pt>
    <dgm:pt modelId="{2AABBDC8-3820-4BBE-B8C9-6B82B9EE6F22}" type="sibTrans" cxnId="{958E896A-A85F-470D-84E2-804D9D42DD83}">
      <dgm:prSet/>
      <dgm:spPr/>
      <dgm:t>
        <a:bodyPr/>
        <a:lstStyle/>
        <a:p>
          <a:endParaRPr lang="en-US"/>
        </a:p>
      </dgm:t>
    </dgm:pt>
    <dgm:pt modelId="{75852775-578B-4C86-BF88-DEE7D8AE7EC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0">
              <a:latin typeface="Neue Haas Grotesk Text Pro"/>
            </a:rPr>
            <a:t>New insights</a:t>
          </a:r>
          <a:endParaRPr lang="en-GB" b="0"/>
        </a:p>
      </dgm:t>
    </dgm:pt>
    <dgm:pt modelId="{15B43832-0DEB-456F-8815-9BBE64C78A33}" type="parTrans" cxnId="{3F636FBA-507B-4B18-B2E7-D5C1DEF014A4}">
      <dgm:prSet/>
      <dgm:spPr/>
      <dgm:t>
        <a:bodyPr/>
        <a:lstStyle/>
        <a:p>
          <a:endParaRPr lang="en-US"/>
        </a:p>
      </dgm:t>
    </dgm:pt>
    <dgm:pt modelId="{D66FAF3F-6643-4910-A114-DAD81C845CA3}" type="sibTrans" cxnId="{3F636FBA-507B-4B18-B2E7-D5C1DEF014A4}">
      <dgm:prSet/>
      <dgm:spPr/>
      <dgm:t>
        <a:bodyPr/>
        <a:lstStyle/>
        <a:p>
          <a:endParaRPr lang="en-US"/>
        </a:p>
      </dgm:t>
    </dgm:pt>
    <dgm:pt modelId="{BDFD3CC8-45EA-4848-B101-50D3F12074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pre-processing</a:t>
          </a:r>
          <a:endParaRPr lang="en-US"/>
        </a:p>
      </dgm:t>
    </dgm:pt>
    <dgm:pt modelId="{20C808D9-0381-41FC-A200-1057291E159D}" type="parTrans" cxnId="{681746B2-1B29-4EFE-93EA-1002B11E5D9D}">
      <dgm:prSet/>
      <dgm:spPr/>
      <dgm:t>
        <a:bodyPr/>
        <a:lstStyle/>
        <a:p>
          <a:endParaRPr lang="en-US"/>
        </a:p>
      </dgm:t>
    </dgm:pt>
    <dgm:pt modelId="{5ED9F6D8-0539-46F1-98CB-E1CA6268FBC7}" type="sibTrans" cxnId="{681746B2-1B29-4EFE-93EA-1002B11E5D9D}">
      <dgm:prSet/>
      <dgm:spPr/>
      <dgm:t>
        <a:bodyPr/>
        <a:lstStyle/>
        <a:p>
          <a:endParaRPr lang="en-US"/>
        </a:p>
      </dgm:t>
    </dgm:pt>
    <dgm:pt modelId="{A9235517-C01B-40CA-9F91-EC843019949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Trained our first model</a:t>
          </a:r>
        </a:p>
      </dgm:t>
    </dgm:pt>
    <dgm:pt modelId="{A6497AE0-B483-4B5C-9262-1AE80BABD7CC}" type="parTrans" cxnId="{37B90A6E-EA48-4478-B921-EB89F2F7ACBB}">
      <dgm:prSet/>
      <dgm:spPr/>
    </dgm:pt>
    <dgm:pt modelId="{FC039499-0177-41CB-BBF2-E1BCDF288235}" type="sibTrans" cxnId="{37B90A6E-EA48-4478-B921-EB89F2F7ACBB}">
      <dgm:prSet/>
      <dgm:spPr/>
    </dgm:pt>
    <dgm:pt modelId="{D104CB26-5CCB-4E98-B1D3-2F99D01E7B73}" type="pres">
      <dgm:prSet presAssocID="{E17DE3C8-0CBE-49E5-B134-A77B86C84C63}" presName="root" presStyleCnt="0">
        <dgm:presLayoutVars>
          <dgm:dir/>
          <dgm:resizeHandles val="exact"/>
        </dgm:presLayoutVars>
      </dgm:prSet>
      <dgm:spPr/>
    </dgm:pt>
    <dgm:pt modelId="{68E116E1-EDE4-441A-8A3C-F9EC285F148B}" type="pres">
      <dgm:prSet presAssocID="{0942114D-FCBF-481C-94B8-DFC1D3A8AFCF}" presName="compNode" presStyleCnt="0"/>
      <dgm:spPr/>
    </dgm:pt>
    <dgm:pt modelId="{914EBF7A-A96E-4CB4-8E39-5C611A6ED651}" type="pres">
      <dgm:prSet presAssocID="{0942114D-FCBF-481C-94B8-DFC1D3A8AFCF}" presName="bgRect" presStyleLbl="bgShp" presStyleIdx="0" presStyleCnt="5"/>
      <dgm:spPr/>
    </dgm:pt>
    <dgm:pt modelId="{DDF2EA2D-5479-49C8-98B3-DF32ABF0EF96}" type="pres">
      <dgm:prSet presAssocID="{0942114D-FCBF-481C-94B8-DFC1D3A8AF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889444E-4787-45B9-801A-3FA92843C5A2}" type="pres">
      <dgm:prSet presAssocID="{0942114D-FCBF-481C-94B8-DFC1D3A8AFCF}" presName="spaceRect" presStyleCnt="0"/>
      <dgm:spPr/>
    </dgm:pt>
    <dgm:pt modelId="{192EF47D-933B-4391-B07C-BB27C11B2281}" type="pres">
      <dgm:prSet presAssocID="{0942114D-FCBF-481C-94B8-DFC1D3A8AFCF}" presName="parTx" presStyleLbl="revTx" presStyleIdx="0" presStyleCnt="5">
        <dgm:presLayoutVars>
          <dgm:chMax val="0"/>
          <dgm:chPref val="0"/>
        </dgm:presLayoutVars>
      </dgm:prSet>
      <dgm:spPr/>
    </dgm:pt>
    <dgm:pt modelId="{59C277CC-9C99-478A-8A2C-4C0AF424D46D}" type="pres">
      <dgm:prSet presAssocID="{FB4BB2CA-7638-426E-8F9B-A43E84DD1FF1}" presName="sibTrans" presStyleCnt="0"/>
      <dgm:spPr/>
    </dgm:pt>
    <dgm:pt modelId="{7A2CBDB3-EE7C-4DE7-A343-1B097424B378}" type="pres">
      <dgm:prSet presAssocID="{A9235517-C01B-40CA-9F91-EC8430199491}" presName="compNode" presStyleCnt="0"/>
      <dgm:spPr/>
    </dgm:pt>
    <dgm:pt modelId="{D6560C7F-9EAE-44D2-B3BC-AE4B82CE118F}" type="pres">
      <dgm:prSet presAssocID="{A9235517-C01B-40CA-9F91-EC8430199491}" presName="bgRect" presStyleLbl="bgShp" presStyleIdx="1" presStyleCnt="5"/>
      <dgm:spPr/>
    </dgm:pt>
    <dgm:pt modelId="{51B38F04-EFF3-49A0-8FB7-D5C4F7C4E0C6}" type="pres">
      <dgm:prSet presAssocID="{A9235517-C01B-40CA-9F91-EC8430199491}" presName="iconRect" presStyleLbl="node1" presStyleIdx="1" presStyleCnt="5"/>
      <dgm:spPr/>
    </dgm:pt>
    <dgm:pt modelId="{7BD322D7-35BC-4FE1-AA53-D4F71CCF4027}" type="pres">
      <dgm:prSet presAssocID="{A9235517-C01B-40CA-9F91-EC8430199491}" presName="spaceRect" presStyleCnt="0"/>
      <dgm:spPr/>
    </dgm:pt>
    <dgm:pt modelId="{6B6B6B7A-8424-4202-9D6A-407A56C5098F}" type="pres">
      <dgm:prSet presAssocID="{A9235517-C01B-40CA-9F91-EC8430199491}" presName="parTx" presStyleLbl="revTx" presStyleIdx="1" presStyleCnt="5">
        <dgm:presLayoutVars>
          <dgm:chMax val="0"/>
          <dgm:chPref val="0"/>
        </dgm:presLayoutVars>
      </dgm:prSet>
      <dgm:spPr/>
    </dgm:pt>
    <dgm:pt modelId="{71B2C77D-7F7F-419A-96D9-73ABBDA59757}" type="pres">
      <dgm:prSet presAssocID="{FC039499-0177-41CB-BBF2-E1BCDF288235}" presName="sibTrans" presStyleCnt="0"/>
      <dgm:spPr/>
    </dgm:pt>
    <dgm:pt modelId="{5B691C11-4A60-41B5-B5D1-7EF05D117441}" type="pres">
      <dgm:prSet presAssocID="{4F52A071-EBE5-4B07-9C24-409018BD58A7}" presName="compNode" presStyleCnt="0"/>
      <dgm:spPr/>
    </dgm:pt>
    <dgm:pt modelId="{201661F3-E44F-4B1A-A566-230BA4D46DAB}" type="pres">
      <dgm:prSet presAssocID="{4F52A071-EBE5-4B07-9C24-409018BD58A7}" presName="bgRect" presStyleLbl="bgShp" presStyleIdx="2" presStyleCnt="5"/>
      <dgm:spPr/>
    </dgm:pt>
    <dgm:pt modelId="{2AB065A7-D91A-4B55-93C8-7EA8949952CF}" type="pres">
      <dgm:prSet presAssocID="{4F52A071-EBE5-4B07-9C24-409018BD58A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77BBDB9-7489-488C-A814-6FF8899E2EE5}" type="pres">
      <dgm:prSet presAssocID="{4F52A071-EBE5-4B07-9C24-409018BD58A7}" presName="spaceRect" presStyleCnt="0"/>
      <dgm:spPr/>
    </dgm:pt>
    <dgm:pt modelId="{3FABF437-F393-414E-A8F2-31143A05CD6C}" type="pres">
      <dgm:prSet presAssocID="{4F52A071-EBE5-4B07-9C24-409018BD58A7}" presName="parTx" presStyleLbl="revTx" presStyleIdx="2" presStyleCnt="5">
        <dgm:presLayoutVars>
          <dgm:chMax val="0"/>
          <dgm:chPref val="0"/>
        </dgm:presLayoutVars>
      </dgm:prSet>
      <dgm:spPr/>
    </dgm:pt>
    <dgm:pt modelId="{58B078BE-17D4-48A5-970E-40B2AF10E1C7}" type="pres">
      <dgm:prSet presAssocID="{2AABBDC8-3820-4BBE-B8C9-6B82B9EE6F22}" presName="sibTrans" presStyleCnt="0"/>
      <dgm:spPr/>
    </dgm:pt>
    <dgm:pt modelId="{4417ADD8-5039-407D-AB20-D5BE4E0ECD6F}" type="pres">
      <dgm:prSet presAssocID="{75852775-578B-4C86-BF88-DEE7D8AE7EC8}" presName="compNode" presStyleCnt="0"/>
      <dgm:spPr/>
    </dgm:pt>
    <dgm:pt modelId="{6CE3CA92-A321-4A8B-8EBE-E4B11CE0D239}" type="pres">
      <dgm:prSet presAssocID="{75852775-578B-4C86-BF88-DEE7D8AE7EC8}" presName="bgRect" presStyleLbl="bgShp" presStyleIdx="3" presStyleCnt="5"/>
      <dgm:spPr/>
    </dgm:pt>
    <dgm:pt modelId="{B5DDFB9A-40BB-4CC6-B59D-248CA81C8A59}" type="pres">
      <dgm:prSet presAssocID="{75852775-578B-4C86-BF88-DEE7D8AE7EC8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504C028-C00F-4D0F-A0F9-F93D45576D35}" type="pres">
      <dgm:prSet presAssocID="{75852775-578B-4C86-BF88-DEE7D8AE7EC8}" presName="spaceRect" presStyleCnt="0"/>
      <dgm:spPr/>
    </dgm:pt>
    <dgm:pt modelId="{A18BEAF8-3093-4927-889C-30C92F48CB14}" type="pres">
      <dgm:prSet presAssocID="{75852775-578B-4C86-BF88-DEE7D8AE7EC8}" presName="parTx" presStyleLbl="revTx" presStyleIdx="3" presStyleCnt="5">
        <dgm:presLayoutVars>
          <dgm:chMax val="0"/>
          <dgm:chPref val="0"/>
        </dgm:presLayoutVars>
      </dgm:prSet>
      <dgm:spPr/>
    </dgm:pt>
    <dgm:pt modelId="{84F62A68-2739-4943-87B3-DF8D8646C496}" type="pres">
      <dgm:prSet presAssocID="{D66FAF3F-6643-4910-A114-DAD81C845CA3}" presName="sibTrans" presStyleCnt="0"/>
      <dgm:spPr/>
    </dgm:pt>
    <dgm:pt modelId="{AE2F79E8-8DE0-45B3-A4B6-958E25884105}" type="pres">
      <dgm:prSet presAssocID="{BDFD3CC8-45EA-4848-B101-50D3F12074CA}" presName="compNode" presStyleCnt="0"/>
      <dgm:spPr/>
    </dgm:pt>
    <dgm:pt modelId="{5F43C92E-52CD-4916-9D01-9B8C5AA5173E}" type="pres">
      <dgm:prSet presAssocID="{BDFD3CC8-45EA-4848-B101-50D3F12074CA}" presName="bgRect" presStyleLbl="bgShp" presStyleIdx="4" presStyleCnt="5"/>
      <dgm:spPr/>
    </dgm:pt>
    <dgm:pt modelId="{EA2FE453-161D-430B-A122-8A26AC638C8A}" type="pres">
      <dgm:prSet presAssocID="{BDFD3CC8-45EA-4848-B101-50D3F12074CA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AF5C2-1505-41B9-AA9E-C3BB1AEE1CD6}" type="pres">
      <dgm:prSet presAssocID="{BDFD3CC8-45EA-4848-B101-50D3F12074CA}" presName="spaceRect" presStyleCnt="0"/>
      <dgm:spPr/>
    </dgm:pt>
    <dgm:pt modelId="{CFF428C9-0110-4D71-9D31-D4EF3886357C}" type="pres">
      <dgm:prSet presAssocID="{BDFD3CC8-45EA-4848-B101-50D3F12074C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1A6D32-41F7-4F20-B4E0-43725463A10A}" type="presOf" srcId="{A9235517-C01B-40CA-9F91-EC8430199491}" destId="{6B6B6B7A-8424-4202-9D6A-407A56C5098F}" srcOrd="0" destOrd="0" presId="urn:microsoft.com/office/officeart/2018/2/layout/IconVerticalSolidList"/>
    <dgm:cxn modelId="{F2C20840-60DA-4E93-89CF-948CBD6C82FE}" type="presOf" srcId="{0942114D-FCBF-481C-94B8-DFC1D3A8AFCF}" destId="{192EF47D-933B-4391-B07C-BB27C11B2281}" srcOrd="0" destOrd="0" presId="urn:microsoft.com/office/officeart/2018/2/layout/IconVerticalSolidList"/>
    <dgm:cxn modelId="{958E896A-A85F-470D-84E2-804D9D42DD83}" srcId="{E17DE3C8-0CBE-49E5-B134-A77B86C84C63}" destId="{4F52A071-EBE5-4B07-9C24-409018BD58A7}" srcOrd="2" destOrd="0" parTransId="{CC5D6F9D-6D0F-4129-8F28-093AB756A47A}" sibTransId="{2AABBDC8-3820-4BBE-B8C9-6B82B9EE6F22}"/>
    <dgm:cxn modelId="{37B90A6E-EA48-4478-B921-EB89F2F7ACBB}" srcId="{E17DE3C8-0CBE-49E5-B134-A77B86C84C63}" destId="{A9235517-C01B-40CA-9F91-EC8430199491}" srcOrd="1" destOrd="0" parTransId="{A6497AE0-B483-4B5C-9262-1AE80BABD7CC}" sibTransId="{FC039499-0177-41CB-BBF2-E1BCDF288235}"/>
    <dgm:cxn modelId="{0505B855-464F-473E-B9EC-DB7B5F4BFDB0}" type="presOf" srcId="{BDFD3CC8-45EA-4848-B101-50D3F12074CA}" destId="{CFF428C9-0110-4D71-9D31-D4EF3886357C}" srcOrd="0" destOrd="0" presId="urn:microsoft.com/office/officeart/2018/2/layout/IconVerticalSolidList"/>
    <dgm:cxn modelId="{A31F8976-3BFE-4D37-B9EB-3BC4BDB4116A}" type="presOf" srcId="{75852775-578B-4C86-BF88-DEE7D8AE7EC8}" destId="{A18BEAF8-3093-4927-889C-30C92F48CB14}" srcOrd="0" destOrd="0" presId="urn:microsoft.com/office/officeart/2018/2/layout/IconVerticalSolidList"/>
    <dgm:cxn modelId="{DD9FC77D-0623-42D0-A21B-512FA0F8481F}" type="presOf" srcId="{4F52A071-EBE5-4B07-9C24-409018BD58A7}" destId="{3FABF437-F393-414E-A8F2-31143A05CD6C}" srcOrd="0" destOrd="0" presId="urn:microsoft.com/office/officeart/2018/2/layout/IconVerticalSolidList"/>
    <dgm:cxn modelId="{681746B2-1B29-4EFE-93EA-1002B11E5D9D}" srcId="{E17DE3C8-0CBE-49E5-B134-A77B86C84C63}" destId="{BDFD3CC8-45EA-4848-B101-50D3F12074CA}" srcOrd="4" destOrd="0" parTransId="{20C808D9-0381-41FC-A200-1057291E159D}" sibTransId="{5ED9F6D8-0539-46F1-98CB-E1CA6268FBC7}"/>
    <dgm:cxn modelId="{3F636FBA-507B-4B18-B2E7-D5C1DEF014A4}" srcId="{E17DE3C8-0CBE-49E5-B134-A77B86C84C63}" destId="{75852775-578B-4C86-BF88-DEE7D8AE7EC8}" srcOrd="3" destOrd="0" parTransId="{15B43832-0DEB-456F-8815-9BBE64C78A33}" sibTransId="{D66FAF3F-6643-4910-A114-DAD81C845CA3}"/>
    <dgm:cxn modelId="{66C16FF7-E7B6-4D2B-81AA-EFB4BDA71BF8}" type="presOf" srcId="{E17DE3C8-0CBE-49E5-B134-A77B86C84C63}" destId="{D104CB26-5CCB-4E98-B1D3-2F99D01E7B73}" srcOrd="0" destOrd="0" presId="urn:microsoft.com/office/officeart/2018/2/layout/IconVerticalSolidList"/>
    <dgm:cxn modelId="{F1BDB4F8-DD3B-4534-AE33-1EE851259D9E}" srcId="{E17DE3C8-0CBE-49E5-B134-A77B86C84C63}" destId="{0942114D-FCBF-481C-94B8-DFC1D3A8AFCF}" srcOrd="0" destOrd="0" parTransId="{4D414C03-9C97-46CE-AA74-9C0BA435690F}" sibTransId="{FB4BB2CA-7638-426E-8F9B-A43E84DD1FF1}"/>
    <dgm:cxn modelId="{81872424-39C6-4C01-AF3D-56F0901A4452}" type="presParOf" srcId="{D104CB26-5CCB-4E98-B1D3-2F99D01E7B73}" destId="{68E116E1-EDE4-441A-8A3C-F9EC285F148B}" srcOrd="0" destOrd="0" presId="urn:microsoft.com/office/officeart/2018/2/layout/IconVerticalSolidList"/>
    <dgm:cxn modelId="{2268FBCA-5425-4B22-9A76-3758AE9E7065}" type="presParOf" srcId="{68E116E1-EDE4-441A-8A3C-F9EC285F148B}" destId="{914EBF7A-A96E-4CB4-8E39-5C611A6ED651}" srcOrd="0" destOrd="0" presId="urn:microsoft.com/office/officeart/2018/2/layout/IconVerticalSolidList"/>
    <dgm:cxn modelId="{2C8BC99C-16CD-4152-B424-DF9295054616}" type="presParOf" srcId="{68E116E1-EDE4-441A-8A3C-F9EC285F148B}" destId="{DDF2EA2D-5479-49C8-98B3-DF32ABF0EF96}" srcOrd="1" destOrd="0" presId="urn:microsoft.com/office/officeart/2018/2/layout/IconVerticalSolidList"/>
    <dgm:cxn modelId="{A1DDC7D1-75E3-4A6D-8B3E-6C7D056D4645}" type="presParOf" srcId="{68E116E1-EDE4-441A-8A3C-F9EC285F148B}" destId="{1889444E-4787-45B9-801A-3FA92843C5A2}" srcOrd="2" destOrd="0" presId="urn:microsoft.com/office/officeart/2018/2/layout/IconVerticalSolidList"/>
    <dgm:cxn modelId="{89D4B23E-ED42-4A53-A533-C0A762A0098C}" type="presParOf" srcId="{68E116E1-EDE4-441A-8A3C-F9EC285F148B}" destId="{192EF47D-933B-4391-B07C-BB27C11B2281}" srcOrd="3" destOrd="0" presId="urn:microsoft.com/office/officeart/2018/2/layout/IconVerticalSolidList"/>
    <dgm:cxn modelId="{7B3625EA-E7D8-4540-AE4D-04A8A5F66F41}" type="presParOf" srcId="{D104CB26-5CCB-4E98-B1D3-2F99D01E7B73}" destId="{59C277CC-9C99-478A-8A2C-4C0AF424D46D}" srcOrd="1" destOrd="0" presId="urn:microsoft.com/office/officeart/2018/2/layout/IconVerticalSolidList"/>
    <dgm:cxn modelId="{C811B67C-0AFE-4F5C-9A5E-6E5CABE813E7}" type="presParOf" srcId="{D104CB26-5CCB-4E98-B1D3-2F99D01E7B73}" destId="{7A2CBDB3-EE7C-4DE7-A343-1B097424B378}" srcOrd="2" destOrd="0" presId="urn:microsoft.com/office/officeart/2018/2/layout/IconVerticalSolidList"/>
    <dgm:cxn modelId="{AFB7E608-A409-46DE-A9BC-3E6CF7918484}" type="presParOf" srcId="{7A2CBDB3-EE7C-4DE7-A343-1B097424B378}" destId="{D6560C7F-9EAE-44D2-B3BC-AE4B82CE118F}" srcOrd="0" destOrd="0" presId="urn:microsoft.com/office/officeart/2018/2/layout/IconVerticalSolidList"/>
    <dgm:cxn modelId="{96D86946-D2BE-4C15-8CE1-7190943841D6}" type="presParOf" srcId="{7A2CBDB3-EE7C-4DE7-A343-1B097424B378}" destId="{51B38F04-EFF3-49A0-8FB7-D5C4F7C4E0C6}" srcOrd="1" destOrd="0" presId="urn:microsoft.com/office/officeart/2018/2/layout/IconVerticalSolidList"/>
    <dgm:cxn modelId="{74A6C850-F93B-4D9F-B1F5-0D07128F86E9}" type="presParOf" srcId="{7A2CBDB3-EE7C-4DE7-A343-1B097424B378}" destId="{7BD322D7-35BC-4FE1-AA53-D4F71CCF4027}" srcOrd="2" destOrd="0" presId="urn:microsoft.com/office/officeart/2018/2/layout/IconVerticalSolidList"/>
    <dgm:cxn modelId="{07C38AB9-C1E5-498F-A8C9-A5B2449CA4AD}" type="presParOf" srcId="{7A2CBDB3-EE7C-4DE7-A343-1B097424B378}" destId="{6B6B6B7A-8424-4202-9D6A-407A56C5098F}" srcOrd="3" destOrd="0" presId="urn:microsoft.com/office/officeart/2018/2/layout/IconVerticalSolidList"/>
    <dgm:cxn modelId="{E143784E-084F-4607-8A52-976F623432C4}" type="presParOf" srcId="{D104CB26-5CCB-4E98-B1D3-2F99D01E7B73}" destId="{71B2C77D-7F7F-419A-96D9-73ABBDA59757}" srcOrd="3" destOrd="0" presId="urn:microsoft.com/office/officeart/2018/2/layout/IconVerticalSolidList"/>
    <dgm:cxn modelId="{320BF30A-750C-478E-BE2D-AFC85F086571}" type="presParOf" srcId="{D104CB26-5CCB-4E98-B1D3-2F99D01E7B73}" destId="{5B691C11-4A60-41B5-B5D1-7EF05D117441}" srcOrd="4" destOrd="0" presId="urn:microsoft.com/office/officeart/2018/2/layout/IconVerticalSolidList"/>
    <dgm:cxn modelId="{1A9DB4AD-D8F6-44E5-804C-B54E93A19282}" type="presParOf" srcId="{5B691C11-4A60-41B5-B5D1-7EF05D117441}" destId="{201661F3-E44F-4B1A-A566-230BA4D46DAB}" srcOrd="0" destOrd="0" presId="urn:microsoft.com/office/officeart/2018/2/layout/IconVerticalSolidList"/>
    <dgm:cxn modelId="{BB66BEBD-9AAE-480A-99BC-47E5058F1BD8}" type="presParOf" srcId="{5B691C11-4A60-41B5-B5D1-7EF05D117441}" destId="{2AB065A7-D91A-4B55-93C8-7EA8949952CF}" srcOrd="1" destOrd="0" presId="urn:microsoft.com/office/officeart/2018/2/layout/IconVerticalSolidList"/>
    <dgm:cxn modelId="{48FB7FED-4E94-4FEE-81AC-008DE6B89D67}" type="presParOf" srcId="{5B691C11-4A60-41B5-B5D1-7EF05D117441}" destId="{D77BBDB9-7489-488C-A814-6FF8899E2EE5}" srcOrd="2" destOrd="0" presId="urn:microsoft.com/office/officeart/2018/2/layout/IconVerticalSolidList"/>
    <dgm:cxn modelId="{5DFDADCC-943E-4CC0-9C8F-00E5770D4AA2}" type="presParOf" srcId="{5B691C11-4A60-41B5-B5D1-7EF05D117441}" destId="{3FABF437-F393-414E-A8F2-31143A05CD6C}" srcOrd="3" destOrd="0" presId="urn:microsoft.com/office/officeart/2018/2/layout/IconVerticalSolidList"/>
    <dgm:cxn modelId="{FF862D91-B9BA-4B26-871A-C11C7FC2A175}" type="presParOf" srcId="{D104CB26-5CCB-4E98-B1D3-2F99D01E7B73}" destId="{58B078BE-17D4-48A5-970E-40B2AF10E1C7}" srcOrd="5" destOrd="0" presId="urn:microsoft.com/office/officeart/2018/2/layout/IconVerticalSolidList"/>
    <dgm:cxn modelId="{D38D5319-8C22-435C-92A4-F3086EF8935E}" type="presParOf" srcId="{D104CB26-5CCB-4E98-B1D3-2F99D01E7B73}" destId="{4417ADD8-5039-407D-AB20-D5BE4E0ECD6F}" srcOrd="6" destOrd="0" presId="urn:microsoft.com/office/officeart/2018/2/layout/IconVerticalSolidList"/>
    <dgm:cxn modelId="{79D991C0-1302-4B04-B587-EA6C05F494AE}" type="presParOf" srcId="{4417ADD8-5039-407D-AB20-D5BE4E0ECD6F}" destId="{6CE3CA92-A321-4A8B-8EBE-E4B11CE0D239}" srcOrd="0" destOrd="0" presId="urn:microsoft.com/office/officeart/2018/2/layout/IconVerticalSolidList"/>
    <dgm:cxn modelId="{5D30D6EE-31FB-471E-B08B-5711BDEE1884}" type="presParOf" srcId="{4417ADD8-5039-407D-AB20-D5BE4E0ECD6F}" destId="{B5DDFB9A-40BB-4CC6-B59D-248CA81C8A59}" srcOrd="1" destOrd="0" presId="urn:microsoft.com/office/officeart/2018/2/layout/IconVerticalSolidList"/>
    <dgm:cxn modelId="{3272A103-989E-4158-8BE3-EC67C308CE37}" type="presParOf" srcId="{4417ADD8-5039-407D-AB20-D5BE4E0ECD6F}" destId="{5504C028-C00F-4D0F-A0F9-F93D45576D35}" srcOrd="2" destOrd="0" presId="urn:microsoft.com/office/officeart/2018/2/layout/IconVerticalSolidList"/>
    <dgm:cxn modelId="{93171222-DFB3-457E-BAF2-3CC09EBDB039}" type="presParOf" srcId="{4417ADD8-5039-407D-AB20-D5BE4E0ECD6F}" destId="{A18BEAF8-3093-4927-889C-30C92F48CB14}" srcOrd="3" destOrd="0" presId="urn:microsoft.com/office/officeart/2018/2/layout/IconVerticalSolidList"/>
    <dgm:cxn modelId="{7DBCC333-3453-4A62-B369-305811C6F9E8}" type="presParOf" srcId="{D104CB26-5CCB-4E98-B1D3-2F99D01E7B73}" destId="{84F62A68-2739-4943-87B3-DF8D8646C496}" srcOrd="7" destOrd="0" presId="urn:microsoft.com/office/officeart/2018/2/layout/IconVerticalSolidList"/>
    <dgm:cxn modelId="{1AE7C0A6-1529-4346-8A00-40851E768132}" type="presParOf" srcId="{D104CB26-5CCB-4E98-B1D3-2F99D01E7B73}" destId="{AE2F79E8-8DE0-45B3-A4B6-958E25884105}" srcOrd="8" destOrd="0" presId="urn:microsoft.com/office/officeart/2018/2/layout/IconVerticalSolidList"/>
    <dgm:cxn modelId="{E5C31F94-4967-40B5-9E47-6F76AA7B072F}" type="presParOf" srcId="{AE2F79E8-8DE0-45B3-A4B6-958E25884105}" destId="{5F43C92E-52CD-4916-9D01-9B8C5AA5173E}" srcOrd="0" destOrd="0" presId="urn:microsoft.com/office/officeart/2018/2/layout/IconVerticalSolidList"/>
    <dgm:cxn modelId="{2C9A34A4-1E93-4220-8AAA-0A979FF47493}" type="presParOf" srcId="{AE2F79E8-8DE0-45B3-A4B6-958E25884105}" destId="{EA2FE453-161D-430B-A122-8A26AC638C8A}" srcOrd="1" destOrd="0" presId="urn:microsoft.com/office/officeart/2018/2/layout/IconVerticalSolidList"/>
    <dgm:cxn modelId="{1DAF0FB7-CDB2-406E-9CBE-DF989CD1A551}" type="presParOf" srcId="{AE2F79E8-8DE0-45B3-A4B6-958E25884105}" destId="{43BAF5C2-1505-41B9-AA9E-C3BB1AEE1CD6}" srcOrd="2" destOrd="0" presId="urn:microsoft.com/office/officeart/2018/2/layout/IconVerticalSolidList"/>
    <dgm:cxn modelId="{DC278B0C-1B34-482E-BE83-8CD4F65183B5}" type="presParOf" srcId="{AE2F79E8-8DE0-45B3-A4B6-958E25884105}" destId="{CFF428C9-0110-4D71-9D31-D4EF388635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3C7C9-0F10-4EDE-8978-C651FD00DBD7}">
      <dsp:nvSpPr>
        <dsp:cNvPr id="0" name=""/>
        <dsp:cNvSpPr/>
      </dsp:nvSpPr>
      <dsp:spPr>
        <a:xfrm>
          <a:off x="597596" y="18991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E4D50-BAAB-4220-9914-38F03C780081}">
      <dsp:nvSpPr>
        <dsp:cNvPr id="0" name=""/>
        <dsp:cNvSpPr/>
      </dsp:nvSpPr>
      <dsp:spPr>
        <a:xfrm>
          <a:off x="860846" y="282241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E6B67-12C9-47A4-B596-CDCC13DF7A26}">
      <dsp:nvSpPr>
        <dsp:cNvPr id="0" name=""/>
        <dsp:cNvSpPr/>
      </dsp:nvSpPr>
      <dsp:spPr>
        <a:xfrm>
          <a:off x="202721" y="1638991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What have we done previous week?</a:t>
          </a:r>
          <a:endParaRPr lang="en-US" sz="1300" kern="1200"/>
        </a:p>
      </dsp:txBody>
      <dsp:txXfrm>
        <a:off x="202721" y="1638991"/>
        <a:ext cx="2025000" cy="720000"/>
      </dsp:txXfrm>
    </dsp:sp>
    <dsp:sp modelId="{F378212A-0979-45C8-97A4-3410A62270DA}">
      <dsp:nvSpPr>
        <dsp:cNvPr id="0" name=""/>
        <dsp:cNvSpPr/>
      </dsp:nvSpPr>
      <dsp:spPr>
        <a:xfrm>
          <a:off x="2976971" y="18991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C8F8B-7077-4E50-9924-58AC39FEE756}">
      <dsp:nvSpPr>
        <dsp:cNvPr id="0" name=""/>
        <dsp:cNvSpPr/>
      </dsp:nvSpPr>
      <dsp:spPr>
        <a:xfrm>
          <a:off x="3240221" y="282241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FD0B6-D75B-4E6A-974E-11AE17EF79B8}">
      <dsp:nvSpPr>
        <dsp:cNvPr id="0" name=""/>
        <dsp:cNvSpPr/>
      </dsp:nvSpPr>
      <dsp:spPr>
        <a:xfrm>
          <a:off x="2582096" y="1638991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Current issues we are facing</a:t>
          </a:r>
          <a:endParaRPr lang="en-US" sz="1300" kern="1200"/>
        </a:p>
      </dsp:txBody>
      <dsp:txXfrm>
        <a:off x="2582096" y="1638991"/>
        <a:ext cx="2025000" cy="720000"/>
      </dsp:txXfrm>
    </dsp:sp>
    <dsp:sp modelId="{FC4FD5C7-EC13-48F5-81D9-182D574A2DDE}">
      <dsp:nvSpPr>
        <dsp:cNvPr id="0" name=""/>
        <dsp:cNvSpPr/>
      </dsp:nvSpPr>
      <dsp:spPr>
        <a:xfrm>
          <a:off x="5356346" y="18991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4669F-0ED8-4081-A997-6BCB54C62130}">
      <dsp:nvSpPr>
        <dsp:cNvPr id="0" name=""/>
        <dsp:cNvSpPr/>
      </dsp:nvSpPr>
      <dsp:spPr>
        <a:xfrm>
          <a:off x="5619596" y="282241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F22AE-79FF-49F8-9C03-7FE4FAA5564B}">
      <dsp:nvSpPr>
        <dsp:cNvPr id="0" name=""/>
        <dsp:cNvSpPr/>
      </dsp:nvSpPr>
      <dsp:spPr>
        <a:xfrm>
          <a:off x="4961471" y="1638991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What are the goals for the remainder of this sprint?</a:t>
          </a:r>
          <a:endParaRPr lang="en-US" sz="1300" kern="1200"/>
        </a:p>
      </dsp:txBody>
      <dsp:txXfrm>
        <a:off x="4961471" y="1638991"/>
        <a:ext cx="20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EBF7A-A96E-4CB4-8E39-5C611A6ED651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2EA2D-5479-49C8-98B3-DF32ABF0EF96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EF47D-933B-4391-B07C-BB27C11B2281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Creating features</a:t>
          </a:r>
          <a:r>
            <a:rPr lang="en-GB" sz="1900" kern="1200">
              <a:latin typeface="Neue Haas Grotesk Text Pro"/>
            </a:rPr>
            <a:t> for our model</a:t>
          </a:r>
          <a:endParaRPr lang="en-US" sz="1900" kern="1200"/>
        </a:p>
      </dsp:txBody>
      <dsp:txXfrm>
        <a:off x="1059754" y="4307"/>
        <a:ext cx="5304469" cy="917536"/>
      </dsp:txXfrm>
    </dsp:sp>
    <dsp:sp modelId="{D6560C7F-9EAE-44D2-B3BC-AE4B82CE118F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38F04-EFF3-49A0-8FB7-D5C4F7C4E0C6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B6B7A-8424-4202-9D6A-407A56C5098F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Trained our first model</a:t>
          </a:r>
        </a:p>
      </dsp:txBody>
      <dsp:txXfrm>
        <a:off x="1059754" y="1151227"/>
        <a:ext cx="5304469" cy="917536"/>
      </dsp:txXfrm>
    </dsp:sp>
    <dsp:sp modelId="{201661F3-E44F-4B1A-A566-230BA4D46DA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065A7-D91A-4B55-93C8-7EA8949952CF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BF437-F393-414E-A8F2-31143A05CD6C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Pearson correlation matrix</a:t>
          </a:r>
          <a:endParaRPr lang="en-US" sz="1900" kern="1200"/>
        </a:p>
      </dsp:txBody>
      <dsp:txXfrm>
        <a:off x="1059754" y="2298147"/>
        <a:ext cx="5304469" cy="917536"/>
      </dsp:txXfrm>
    </dsp:sp>
    <dsp:sp modelId="{6CE3CA92-A321-4A8B-8EBE-E4B11CE0D239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DFB9A-40BB-4CC6-B59D-248CA81C8A59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BEAF8-3093-4927-889C-30C92F48CB14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>
              <a:latin typeface="Neue Haas Grotesk Text Pro"/>
            </a:rPr>
            <a:t>New insights</a:t>
          </a:r>
          <a:endParaRPr lang="en-GB" sz="1900" b="0" kern="1200"/>
        </a:p>
      </dsp:txBody>
      <dsp:txXfrm>
        <a:off x="1059754" y="3445068"/>
        <a:ext cx="5304469" cy="917536"/>
      </dsp:txXfrm>
    </dsp:sp>
    <dsp:sp modelId="{5F43C92E-52CD-4916-9D01-9B8C5AA5173E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FE453-161D-430B-A122-8A26AC638C8A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428C9-0110-4D71-9D31-D4EF3886357C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pre-processing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6477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77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828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07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49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65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20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117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18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50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871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47C4D70-0D28-421D-BA53-D4692F906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" r="260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2343516"/>
            <a:ext cx="5303128" cy="1230750"/>
          </a:xfrm>
        </p:spPr>
        <p:txBody>
          <a:bodyPr anchor="b">
            <a:normAutofit fontScale="90000"/>
          </a:bodyPr>
          <a:lstStyle/>
          <a:p>
            <a:r>
              <a:rPr lang="en-GB" sz="4800"/>
              <a:t>ActivPal Week #6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677538"/>
            <a:ext cx="4560666" cy="17161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000"/>
              <a:t>Matthew Turkenburg</a:t>
            </a:r>
            <a:br>
              <a:rPr lang="en-GB" sz="2000"/>
            </a:br>
            <a:r>
              <a:rPr lang="en-GB" sz="2000"/>
              <a:t>Adnan Akbas </a:t>
            </a:r>
            <a:br>
              <a:rPr lang="en-GB" sz="2000"/>
            </a:br>
            <a:r>
              <a:rPr lang="en-GB" sz="2000"/>
              <a:t>Colin Werkhoven </a:t>
            </a:r>
            <a:br>
              <a:rPr lang="en-GB" sz="2000"/>
            </a:br>
            <a:r>
              <a:rPr lang="en-GB" sz="2000"/>
              <a:t>Ali Safdari </a:t>
            </a:r>
            <a:br>
              <a:rPr lang="en-GB" sz="2000"/>
            </a:br>
            <a:r>
              <a:rPr lang="en-GB" sz="2000"/>
              <a:t>Mark Boon</a:t>
            </a:r>
            <a:br>
              <a:rPr lang="en-GB" sz="2000"/>
            </a:br>
            <a:r>
              <a:rPr lang="en-GB" sz="2000"/>
              <a:t>Dmitrijs Sekijevskis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739DEE-F342-4FB4-8F23-21E9B1CE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>
                <a:solidFill>
                  <a:schemeClr val="bg2"/>
                </a:solidFill>
              </a:rPr>
              <a:t>1</a:t>
            </a:fld>
            <a:endParaRPr lang="nl-NL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080F-A6B0-49BD-B341-FF081736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GB" sz="3400" b="0">
                <a:ea typeface="+mj-lt"/>
                <a:cs typeface="+mj-lt"/>
              </a:rPr>
              <a:t>The DiceFace Issue</a:t>
            </a:r>
            <a:endParaRPr lang="en-US" sz="3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2CA3-21C0-453E-BE53-410118D3B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>
                <a:ea typeface="+mn-lt"/>
                <a:cs typeface="+mn-lt"/>
              </a:rPr>
              <a:t>1 - up</a:t>
            </a:r>
            <a:endParaRPr lang="en-GB" sz="1800"/>
          </a:p>
          <a:p>
            <a:r>
              <a:rPr lang="en-GB" sz="1800">
                <a:ea typeface="+mn-lt"/>
                <a:cs typeface="+mn-lt"/>
              </a:rPr>
              <a:t>2- back</a:t>
            </a:r>
            <a:endParaRPr lang="en-GB" sz="1800"/>
          </a:p>
          <a:p>
            <a:r>
              <a:rPr lang="en-GB" sz="1800">
                <a:ea typeface="+mn-lt"/>
                <a:cs typeface="+mn-lt"/>
              </a:rPr>
              <a:t>3- right</a:t>
            </a:r>
            <a:endParaRPr lang="en-GB" sz="1800"/>
          </a:p>
          <a:p>
            <a:r>
              <a:rPr lang="en-GB" sz="1800">
                <a:ea typeface="+mn-lt"/>
                <a:cs typeface="+mn-lt"/>
              </a:rPr>
              <a:t>4 - left</a:t>
            </a:r>
            <a:endParaRPr lang="en-GB" sz="1800"/>
          </a:p>
          <a:p>
            <a:r>
              <a:rPr lang="en-GB" sz="1800">
                <a:ea typeface="+mn-lt"/>
                <a:cs typeface="+mn-lt"/>
              </a:rPr>
              <a:t>5 -front</a:t>
            </a:r>
            <a:endParaRPr lang="en-GB" sz="1800"/>
          </a:p>
          <a:p>
            <a:r>
              <a:rPr lang="en-GB" sz="1800">
                <a:ea typeface="+mn-lt"/>
                <a:cs typeface="+mn-lt"/>
              </a:rPr>
              <a:t>6 – down</a:t>
            </a:r>
          </a:p>
          <a:p>
            <a:endParaRPr lang="en-GB" sz="1800"/>
          </a:p>
          <a:p>
            <a:endParaRPr lang="en-GB" sz="180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9298BE1-81D4-4488-862B-559A7AB5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599" y="518713"/>
            <a:ext cx="5907488" cy="3151280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0C2C835-1C52-478A-8C21-F214BEC8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53" y="4216412"/>
            <a:ext cx="5956334" cy="1353991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B7816-6ED1-42CB-8767-1AA9F855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23" y="6356350"/>
            <a:ext cx="14264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5457-F2F7-477C-8298-1D274721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Current Issues we are 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A3BA-F3DA-4B71-BE55-314524CB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No DiceFace column in main dataset</a:t>
            </a:r>
          </a:p>
          <a:p>
            <a:r>
              <a:rPr lang="en-GB"/>
              <a:t>Incorrect X, Y and Z values in main dataset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C85D28-302D-49D8-94C3-F14133C1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23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DF03-65CF-4E22-854E-F3D728BA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04063" cy="1163189"/>
          </a:xfrm>
        </p:spPr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What are the goals for the remainder of this sprint?</a:t>
            </a:r>
            <a:endParaRPr lang="en-US" sz="32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9D74-B6B6-43BE-A746-30B8F0A3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Compile missing </a:t>
            </a:r>
            <a:r>
              <a:rPr lang="en-GB" err="1"/>
              <a:t>diceface</a:t>
            </a:r>
            <a:r>
              <a:rPr lang="en-GB"/>
              <a:t> values to main dataset</a:t>
            </a:r>
          </a:p>
          <a:p>
            <a:r>
              <a:rPr lang="en-GB"/>
              <a:t>More</a:t>
            </a:r>
            <a:r>
              <a:rPr lang="en-GB">
                <a:ea typeface="+mn-lt"/>
                <a:cs typeface="+mn-lt"/>
              </a:rPr>
              <a:t> (possible)</a:t>
            </a:r>
            <a:r>
              <a:rPr lang="en-GB"/>
              <a:t> features</a:t>
            </a:r>
          </a:p>
          <a:p>
            <a:pPr lvl="1"/>
            <a:r>
              <a:rPr lang="en-GB">
                <a:ea typeface="+mn-lt"/>
                <a:cs typeface="+mn-lt"/>
              </a:rPr>
              <a:t>Medio-lateral directions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The frequency peak of the power spectral density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Antero-posterior direction</a:t>
            </a:r>
          </a:p>
          <a:p>
            <a:pPr lvl="1"/>
            <a:endParaRPr lang="en-GB"/>
          </a:p>
          <a:p>
            <a:pPr lvl="1"/>
            <a:r>
              <a:rPr lang="en-GB"/>
              <a:t>Apply these features to our model to recognize activitie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9260D6-AE65-4318-8CAA-066A31B6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40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311D0F0-7701-4419-A9B5-F86831853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 r="4" b="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866F8-6845-40AB-AF0E-752B915C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Any questions?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52B9C91-92C2-43A0-B795-429A9024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>
                <a:solidFill>
                  <a:schemeClr val="bg1"/>
                </a:solidFill>
              </a:rPr>
              <a:t>13</a:t>
            </a:fld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78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4F53C-29B4-4BAB-ACCA-6028FE54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GB" sz="4800"/>
              <a:t>Table of contents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95E7804-6B97-49DA-B460-4E1691B5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128568"/>
              </p:ext>
            </p:extLst>
          </p:nvPr>
        </p:nvGraphicFramePr>
        <p:xfrm>
          <a:off x="2505685" y="2927198"/>
          <a:ext cx="7189193" cy="2377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Tijdelijke aanduiding voor dianummer 36">
            <a:extLst>
              <a:ext uri="{FF2B5EF4-FFF2-40B4-BE49-F238E27FC236}">
                <a16:creationId xmlns:a16="http://schemas.microsoft.com/office/drawing/2014/main" id="{C3A5069C-6616-4906-9B8A-6F21AD20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85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BC41-6735-44CC-8E68-D6BACB38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What have </a:t>
            </a:r>
            <a:br>
              <a:rPr lang="en-GB">
                <a:ea typeface="+mj-lt"/>
                <a:cs typeface="+mj-lt"/>
              </a:rPr>
            </a:br>
            <a:r>
              <a:rPr lang="en-GB">
                <a:ea typeface="+mj-lt"/>
                <a:cs typeface="+mj-lt"/>
              </a:rPr>
              <a:t>we done previous week?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4785FA-6A86-435E-9739-92D65BDF8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7983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Tijdelijke aanduiding voor dianummer 46">
            <a:extLst>
              <a:ext uri="{FF2B5EF4-FFF2-40B4-BE49-F238E27FC236}">
                <a16:creationId xmlns:a16="http://schemas.microsoft.com/office/drawing/2014/main" id="{FC00BF43-7E5A-4E62-92E9-2DACC069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96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D8A6-6C73-416F-922A-0EE594C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Creating features for our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DEA-6B7F-459C-9BDC-1BDDEC18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Why? 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The features</a:t>
            </a:r>
          </a:p>
          <a:p>
            <a:pPr lvl="1"/>
            <a:r>
              <a:rPr lang="en-GB">
                <a:ea typeface="+mn-lt"/>
                <a:cs typeface="+mn-lt"/>
              </a:rPr>
              <a:t>Standard deviation acceleration (vertical)</a:t>
            </a:r>
          </a:p>
          <a:p>
            <a:pPr lvl="1"/>
            <a:r>
              <a:rPr lang="en-GB">
                <a:ea typeface="+mn-lt"/>
                <a:cs typeface="+mn-lt"/>
              </a:rPr>
              <a:t>Average acceleration direction of the body (vertical)</a:t>
            </a:r>
          </a:p>
          <a:p>
            <a:pPr lvl="1"/>
            <a:r>
              <a:rPr lang="en-GB">
                <a:ea typeface="+mn-lt"/>
                <a:cs typeface="+mn-lt"/>
              </a:rPr>
              <a:t>Peak-to-peak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AE7DA1-F78B-4FFE-BF98-62B19DE6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04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Rectangle 3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4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E01AF0-B4AC-4544-93AB-F42C113D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Features dataset</a:t>
            </a:r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3BCD8-774F-49EE-9891-22037AA3F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6039" y="316947"/>
            <a:ext cx="6367761" cy="2717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000" b="1" dirty="0"/>
              <a:t>Dataset details</a:t>
            </a:r>
            <a:endParaRPr lang="en-US" sz="1000" dirty="0"/>
          </a:p>
          <a:p>
            <a:pPr lvl="1">
              <a:lnSpc>
                <a:spcPct val="100000"/>
              </a:lnSpc>
            </a:pPr>
            <a:r>
              <a:rPr lang="en-US" sz="1000" dirty="0"/>
              <a:t>Segmented activities in 6.4S</a:t>
            </a:r>
          </a:p>
          <a:p>
            <a:pPr lvl="1">
              <a:lnSpc>
                <a:spcPct val="100000"/>
              </a:lnSpc>
            </a:pPr>
            <a:r>
              <a:rPr lang="en-US" sz="1000" dirty="0"/>
              <a:t>Denormalized Dataset</a:t>
            </a:r>
          </a:p>
          <a:p>
            <a:pPr lvl="2">
              <a:lnSpc>
                <a:spcPct val="100000"/>
              </a:lnSpc>
            </a:pPr>
            <a:r>
              <a:rPr lang="en-US" sz="800" dirty="0"/>
              <a:t>More info in </a:t>
            </a:r>
            <a:r>
              <a:rPr lang="en-US" sz="800" dirty="0" err="1"/>
              <a:t>dia</a:t>
            </a:r>
            <a:r>
              <a:rPr lang="en-US" sz="800" dirty="0"/>
              <a:t> 9</a:t>
            </a:r>
          </a:p>
          <a:p>
            <a:pPr>
              <a:lnSpc>
                <a:spcPct val="100000"/>
              </a:lnSpc>
            </a:pPr>
            <a:r>
              <a:rPr lang="en-US" sz="1000" b="1" dirty="0"/>
              <a:t>Features</a:t>
            </a:r>
          </a:p>
          <a:p>
            <a:pPr lvl="1">
              <a:lnSpc>
                <a:spcPct val="100000"/>
              </a:lnSpc>
            </a:pPr>
            <a:r>
              <a:rPr lang="en-US" sz="1000" dirty="0"/>
              <a:t>Peak-to-peak distance for X, Y and Z axis</a:t>
            </a:r>
          </a:p>
          <a:p>
            <a:pPr lvl="1">
              <a:lnSpc>
                <a:spcPct val="100000"/>
              </a:lnSpc>
            </a:pPr>
            <a:r>
              <a:rPr lang="en-US" sz="1000" dirty="0"/>
              <a:t>Standard deviation of Z axis</a:t>
            </a:r>
          </a:p>
          <a:p>
            <a:pPr lvl="1">
              <a:lnSpc>
                <a:spcPct val="100000"/>
              </a:lnSpc>
            </a:pPr>
            <a:r>
              <a:rPr lang="en-US" sz="1000" dirty="0"/>
              <a:t>Mean of Z axis</a:t>
            </a:r>
          </a:p>
          <a:p>
            <a:pPr>
              <a:lnSpc>
                <a:spcPct val="100000"/>
              </a:lnSpc>
            </a:pPr>
            <a:endParaRPr lang="en-US" sz="1000"/>
          </a:p>
          <a:p>
            <a:pPr>
              <a:lnSpc>
                <a:spcPct val="100000"/>
              </a:lnSpc>
            </a:pPr>
            <a:endParaRPr lang="en-US" sz="1000"/>
          </a:p>
        </p:txBody>
      </p:sp>
      <p:pic>
        <p:nvPicPr>
          <p:cNvPr id="28" name="Afbeelding 29" descr="Afbeelding met tafel&#10;&#10;Automatisch gegenereerde beschrijving">
            <a:extLst>
              <a:ext uri="{FF2B5EF4-FFF2-40B4-BE49-F238E27FC236}">
                <a16:creationId xmlns:a16="http://schemas.microsoft.com/office/drawing/2014/main" id="{CC43ABBF-4CF3-434F-A3FC-DF46E7C79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784" y="3680494"/>
            <a:ext cx="11164824" cy="1590987"/>
          </a:xfrm>
          <a:prstGeom prst="rect">
            <a:avLst/>
          </a:prstGeom>
        </p:spPr>
      </p:pic>
      <p:sp>
        <p:nvSpPr>
          <p:cNvPr id="30" name="Tijdelijke aanduiding voor dianummer 29">
            <a:extLst>
              <a:ext uri="{FF2B5EF4-FFF2-40B4-BE49-F238E27FC236}">
                <a16:creationId xmlns:a16="http://schemas.microsoft.com/office/drawing/2014/main" id="{16DF2530-BD27-426B-91F6-83178075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86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45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D4B936-C3C7-425D-9B09-6B08F75E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17167"/>
            <a:ext cx="4305785" cy="1286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/>
              <a:t>First run decision tree model results</a:t>
            </a:r>
          </a:p>
        </p:txBody>
      </p:sp>
      <p:pic>
        <p:nvPicPr>
          <p:cNvPr id="6" name="Afbeelding 6" descr="Afbeelding met tekst, betegeld, person&#10;&#10;Automatisch gegenereerde beschrijving">
            <a:extLst>
              <a:ext uri="{FF2B5EF4-FFF2-40B4-BE49-F238E27FC236}">
                <a16:creationId xmlns:a16="http://schemas.microsoft.com/office/drawing/2014/main" id="{3324AAA0-550E-4C2D-8827-4EBDF46CA0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474" r="3472" b="-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59" name="Rectangle 47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33F1E-CD96-47D9-BA6F-AB9B8CD90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5563" y="2557587"/>
            <a:ext cx="4314645" cy="3717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err="1"/>
              <a:t>Splitted</a:t>
            </a:r>
            <a:r>
              <a:rPr lang="en-US" sz="1400"/>
              <a:t> dataset in train en test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Test size 20%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Stratified on labels</a:t>
            </a:r>
          </a:p>
          <a:p>
            <a:pPr>
              <a:lnSpc>
                <a:spcPct val="100000"/>
              </a:lnSpc>
            </a:pPr>
            <a:r>
              <a:rPr lang="en-US" sz="1400"/>
              <a:t>Model configurations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None</a:t>
            </a:r>
          </a:p>
          <a:p>
            <a:pPr>
              <a:lnSpc>
                <a:spcPct val="100000"/>
              </a:lnSpc>
            </a:pPr>
            <a:r>
              <a:rPr lang="en-US" sz="1400"/>
              <a:t>Metrics (rounded)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Accuracy: 0.73</a:t>
            </a:r>
          </a:p>
          <a:p>
            <a:pPr marL="685800">
              <a:lnSpc>
                <a:spcPct val="100000"/>
              </a:lnSpc>
              <a:spcBef>
                <a:spcPts val="500"/>
              </a:spcBef>
            </a:pPr>
            <a:r>
              <a:rPr lang="en-US" sz="1400"/>
              <a:t>Precision: 0.85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Recall: 0.73</a:t>
            </a:r>
          </a:p>
          <a:p>
            <a:pPr>
              <a:lnSpc>
                <a:spcPct val="100000"/>
              </a:lnSpc>
            </a:pPr>
            <a:r>
              <a:rPr lang="en-US" sz="1400"/>
              <a:t>These are very good results for first run</a:t>
            </a:r>
          </a:p>
          <a:p>
            <a:pPr lvl="1">
              <a:lnSpc>
                <a:spcPct val="100000"/>
              </a:lnSpc>
            </a:pPr>
            <a:r>
              <a:rPr lang="en-US" sz="1400"/>
              <a:t>We are going to double check everything</a:t>
            </a:r>
            <a:br>
              <a:rPr lang="en-US" sz="1400"/>
            </a:br>
            <a:endParaRPr lang="en-US" sz="1400"/>
          </a:p>
          <a:p>
            <a:pPr lvl="1">
              <a:lnSpc>
                <a:spcPct val="100000"/>
              </a:lnSpc>
            </a:pPr>
            <a:endParaRPr lang="en-US" sz="1400"/>
          </a:p>
          <a:p>
            <a:pPr lvl="1">
              <a:lnSpc>
                <a:spcPct val="100000"/>
              </a:lnSpc>
            </a:pPr>
            <a:endParaRPr lang="en-US" sz="140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1D507C-D38E-4A39-8257-DFBB1CF7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543" y="6356350"/>
            <a:ext cx="10391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41A60-AC4D-4DAA-ADAF-E96B4BE5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Pearson correlation matrix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09EA7A-5385-47BF-95D4-E44342E9B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623" y="2268745"/>
            <a:ext cx="4023406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MET(</a:t>
            </a:r>
            <a:r>
              <a:rPr lang="en-US" sz="1700" i="1"/>
              <a:t>Metabolic Equivalent of Task</a:t>
            </a:r>
            <a:r>
              <a:rPr lang="en-US" sz="1700"/>
              <a:t>) value has </a:t>
            </a:r>
          </a:p>
          <a:p>
            <a:pPr lvl="1"/>
            <a:r>
              <a:rPr lang="en-US" sz="1300"/>
              <a:t>no correlation with Y axis</a:t>
            </a:r>
          </a:p>
          <a:p>
            <a:pPr lvl="1"/>
            <a:r>
              <a:rPr lang="en-US" sz="1300"/>
              <a:t>average positive correlation with X and z axis</a:t>
            </a:r>
          </a:p>
        </p:txBody>
      </p:sp>
      <p:pic>
        <p:nvPicPr>
          <p:cNvPr id="51" name="Picture 52" descr="Table&#10;&#10;Description automatically generated">
            <a:extLst>
              <a:ext uri="{FF2B5EF4-FFF2-40B4-BE49-F238E27FC236}">
                <a16:creationId xmlns:a16="http://schemas.microsoft.com/office/drawing/2014/main" id="{2227230B-8611-458D-A00E-A3F93BF7C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2819" y="2095040"/>
            <a:ext cx="6284301" cy="280914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C33902-DFDB-45AB-B330-465992CE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322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C2C46-4D22-4481-B30B-4A9D7191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GB" sz="3200"/>
              <a:t>New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2280B-AD35-44AA-B87E-86458CD1C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2" r="7401" b="-3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124D-1479-4EC7-AC70-36E4EF644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700">
                <a:ea typeface="+mn-lt"/>
                <a:cs typeface="+mn-lt"/>
              </a:rPr>
              <a:t>What the X Y Z columns are</a:t>
            </a:r>
          </a:p>
          <a:p>
            <a:r>
              <a:rPr lang="en-GB" sz="1700"/>
              <a:t>The DiceFace Issue</a:t>
            </a:r>
          </a:p>
          <a:p>
            <a:endParaRPr lang="en-GB" sz="17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C53F05-95FC-4EF7-8460-4260FA07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543" y="6356350"/>
            <a:ext cx="10391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77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50F6B-8BF8-4B9B-BE8C-99AE047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GB" sz="3200"/>
              <a:t>X, Y, Z columns</a:t>
            </a: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ontent Placeholder 22">
            <a:extLst>
              <a:ext uri="{FF2B5EF4-FFF2-40B4-BE49-F238E27FC236}">
                <a16:creationId xmlns:a16="http://schemas.microsoft.com/office/drawing/2014/main" id="{DDC2BCE1-786E-4C58-86DC-680F277D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Scaled by formula: </a:t>
            </a:r>
            <a:r>
              <a:rPr lang="en-US" sz="1800">
                <a:ea typeface="+mn-lt"/>
                <a:cs typeface="+mn-lt"/>
              </a:rPr>
              <a:t>g = (value - 127) / 63</a:t>
            </a:r>
          </a:p>
          <a:p>
            <a:r>
              <a:rPr lang="en-US" sz="1800"/>
              <a:t>g: 9.81 m/s</a:t>
            </a:r>
          </a:p>
          <a:p>
            <a:endParaRPr lang="en-US" sz="180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DAF3700D-9083-42F2-965E-74301E54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31" y="2729397"/>
            <a:ext cx="4682612" cy="3483864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7A40146A-6F47-49DB-9370-A3301F677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98" y="2729397"/>
            <a:ext cx="4745047" cy="3483864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3F2B451-D377-4618-A44D-237778B8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527075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5AA06431E4E489EB8EB262F875C42" ma:contentTypeVersion="10" ma:contentTypeDescription="Een nieuw document maken." ma:contentTypeScope="" ma:versionID="872ff1dc7dbb29da14003c01e1221ca1">
  <xsd:schema xmlns:xsd="http://www.w3.org/2001/XMLSchema" xmlns:xs="http://www.w3.org/2001/XMLSchema" xmlns:p="http://schemas.microsoft.com/office/2006/metadata/properties" xmlns:ns2="c558563c-f490-4d15-9592-4d59e4d9620d" xmlns:ns3="4ee27e62-d834-4013-bd86-ad9ce5be5d0f" targetNamespace="http://schemas.microsoft.com/office/2006/metadata/properties" ma:root="true" ma:fieldsID="66d2f29031d45c69e61de3f73a19ccb9" ns2:_="" ns3:_="">
    <xsd:import namespace="c558563c-f490-4d15-9592-4d59e4d9620d"/>
    <xsd:import namespace="4ee27e62-d834-4013-bd86-ad9ce5be5d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8563c-f490-4d15-9592-4d59e4d96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27e62-d834-4013-bd86-ad9ce5be5d0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CFC3E-FBB3-422A-8416-2AB89FF40269}"/>
</file>

<file path=customXml/itemProps2.xml><?xml version="1.0" encoding="utf-8"?>
<ds:datastoreItem xmlns:ds="http://schemas.openxmlformats.org/officeDocument/2006/customXml" ds:itemID="{0E537236-4ADD-4557-BACF-FCA8078D43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0857C4-BF09-47DD-AA79-81176AA7130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ActivPal Week #6</vt:lpstr>
      <vt:lpstr>Table of contents</vt:lpstr>
      <vt:lpstr>What have  we done previous week?</vt:lpstr>
      <vt:lpstr>Creating features for our model</vt:lpstr>
      <vt:lpstr>Features dataset</vt:lpstr>
      <vt:lpstr>First run decision tree model results</vt:lpstr>
      <vt:lpstr>Pearson correlation matrix</vt:lpstr>
      <vt:lpstr>New insights</vt:lpstr>
      <vt:lpstr>X, Y, Z columns</vt:lpstr>
      <vt:lpstr>The DiceFace Issue</vt:lpstr>
      <vt:lpstr>Current Issues we are facing</vt:lpstr>
      <vt:lpstr>What are the goals for the remainder of this sprint?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2020-10-09T12:20:58Z</dcterms:created>
  <dcterms:modified xsi:type="dcterms:W3CDTF">2020-10-12T07:33:42Z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0x010100B965AA06431E4E489EB8EB262F875C42</vt:lpwstr>
  </property>
</Properties>
</file>