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3"/>
  </p:notesMasterIdLst>
  <p:sldIdLst>
    <p:sldId id="26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4l4eWgzmSWMp08wIvC64MwmcOW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rnal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5BDFC2-5AF0-4F9E-91E5-FDE8F7E5F52A}">
  <a:tblStyle styleId="{005BDFC2-5AF0-4F9E-91E5-FDE8F7E5F5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commentAuthors" Target="commentAuthors.xml"/><Relationship Id="rId5" Type="http://schemas.openxmlformats.org/officeDocument/2006/relationships/font" Target="fonts/font2.fntdata"/><Relationship Id="rId23" Type="http://customschemas.google.com/relationships/presentationmetadata" Target="metadata"/><Relationship Id="rId28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c86aa06a3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c86aa06a3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0c86aa06a3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831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24726"/>
              </a:buClr>
              <a:buSzPts val="3600"/>
              <a:buFont typeface="Quattrocento Sans"/>
              <a:buNone/>
              <a:defRPr sz="3600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8200" y="16259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952500" y="1284718"/>
            <a:ext cx="103632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23F4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20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c86aa06a3_1_23"/>
          <p:cNvSpPr txBox="1">
            <a:spLocks noGrp="1"/>
          </p:cNvSpPr>
          <p:nvPr>
            <p:ph type="title"/>
          </p:nvPr>
        </p:nvSpPr>
        <p:spPr>
          <a:xfrm>
            <a:off x="834260" y="462455"/>
            <a:ext cx="10515600" cy="82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 sz="4400" dirty="0">
                <a:solidFill>
                  <a:schemeClr val="dk1"/>
                </a:solidFill>
              </a:rPr>
              <a:t>Transform Details for Securities</a:t>
            </a:r>
            <a:endParaRPr dirty="0"/>
          </a:p>
        </p:txBody>
      </p:sp>
      <p:sp>
        <p:nvSpPr>
          <p:cNvPr id="147" name="Google Shape;147;g10c86aa06a3_1_23"/>
          <p:cNvSpPr txBox="1">
            <a:spLocks noGrp="1"/>
          </p:cNvSpPr>
          <p:nvPr>
            <p:ph type="body" idx="1"/>
          </p:nvPr>
        </p:nvSpPr>
        <p:spPr>
          <a:xfrm>
            <a:off x="838200" y="1366348"/>
            <a:ext cx="10515600" cy="54916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en-US" sz="2000" dirty="0"/>
              <a:t>Following data transforming steps are performed using Securities:</a:t>
            </a:r>
            <a:endParaRPr dirty="0"/>
          </a:p>
          <a:p>
            <a:pPr marL="228600" lvl="0" indent="-228600" algn="l" rtl="0"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b="1" dirty="0"/>
              <a:t>Check if the data is not null</a:t>
            </a:r>
            <a:r>
              <a:rPr lang="en-US" dirty="0"/>
              <a:t> – Pandas use info() method and describe() methods to check for null and duplicates</a:t>
            </a:r>
          </a:p>
          <a:p>
            <a:pPr marL="228600" lvl="0" indent="-228600" algn="l" rtl="0"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b="1" dirty="0"/>
              <a:t>Review duplicate company name to check for bad data </a:t>
            </a:r>
            <a:r>
              <a:rPr lang="en-US" dirty="0"/>
              <a:t>– Pandas duplicated() to find duplicate </a:t>
            </a:r>
            <a:r>
              <a:rPr lang="en-US" dirty="0" err="1"/>
              <a:t>company_name</a:t>
            </a:r>
            <a:r>
              <a:rPr lang="en-US" dirty="0"/>
              <a:t>.  Then select rows targeting </a:t>
            </a:r>
            <a:r>
              <a:rPr lang="en-US" dirty="0" err="1"/>
              <a:t>company_name</a:t>
            </a:r>
            <a:r>
              <a:rPr lang="en-US" dirty="0"/>
              <a:t> == “Under </a:t>
            </a:r>
            <a:r>
              <a:rPr lang="en-US" dirty="0" err="1"/>
              <a:t>Armour</a:t>
            </a:r>
            <a:r>
              <a:rPr lang="en-US" dirty="0"/>
              <a:t>”.  Review other tables to determine if there is an error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A7A75-0A44-4A56-9286-B4E45627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30" y="2044952"/>
            <a:ext cx="3362325" cy="2019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361734-D0A0-43E5-BD65-46B2FF18F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209" y="2044952"/>
            <a:ext cx="4638675" cy="1676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F326E4-C8FE-4753-ABCC-EA57EAEAEC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608"/>
          <a:stretch/>
        </p:blipFill>
        <p:spPr>
          <a:xfrm>
            <a:off x="1386772" y="4732402"/>
            <a:ext cx="6076950" cy="2019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0423118"/>
      </p:ext>
    </p:extLst>
  </p:cSld>
  <p:clrMapOvr>
    <a:masterClrMapping/>
  </p:clrMapOvr>
</p:sld>
</file>

<file path=ppt/theme/theme1.xml><?xml version="1.0" encoding="utf-8"?>
<a:theme xmlns:a="http://schemas.openxmlformats.org/drawingml/2006/main" name="QuickStarter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79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QuickStarter Theme</vt:lpstr>
      <vt:lpstr>Transform Details for Securities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Data ETL</dc:title>
  <dc:creator>Omar Bernal</dc:creator>
  <cp:lastModifiedBy>Hammy Cha</cp:lastModifiedBy>
  <cp:revision>4</cp:revision>
  <dcterms:created xsi:type="dcterms:W3CDTF">2022-01-22T17:22:36Z</dcterms:created>
  <dcterms:modified xsi:type="dcterms:W3CDTF">2022-01-26T00:11:13Z</dcterms:modified>
</cp:coreProperties>
</file>