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0" r:id="rId3"/>
    <p:sldId id="262" r:id="rId4"/>
    <p:sldId id="259" r:id="rId5"/>
    <p:sldId id="263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60E39-590D-4D8E-95F0-9DD5C2A259E1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C0B6F-9937-49F4-82F3-8D1563866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5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of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C0B6F-9937-49F4-82F3-8D15638663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29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of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C0B6F-9937-49F4-82F3-8D15638663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29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Ant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C0B6F-9937-49F4-82F3-8D15638663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08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smtClean="0"/>
              <a:t>of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C0B6F-9937-49F4-82F3-8D15638663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2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4D95-F022-4F96-9797-D661F214F06D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704F-0841-41F9-B0C4-421709D8E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5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4D95-F022-4F96-9797-D661F214F06D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704F-0841-41F9-B0C4-421709D8E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0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4D95-F022-4F96-9797-D661F214F06D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704F-0841-41F9-B0C4-421709D8E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4D95-F022-4F96-9797-D661F214F06D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704F-0841-41F9-B0C4-421709D8E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9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4D95-F022-4F96-9797-D661F214F06D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704F-0841-41F9-B0C4-421709D8E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0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4D95-F022-4F96-9797-D661F214F06D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704F-0841-41F9-B0C4-421709D8E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4D95-F022-4F96-9797-D661F214F06D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704F-0841-41F9-B0C4-421709D8E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6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4D95-F022-4F96-9797-D661F214F06D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704F-0841-41F9-B0C4-421709D8E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7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4D95-F022-4F96-9797-D661F214F06D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704F-0841-41F9-B0C4-421709D8E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7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4D95-F022-4F96-9797-D661F214F06D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704F-0841-41F9-B0C4-421709D8E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6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4D95-F022-4F96-9797-D661F214F06D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704F-0841-41F9-B0C4-421709D8E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4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34D95-F022-4F96-9797-D661F214F06D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E704F-0841-41F9-B0C4-421709D8E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4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55" Type="http://schemas.openxmlformats.org/officeDocument/2006/relationships/image" Target="../media/image53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3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54" Type="http://schemas.openxmlformats.org/officeDocument/2006/relationships/image" Target="../media/image52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3" Type="http://schemas.openxmlformats.org/officeDocument/2006/relationships/image" Target="../media/image51.png"/><Relationship Id="rId32" Type="http://schemas.openxmlformats.org/officeDocument/2006/relationships/image" Target="../media/image31.png"/><Relationship Id="rId40" Type="http://schemas.openxmlformats.org/officeDocument/2006/relationships/image" Target="../media/image39.png"/><Relationship Id="rId57" Type="http://schemas.openxmlformats.org/officeDocument/2006/relationships/image" Target="../media/image7.png"/><Relationship Id="rId31" Type="http://schemas.openxmlformats.org/officeDocument/2006/relationships/image" Target="../media/image30.png"/><Relationship Id="rId56" Type="http://schemas.openxmlformats.org/officeDocument/2006/relationships/image" Target="../media/image54.png"/><Relationship Id="rId43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5943600" y="2002819"/>
                <a:ext cx="3033523" cy="1925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𝑉</m:t>
                      </m:r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002819"/>
                <a:ext cx="3033523" cy="192514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/>
          <p:cNvGrpSpPr/>
          <p:nvPr/>
        </p:nvGrpSpPr>
        <p:grpSpPr>
          <a:xfrm>
            <a:off x="457200" y="2151319"/>
            <a:ext cx="5195975" cy="1619903"/>
            <a:chOff x="356735" y="1477319"/>
            <a:chExt cx="5801405" cy="1808653"/>
          </a:xfrm>
        </p:grpSpPr>
        <p:grpSp>
          <p:nvGrpSpPr>
            <p:cNvPr id="5" name="Group 4"/>
            <p:cNvGrpSpPr/>
            <p:nvPr/>
          </p:nvGrpSpPr>
          <p:grpSpPr>
            <a:xfrm>
              <a:off x="358720" y="1477319"/>
              <a:ext cx="5799420" cy="1808653"/>
              <a:chOff x="1575002" y="464407"/>
              <a:chExt cx="6019800" cy="228806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46602" y="1228466"/>
                <a:ext cx="4114799" cy="152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946603" y="1228466"/>
                <a:ext cx="1371600" cy="76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946603" y="1988407"/>
                <a:ext cx="1371600" cy="76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324381" y="1228466"/>
                <a:ext cx="1371600" cy="76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324381" y="1988407"/>
                <a:ext cx="1371600" cy="76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695981" y="1226407"/>
                <a:ext cx="1371600" cy="76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695981" y="1990467"/>
                <a:ext cx="1371600" cy="76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75002" y="1226407"/>
                <a:ext cx="1371600" cy="76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Triangle 14"/>
              <p:cNvSpPr/>
              <p:nvPr/>
            </p:nvSpPr>
            <p:spPr>
              <a:xfrm rot="10800000">
                <a:off x="1575002" y="1990466"/>
                <a:ext cx="1371600" cy="762000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ight Triangle 15"/>
              <p:cNvSpPr/>
              <p:nvPr/>
            </p:nvSpPr>
            <p:spPr>
              <a:xfrm rot="5400000">
                <a:off x="6565072" y="1722737"/>
                <a:ext cx="1526060" cy="533400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946603" y="464407"/>
                <a:ext cx="1371600" cy="76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324381" y="464407"/>
                <a:ext cx="1371600" cy="76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146502" y="1495166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518103" y="1495166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895881" y="1493107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267481" y="1493107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520163" y="2269522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897941" y="2267463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269541" y="2267463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518103" y="731107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895881" y="729048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>
                <a:stCxn id="19" idx="6"/>
                <a:endCxn id="20" idx="2"/>
              </p:cNvCxnSpPr>
              <p:nvPr/>
            </p:nvCxnSpPr>
            <p:spPr>
              <a:xfrm>
                <a:off x="2375102" y="1609466"/>
                <a:ext cx="1143001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20" idx="6"/>
                <a:endCxn id="21" idx="2"/>
              </p:cNvCxnSpPr>
              <p:nvPr/>
            </p:nvCxnSpPr>
            <p:spPr>
              <a:xfrm flipV="1">
                <a:off x="3746703" y="1607407"/>
                <a:ext cx="1149178" cy="2059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21" idx="6"/>
                <a:endCxn id="22" idx="2"/>
              </p:cNvCxnSpPr>
              <p:nvPr/>
            </p:nvCxnSpPr>
            <p:spPr>
              <a:xfrm>
                <a:off x="5124481" y="1607407"/>
                <a:ext cx="1143000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1" idx="4"/>
                <a:endCxn id="24" idx="0"/>
              </p:cNvCxnSpPr>
              <p:nvPr/>
            </p:nvCxnSpPr>
            <p:spPr>
              <a:xfrm>
                <a:off x="5010181" y="1721707"/>
                <a:ext cx="2060" cy="545756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2" idx="4"/>
                <a:endCxn id="25" idx="0"/>
              </p:cNvCxnSpPr>
              <p:nvPr/>
            </p:nvCxnSpPr>
            <p:spPr>
              <a:xfrm>
                <a:off x="6381781" y="1721707"/>
                <a:ext cx="2060" cy="545756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20" idx="4"/>
                <a:endCxn id="23" idx="0"/>
              </p:cNvCxnSpPr>
              <p:nvPr/>
            </p:nvCxnSpPr>
            <p:spPr>
              <a:xfrm>
                <a:off x="3632403" y="1723766"/>
                <a:ext cx="2060" cy="545756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21" idx="0"/>
                <a:endCxn id="27" idx="4"/>
              </p:cNvCxnSpPr>
              <p:nvPr/>
            </p:nvCxnSpPr>
            <p:spPr>
              <a:xfrm flipV="1">
                <a:off x="5010181" y="957648"/>
                <a:ext cx="0" cy="535459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26" idx="4"/>
                <a:endCxn id="20" idx="0"/>
              </p:cNvCxnSpPr>
              <p:nvPr/>
            </p:nvCxnSpPr>
            <p:spPr>
              <a:xfrm>
                <a:off x="3632403" y="959707"/>
                <a:ext cx="0" cy="535459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25" idx="2"/>
                <a:endCxn id="24" idx="6"/>
              </p:cNvCxnSpPr>
              <p:nvPr/>
            </p:nvCxnSpPr>
            <p:spPr>
              <a:xfrm flipH="1">
                <a:off x="5126541" y="2381763"/>
                <a:ext cx="1143000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23" idx="6"/>
                <a:endCxn id="24" idx="2"/>
              </p:cNvCxnSpPr>
              <p:nvPr/>
            </p:nvCxnSpPr>
            <p:spPr>
              <a:xfrm flipV="1">
                <a:off x="3748763" y="2381763"/>
                <a:ext cx="1149178" cy="2059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26" idx="6"/>
                <a:endCxn id="27" idx="2"/>
              </p:cNvCxnSpPr>
              <p:nvPr/>
            </p:nvCxnSpPr>
            <p:spPr>
              <a:xfrm flipV="1">
                <a:off x="3746703" y="843348"/>
                <a:ext cx="1149178" cy="2059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356735" y="2086261"/>
              <a:ext cx="5982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Node 1</a:t>
              </a:r>
              <a:endParaRPr lang="en-US" sz="11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78124" y="1479310"/>
              <a:ext cx="5982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Node 2</a:t>
              </a:r>
              <a:endParaRPr lang="en-US" sz="11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78123" y="2086261"/>
              <a:ext cx="5982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Node 3</a:t>
              </a:r>
              <a:endParaRPr lang="en-US" sz="11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678124" y="2695928"/>
              <a:ext cx="5982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Node 4</a:t>
              </a:r>
              <a:endParaRPr lang="en-US" sz="11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04471" y="1492097"/>
              <a:ext cx="5982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Node 5</a:t>
              </a:r>
              <a:endParaRPr lang="en-US" sz="11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04470" y="2099048"/>
              <a:ext cx="5982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Node 6</a:t>
              </a:r>
              <a:endParaRPr lang="en-US" sz="11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04471" y="2708715"/>
              <a:ext cx="5982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Node 7</a:t>
              </a:r>
              <a:endParaRPr lang="en-US" sz="11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326848" y="2099048"/>
              <a:ext cx="5982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Node 8</a:t>
              </a:r>
              <a:endParaRPr lang="en-US" sz="11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326849" y="2708715"/>
              <a:ext cx="5982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Node 9</a:t>
              </a:r>
              <a:endParaRPr lang="en-US" sz="1100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132936" y="2243651"/>
            <a:ext cx="19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Model Volume (Nodes)</a:t>
            </a:r>
            <a:endParaRPr lang="en-US" sz="1200" dirty="0"/>
          </a:p>
        </p:txBody>
      </p:sp>
      <p:cxnSp>
        <p:nvCxnSpPr>
          <p:cNvPr id="52" name="Straight Arrow Connector 51"/>
          <p:cNvCxnSpPr>
            <a:endCxn id="22" idx="0"/>
          </p:cNvCxnSpPr>
          <p:nvPr/>
        </p:nvCxnSpPr>
        <p:spPr>
          <a:xfrm flipH="1">
            <a:off x="4606517" y="2500524"/>
            <a:ext cx="109173" cy="3790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11719" y="2151319"/>
            <a:ext cx="167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Volume Adjacency (Edges)</a:t>
            </a:r>
            <a:endParaRPr lang="en-US" sz="1200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050722" y="2500524"/>
            <a:ext cx="421342" cy="4304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13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6503464" y="2561768"/>
            <a:ext cx="220231" cy="1807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725475" y="2460696"/>
            <a:ext cx="12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58891" y="3492156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Node 1</a:t>
            </a:r>
            <a:endParaRPr 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3280280" y="2885205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Node 2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3280279" y="3492156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Node 3</a:t>
            </a:r>
            <a:endParaRPr 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3280280" y="4101823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Node 4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4606627" y="2897992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Node 5</a:t>
            </a:r>
            <a:endParaRPr 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4606626" y="3504943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Node 6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4606627" y="4114610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Node 7</a:t>
            </a:r>
            <a:endParaRPr 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5929004" y="3504943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Node 8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5929005" y="4114610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Node 9</a:t>
            </a:r>
            <a:endParaRPr lang="en-US" sz="11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1604243" y="2442445"/>
            <a:ext cx="6413061" cy="3653555"/>
            <a:chOff x="1604243" y="2442445"/>
            <a:chExt cx="6413061" cy="3653555"/>
          </a:xfrm>
        </p:grpSpPr>
        <p:grpSp>
          <p:nvGrpSpPr>
            <p:cNvPr id="4" name="Group 3"/>
            <p:cNvGrpSpPr/>
            <p:nvPr/>
          </p:nvGrpSpPr>
          <p:grpSpPr>
            <a:xfrm>
              <a:off x="1604243" y="2442445"/>
              <a:ext cx="6413061" cy="3653555"/>
              <a:chOff x="1359276" y="741802"/>
              <a:chExt cx="6656760" cy="462197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60257" y="741802"/>
                <a:ext cx="6386945" cy="2855041"/>
                <a:chOff x="1207857" y="-102574"/>
                <a:chExt cx="6386945" cy="2855041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2946602" y="1228466"/>
                  <a:ext cx="4114799" cy="1524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946603" y="1228466"/>
                  <a:ext cx="1371600" cy="76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2946603" y="1988407"/>
                  <a:ext cx="1371600" cy="76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324381" y="1228466"/>
                  <a:ext cx="1371600" cy="76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324381" y="1988407"/>
                  <a:ext cx="1371600" cy="76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695981" y="1226407"/>
                  <a:ext cx="1371600" cy="76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695981" y="1990467"/>
                  <a:ext cx="1371600" cy="76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1575002" y="1226407"/>
                  <a:ext cx="1371600" cy="76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ight Triangle 14"/>
                <p:cNvSpPr/>
                <p:nvPr/>
              </p:nvSpPr>
              <p:spPr>
                <a:xfrm rot="10800000">
                  <a:off x="1575002" y="1990466"/>
                  <a:ext cx="1371600" cy="762000"/>
                </a:xfrm>
                <a:prstGeom prst="rt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ight Triangle 15"/>
                <p:cNvSpPr/>
                <p:nvPr/>
              </p:nvSpPr>
              <p:spPr>
                <a:xfrm rot="5400000">
                  <a:off x="6565072" y="1722737"/>
                  <a:ext cx="1526060" cy="533400"/>
                </a:xfrm>
                <a:prstGeom prst="rt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2946603" y="464407"/>
                  <a:ext cx="1371600" cy="76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4324381" y="464407"/>
                  <a:ext cx="1371600" cy="76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2146502" y="1495166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518103" y="1495166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4895881" y="1493107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6267481" y="1493107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4</a:t>
                  </a:r>
                  <a:endParaRPr lang="en-US" sz="1400" dirty="0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3520163" y="2269522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4897941" y="2267463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3</a:t>
                  </a:r>
                  <a:endParaRPr lang="en-US" sz="1400" dirty="0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6269541" y="2267463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3518103" y="731107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4895881" y="729048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2</a:t>
                  </a:r>
                  <a:endParaRPr lang="en-US" sz="1400" dirty="0"/>
                </a:p>
              </p:txBody>
            </p:sp>
            <p:cxnSp>
              <p:nvCxnSpPr>
                <p:cNvPr id="28" name="Straight Connector 27"/>
                <p:cNvCxnSpPr>
                  <a:stCxn id="19" idx="6"/>
                  <a:endCxn id="20" idx="2"/>
                </p:cNvCxnSpPr>
                <p:nvPr/>
              </p:nvCxnSpPr>
              <p:spPr>
                <a:xfrm>
                  <a:off x="2375102" y="1609466"/>
                  <a:ext cx="1143001" cy="0"/>
                </a:xfrm>
                <a:prstGeom prst="line">
                  <a:avLst/>
                </a:prstGeom>
                <a:ln w="3810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stCxn id="20" idx="6"/>
                  <a:endCxn id="21" idx="2"/>
                </p:cNvCxnSpPr>
                <p:nvPr/>
              </p:nvCxnSpPr>
              <p:spPr>
                <a:xfrm flipV="1">
                  <a:off x="3746703" y="1607407"/>
                  <a:ext cx="1149178" cy="2059"/>
                </a:xfrm>
                <a:prstGeom prst="line">
                  <a:avLst/>
                </a:prstGeom>
                <a:ln w="3810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21" idx="6"/>
                  <a:endCxn id="22" idx="2"/>
                </p:cNvCxnSpPr>
                <p:nvPr/>
              </p:nvCxnSpPr>
              <p:spPr>
                <a:xfrm>
                  <a:off x="5124481" y="1607407"/>
                  <a:ext cx="1143000" cy="0"/>
                </a:xfrm>
                <a:prstGeom prst="line">
                  <a:avLst/>
                </a:prstGeom>
                <a:ln w="3810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21" idx="4"/>
                  <a:endCxn id="24" idx="0"/>
                </p:cNvCxnSpPr>
                <p:nvPr/>
              </p:nvCxnSpPr>
              <p:spPr>
                <a:xfrm>
                  <a:off x="5010181" y="1721707"/>
                  <a:ext cx="2060" cy="545756"/>
                </a:xfrm>
                <a:prstGeom prst="line">
                  <a:avLst/>
                </a:prstGeom>
                <a:ln w="3810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>
                  <a:stCxn id="22" idx="4"/>
                  <a:endCxn id="25" idx="0"/>
                </p:cNvCxnSpPr>
                <p:nvPr/>
              </p:nvCxnSpPr>
              <p:spPr>
                <a:xfrm>
                  <a:off x="6381781" y="1721707"/>
                  <a:ext cx="2060" cy="545756"/>
                </a:xfrm>
                <a:prstGeom prst="line">
                  <a:avLst/>
                </a:prstGeom>
                <a:ln w="3810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stCxn id="20" idx="4"/>
                  <a:endCxn id="23" idx="0"/>
                </p:cNvCxnSpPr>
                <p:nvPr/>
              </p:nvCxnSpPr>
              <p:spPr>
                <a:xfrm>
                  <a:off x="3632403" y="1723766"/>
                  <a:ext cx="2060" cy="545756"/>
                </a:xfrm>
                <a:prstGeom prst="line">
                  <a:avLst/>
                </a:prstGeom>
                <a:ln w="3810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21" idx="0"/>
                  <a:endCxn id="27" idx="4"/>
                </p:cNvCxnSpPr>
                <p:nvPr/>
              </p:nvCxnSpPr>
              <p:spPr>
                <a:xfrm flipV="1">
                  <a:off x="5010181" y="957648"/>
                  <a:ext cx="0" cy="535459"/>
                </a:xfrm>
                <a:prstGeom prst="line">
                  <a:avLst/>
                </a:prstGeom>
                <a:ln w="3810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26" idx="4"/>
                  <a:endCxn id="20" idx="0"/>
                </p:cNvCxnSpPr>
                <p:nvPr/>
              </p:nvCxnSpPr>
              <p:spPr>
                <a:xfrm>
                  <a:off x="3632403" y="959707"/>
                  <a:ext cx="0" cy="535459"/>
                </a:xfrm>
                <a:prstGeom prst="line">
                  <a:avLst/>
                </a:prstGeom>
                <a:ln w="3810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>
                  <a:stCxn id="25" idx="2"/>
                  <a:endCxn id="24" idx="6"/>
                </p:cNvCxnSpPr>
                <p:nvPr/>
              </p:nvCxnSpPr>
              <p:spPr>
                <a:xfrm flipH="1">
                  <a:off x="5126541" y="2381763"/>
                  <a:ext cx="1143000" cy="0"/>
                </a:xfrm>
                <a:prstGeom prst="line">
                  <a:avLst/>
                </a:prstGeom>
                <a:ln w="3810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stCxn id="23" idx="6"/>
                  <a:endCxn id="24" idx="2"/>
                </p:cNvCxnSpPr>
                <p:nvPr/>
              </p:nvCxnSpPr>
              <p:spPr>
                <a:xfrm flipV="1">
                  <a:off x="3748763" y="2381763"/>
                  <a:ext cx="1149178" cy="2059"/>
                </a:xfrm>
                <a:prstGeom prst="line">
                  <a:avLst/>
                </a:prstGeom>
                <a:ln w="3810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26" idx="6"/>
                  <a:endCxn id="27" idx="2"/>
                </p:cNvCxnSpPr>
                <p:nvPr/>
              </p:nvCxnSpPr>
              <p:spPr>
                <a:xfrm flipV="1">
                  <a:off x="3746703" y="843348"/>
                  <a:ext cx="1149178" cy="2059"/>
                </a:xfrm>
                <a:prstGeom prst="line">
                  <a:avLst/>
                </a:prstGeom>
                <a:ln w="3810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207857" y="-102574"/>
                      <a:ext cx="1947129" cy="46722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/>
                        <a:t>Vessel network, </a:t>
                      </a:r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6" name="TextBox 7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7857" y="-102574"/>
                      <a:ext cx="1947129" cy="467228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l="-2251" t="-4615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" name="Rectangle 5"/>
              <p:cNvSpPr/>
              <p:nvPr/>
            </p:nvSpPr>
            <p:spPr>
              <a:xfrm>
                <a:off x="1359276" y="741802"/>
                <a:ext cx="6656760" cy="4621976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827954" y="4876800"/>
                  <a:ext cx="3965637" cy="1112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9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7954" y="4876800"/>
                  <a:ext cx="3965637" cy="111280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910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4694221" y="2533227"/>
            <a:ext cx="170461" cy="1398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866818" y="2454261"/>
            <a:ext cx="920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Component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831430" y="2492562"/>
            <a:ext cx="5291501" cy="1655199"/>
            <a:chOff x="1958891" y="2885205"/>
            <a:chExt cx="5799421" cy="1814078"/>
          </a:xfrm>
        </p:grpSpPr>
        <p:sp>
          <p:nvSpPr>
            <p:cNvPr id="42" name="TextBox 41"/>
            <p:cNvSpPr txBox="1"/>
            <p:nvPr/>
          </p:nvSpPr>
          <p:spPr>
            <a:xfrm>
              <a:off x="1958891" y="3492156"/>
              <a:ext cx="5982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Node 1</a:t>
              </a:r>
              <a:endParaRPr lang="en-US" sz="11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80280" y="2885205"/>
              <a:ext cx="5982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Node 2</a:t>
              </a:r>
              <a:endParaRPr lang="en-US" sz="11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80279" y="3492156"/>
              <a:ext cx="5982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Node 3</a:t>
              </a:r>
              <a:endParaRPr lang="en-US" sz="11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280280" y="4101823"/>
              <a:ext cx="5982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Node 4</a:t>
              </a:r>
              <a:endParaRPr lang="en-US" sz="11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06627" y="2897992"/>
              <a:ext cx="5982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Node 5</a:t>
              </a:r>
              <a:endParaRPr lang="en-US" sz="11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606626" y="3504943"/>
              <a:ext cx="5982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Node 6</a:t>
              </a:r>
              <a:endParaRPr lang="en-US" sz="11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606627" y="4114610"/>
              <a:ext cx="5982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Node 7</a:t>
              </a:r>
              <a:endParaRPr lang="en-US" sz="11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929004" y="3504943"/>
              <a:ext cx="5982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Node 8</a:t>
              </a:r>
              <a:endParaRPr lang="en-US" sz="11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929005" y="4114610"/>
              <a:ext cx="5982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Node 9</a:t>
              </a:r>
              <a:endParaRPr lang="en-US" sz="1100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958892" y="2890629"/>
              <a:ext cx="5799420" cy="1808654"/>
              <a:chOff x="1575002" y="464407"/>
              <a:chExt cx="6019800" cy="228806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46602" y="1228466"/>
                <a:ext cx="4114799" cy="152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946603" y="1228466"/>
                <a:ext cx="1371600" cy="76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946603" y="1988407"/>
                <a:ext cx="1371600" cy="76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324381" y="1228466"/>
                <a:ext cx="1371600" cy="76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324381" y="1988407"/>
                <a:ext cx="1371600" cy="76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695981" y="1226407"/>
                <a:ext cx="1371600" cy="76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695981" y="1990467"/>
                <a:ext cx="1371600" cy="76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75002" y="1226407"/>
                <a:ext cx="1371600" cy="76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Triangle 14"/>
              <p:cNvSpPr/>
              <p:nvPr/>
            </p:nvSpPr>
            <p:spPr>
              <a:xfrm rot="10800000">
                <a:off x="1575002" y="1990466"/>
                <a:ext cx="1371600" cy="762000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ight Triangle 15"/>
              <p:cNvSpPr/>
              <p:nvPr/>
            </p:nvSpPr>
            <p:spPr>
              <a:xfrm rot="5400000">
                <a:off x="6565072" y="1722737"/>
                <a:ext cx="1526060" cy="533400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946603" y="464407"/>
                <a:ext cx="1371600" cy="76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324381" y="464407"/>
                <a:ext cx="1371600" cy="76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146502" y="1495166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518103" y="1495166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895881" y="1493107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267481" y="1493107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520163" y="2269522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897941" y="2267463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3</a:t>
                </a:r>
                <a:endParaRPr lang="en-US" sz="1400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269541" y="2267463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518103" y="731107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895881" y="729048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2</a:t>
                </a:r>
                <a:endParaRPr lang="en-US" sz="1400" dirty="0"/>
              </a:p>
            </p:txBody>
          </p:sp>
          <p:cxnSp>
            <p:nvCxnSpPr>
              <p:cNvPr id="28" name="Straight Connector 27"/>
              <p:cNvCxnSpPr>
                <a:stCxn id="19" idx="6"/>
                <a:endCxn id="20" idx="2"/>
              </p:cNvCxnSpPr>
              <p:nvPr/>
            </p:nvCxnSpPr>
            <p:spPr>
              <a:xfrm>
                <a:off x="2375102" y="1609466"/>
                <a:ext cx="1143001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20" idx="6"/>
                <a:endCxn id="21" idx="2"/>
              </p:cNvCxnSpPr>
              <p:nvPr/>
            </p:nvCxnSpPr>
            <p:spPr>
              <a:xfrm flipV="1">
                <a:off x="3746703" y="1607407"/>
                <a:ext cx="1149178" cy="2059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21" idx="6"/>
                <a:endCxn id="22" idx="2"/>
              </p:cNvCxnSpPr>
              <p:nvPr/>
            </p:nvCxnSpPr>
            <p:spPr>
              <a:xfrm>
                <a:off x="5124481" y="1607407"/>
                <a:ext cx="1143000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1" idx="4"/>
                <a:endCxn id="24" idx="0"/>
              </p:cNvCxnSpPr>
              <p:nvPr/>
            </p:nvCxnSpPr>
            <p:spPr>
              <a:xfrm>
                <a:off x="5010181" y="1721707"/>
                <a:ext cx="2060" cy="545756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2" idx="4"/>
                <a:endCxn id="25" idx="0"/>
              </p:cNvCxnSpPr>
              <p:nvPr/>
            </p:nvCxnSpPr>
            <p:spPr>
              <a:xfrm>
                <a:off x="6381781" y="1721707"/>
                <a:ext cx="2060" cy="545756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20" idx="4"/>
                <a:endCxn id="23" idx="0"/>
              </p:cNvCxnSpPr>
              <p:nvPr/>
            </p:nvCxnSpPr>
            <p:spPr>
              <a:xfrm>
                <a:off x="3632403" y="1723766"/>
                <a:ext cx="2060" cy="545756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21" idx="0"/>
                <a:endCxn id="27" idx="4"/>
              </p:cNvCxnSpPr>
              <p:nvPr/>
            </p:nvCxnSpPr>
            <p:spPr>
              <a:xfrm flipV="1">
                <a:off x="5010181" y="957648"/>
                <a:ext cx="0" cy="535459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26" idx="4"/>
                <a:endCxn id="20" idx="0"/>
              </p:cNvCxnSpPr>
              <p:nvPr/>
            </p:nvCxnSpPr>
            <p:spPr>
              <a:xfrm>
                <a:off x="3632403" y="959707"/>
                <a:ext cx="0" cy="535459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25" idx="2"/>
                <a:endCxn id="24" idx="6"/>
              </p:cNvCxnSpPr>
              <p:nvPr/>
            </p:nvCxnSpPr>
            <p:spPr>
              <a:xfrm flipH="1">
                <a:off x="5126541" y="2381763"/>
                <a:ext cx="1143000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23" idx="6"/>
                <a:endCxn id="24" idx="2"/>
              </p:cNvCxnSpPr>
              <p:nvPr/>
            </p:nvCxnSpPr>
            <p:spPr>
              <a:xfrm flipV="1">
                <a:off x="3748763" y="2381763"/>
                <a:ext cx="1149178" cy="2059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26" idx="6"/>
                <a:endCxn id="27" idx="2"/>
              </p:cNvCxnSpPr>
              <p:nvPr/>
            </p:nvCxnSpPr>
            <p:spPr>
              <a:xfrm flipV="1">
                <a:off x="3746703" y="843348"/>
                <a:ext cx="1149178" cy="2059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6400800" y="2357591"/>
                <a:ext cx="1730474" cy="1925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sz="1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1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357591"/>
                <a:ext cx="1730474" cy="192514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86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13350" y="3633315"/>
            <a:ext cx="3126781" cy="1553879"/>
            <a:chOff x="1039097" y="3755742"/>
            <a:chExt cx="3657600" cy="1905000"/>
          </a:xfrm>
        </p:grpSpPr>
        <p:grpSp>
          <p:nvGrpSpPr>
            <p:cNvPr id="182" name="Group 181"/>
            <p:cNvGrpSpPr/>
            <p:nvPr/>
          </p:nvGrpSpPr>
          <p:grpSpPr>
            <a:xfrm>
              <a:off x="1039097" y="3755742"/>
              <a:ext cx="3657600" cy="1905000"/>
              <a:chOff x="533400" y="3505200"/>
              <a:chExt cx="3657600" cy="19050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533400" y="3505200"/>
                <a:ext cx="3657600" cy="190500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1" name="TextBox 180"/>
                  <p:cNvSpPr txBox="1"/>
                  <p:nvPr/>
                </p:nvSpPr>
                <p:spPr>
                  <a:xfrm>
                    <a:off x="541463" y="3511552"/>
                    <a:ext cx="2687972" cy="452788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3">
                        <a:lumMod val="75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Distribution System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81" name="TextBox 1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463" y="3511552"/>
                    <a:ext cx="2687972" cy="452788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2105" t="-6349" b="-22222"/>
                    </a:stretch>
                  </a:blipFill>
                  <a:ln w="19050">
                    <a:solidFill>
                      <a:schemeClr val="accent3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0" name="Group 259"/>
            <p:cNvGrpSpPr/>
            <p:nvPr/>
          </p:nvGrpSpPr>
          <p:grpSpPr>
            <a:xfrm>
              <a:off x="1194850" y="4288638"/>
              <a:ext cx="3346094" cy="1238754"/>
              <a:chOff x="812938" y="3780839"/>
              <a:chExt cx="3346094" cy="1238754"/>
            </a:xfrm>
          </p:grpSpPr>
          <p:grpSp>
            <p:nvGrpSpPr>
              <p:cNvPr id="180" name="Group 179"/>
              <p:cNvGrpSpPr/>
              <p:nvPr/>
            </p:nvGrpSpPr>
            <p:grpSpPr>
              <a:xfrm>
                <a:off x="812938" y="3780839"/>
                <a:ext cx="3079394" cy="1238754"/>
                <a:chOff x="703646" y="3882595"/>
                <a:chExt cx="3079394" cy="1238754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990312" y="4388189"/>
                  <a:ext cx="228600" cy="2286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1712396" y="4388189"/>
                  <a:ext cx="228600" cy="2286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2512551" y="4388189"/>
                  <a:ext cx="228600" cy="2286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3282109" y="4388189"/>
                  <a:ext cx="228600" cy="2286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712396" y="4829420"/>
                  <a:ext cx="228600" cy="2286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2514698" y="3983501"/>
                  <a:ext cx="228600" cy="2286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0" name="Straight Connector 89"/>
                <p:cNvCxnSpPr>
                  <a:stCxn id="81" idx="6"/>
                  <a:endCxn id="82" idx="2"/>
                </p:cNvCxnSpPr>
                <p:nvPr/>
              </p:nvCxnSpPr>
              <p:spPr>
                <a:xfrm>
                  <a:off x="1218912" y="4502489"/>
                  <a:ext cx="493484" cy="0"/>
                </a:xfrm>
                <a:prstGeom prst="line">
                  <a:avLst/>
                </a:prstGeom>
                <a:ln w="381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>
                  <a:stCxn id="82" idx="6"/>
                  <a:endCxn id="83" idx="2"/>
                </p:cNvCxnSpPr>
                <p:nvPr/>
              </p:nvCxnSpPr>
              <p:spPr>
                <a:xfrm>
                  <a:off x="1940996" y="4502489"/>
                  <a:ext cx="571555" cy="0"/>
                </a:xfrm>
                <a:prstGeom prst="line">
                  <a:avLst/>
                </a:prstGeom>
                <a:ln w="381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>
                  <a:stCxn id="83" idx="6"/>
                  <a:endCxn id="84" idx="2"/>
                </p:cNvCxnSpPr>
                <p:nvPr/>
              </p:nvCxnSpPr>
              <p:spPr>
                <a:xfrm>
                  <a:off x="2741151" y="4502489"/>
                  <a:ext cx="540958" cy="0"/>
                </a:xfrm>
                <a:prstGeom prst="line">
                  <a:avLst/>
                </a:prstGeom>
                <a:ln w="381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>
                  <a:stCxn id="82" idx="4"/>
                  <a:endCxn id="85" idx="0"/>
                </p:cNvCxnSpPr>
                <p:nvPr/>
              </p:nvCxnSpPr>
              <p:spPr>
                <a:xfrm>
                  <a:off x="1826696" y="4616789"/>
                  <a:ext cx="0" cy="212631"/>
                </a:xfrm>
                <a:prstGeom prst="line">
                  <a:avLst/>
                </a:prstGeom>
                <a:ln w="381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>
                  <a:stCxn id="83" idx="0"/>
                  <a:endCxn id="89" idx="4"/>
                </p:cNvCxnSpPr>
                <p:nvPr/>
              </p:nvCxnSpPr>
              <p:spPr>
                <a:xfrm flipV="1">
                  <a:off x="2626851" y="4212101"/>
                  <a:ext cx="2147" cy="176088"/>
                </a:xfrm>
                <a:prstGeom prst="line">
                  <a:avLst/>
                </a:prstGeom>
                <a:ln w="381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Rectangle 134"/>
                <p:cNvSpPr/>
                <p:nvPr/>
              </p:nvSpPr>
              <p:spPr>
                <a:xfrm>
                  <a:off x="1473007" y="3882595"/>
                  <a:ext cx="769361" cy="4129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2242368" y="3882595"/>
                  <a:ext cx="769361" cy="4129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703646" y="4295513"/>
                  <a:ext cx="769361" cy="4129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1473007" y="4295513"/>
                  <a:ext cx="769361" cy="4129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2244318" y="4295513"/>
                  <a:ext cx="769361" cy="4129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3013679" y="4295513"/>
                  <a:ext cx="769361" cy="4129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1471057" y="4708431"/>
                  <a:ext cx="769361" cy="4129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2242368" y="4708431"/>
                  <a:ext cx="769361" cy="4129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3011729" y="4708431"/>
                  <a:ext cx="771311" cy="4129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1712397" y="3974753"/>
                  <a:ext cx="228600" cy="2286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2512551" y="4829419"/>
                  <a:ext cx="228600" cy="2286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3281318" y="4829419"/>
                  <a:ext cx="228600" cy="2286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6" name="Right Triangle 255"/>
              <p:cNvSpPr/>
              <p:nvPr/>
            </p:nvSpPr>
            <p:spPr>
              <a:xfrm rot="10800000">
                <a:off x="812938" y="4606674"/>
                <a:ext cx="762008" cy="412917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ight Triangle 257"/>
              <p:cNvSpPr/>
              <p:nvPr/>
            </p:nvSpPr>
            <p:spPr>
              <a:xfrm rot="5400000">
                <a:off x="3612765" y="4473324"/>
                <a:ext cx="825834" cy="266700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099630" y="3633316"/>
            <a:ext cx="3126781" cy="1553879"/>
            <a:chOff x="5303378" y="3746689"/>
            <a:chExt cx="3657600" cy="1905000"/>
          </a:xfrm>
        </p:grpSpPr>
        <p:grpSp>
          <p:nvGrpSpPr>
            <p:cNvPr id="246" name="Group 245"/>
            <p:cNvGrpSpPr/>
            <p:nvPr/>
          </p:nvGrpSpPr>
          <p:grpSpPr>
            <a:xfrm>
              <a:off x="5303378" y="3746689"/>
              <a:ext cx="3657600" cy="1905000"/>
              <a:chOff x="533400" y="3505200"/>
              <a:chExt cx="3657600" cy="1905000"/>
            </a:xfrm>
          </p:grpSpPr>
          <p:sp>
            <p:nvSpPr>
              <p:cNvPr id="247" name="Rectangle 246"/>
              <p:cNvSpPr/>
              <p:nvPr/>
            </p:nvSpPr>
            <p:spPr>
              <a:xfrm>
                <a:off x="533400" y="3505200"/>
                <a:ext cx="3657600" cy="190500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8" name="TextBox 247"/>
                  <p:cNvSpPr txBox="1"/>
                  <p:nvPr/>
                </p:nvSpPr>
                <p:spPr>
                  <a:xfrm>
                    <a:off x="542518" y="3511550"/>
                    <a:ext cx="2726071" cy="452788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Distribution System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48" name="TextBox 2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518" y="3511550"/>
                    <a:ext cx="2726071" cy="45278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2078" t="-6349" b="-22222"/>
                    </a:stretch>
                  </a:blipFill>
                  <a:ln w="190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1" name="Group 260"/>
            <p:cNvGrpSpPr/>
            <p:nvPr/>
          </p:nvGrpSpPr>
          <p:grpSpPr>
            <a:xfrm>
              <a:off x="5460106" y="4290692"/>
              <a:ext cx="3344144" cy="1238754"/>
              <a:chOff x="5375202" y="3785079"/>
              <a:chExt cx="3344144" cy="1238754"/>
            </a:xfrm>
          </p:grpSpPr>
          <p:grpSp>
            <p:nvGrpSpPr>
              <p:cNvPr id="216" name="Group 215"/>
              <p:cNvGrpSpPr/>
              <p:nvPr/>
            </p:nvGrpSpPr>
            <p:grpSpPr>
              <a:xfrm>
                <a:off x="5375202" y="3785079"/>
                <a:ext cx="3079394" cy="1238754"/>
                <a:chOff x="705695" y="3903618"/>
                <a:chExt cx="3079394" cy="1238754"/>
              </a:xfrm>
            </p:grpSpPr>
            <p:sp>
              <p:nvSpPr>
                <p:cNvPr id="217" name="Oval 216"/>
                <p:cNvSpPr/>
                <p:nvPr/>
              </p:nvSpPr>
              <p:spPr>
                <a:xfrm>
                  <a:off x="992361" y="4409212"/>
                  <a:ext cx="228600" cy="2286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Oval 217"/>
                <p:cNvSpPr/>
                <p:nvPr/>
              </p:nvSpPr>
              <p:spPr>
                <a:xfrm>
                  <a:off x="1714445" y="4409212"/>
                  <a:ext cx="228600" cy="2286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/>
                <p:cNvSpPr/>
                <p:nvPr/>
              </p:nvSpPr>
              <p:spPr>
                <a:xfrm>
                  <a:off x="3284158" y="4409212"/>
                  <a:ext cx="228600" cy="2286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/>
                <p:cNvSpPr/>
                <p:nvPr/>
              </p:nvSpPr>
              <p:spPr>
                <a:xfrm>
                  <a:off x="1714445" y="4850443"/>
                  <a:ext cx="228600" cy="2286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/>
                <p:cNvSpPr/>
                <p:nvPr/>
              </p:nvSpPr>
              <p:spPr>
                <a:xfrm>
                  <a:off x="2514600" y="4850443"/>
                  <a:ext cx="228600" cy="2286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>
                  <a:off x="3284158" y="4850443"/>
                  <a:ext cx="228600" cy="2286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Oval 223"/>
                <p:cNvSpPr/>
                <p:nvPr/>
              </p:nvSpPr>
              <p:spPr>
                <a:xfrm>
                  <a:off x="1709351" y="4004524"/>
                  <a:ext cx="228600" cy="2286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6" name="Straight Connector 225"/>
                <p:cNvCxnSpPr>
                  <a:stCxn id="217" idx="6"/>
                  <a:endCxn id="218" idx="2"/>
                </p:cNvCxnSpPr>
                <p:nvPr/>
              </p:nvCxnSpPr>
              <p:spPr>
                <a:xfrm>
                  <a:off x="1220961" y="4523512"/>
                  <a:ext cx="493484" cy="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>
                  <a:stCxn id="220" idx="4"/>
                  <a:endCxn id="223" idx="0"/>
                </p:cNvCxnSpPr>
                <p:nvPr/>
              </p:nvCxnSpPr>
              <p:spPr>
                <a:xfrm>
                  <a:off x="3398458" y="4637812"/>
                  <a:ext cx="0" cy="212631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>
                  <a:stCxn id="218" idx="4"/>
                  <a:endCxn id="221" idx="0"/>
                </p:cNvCxnSpPr>
                <p:nvPr/>
              </p:nvCxnSpPr>
              <p:spPr>
                <a:xfrm>
                  <a:off x="1828745" y="4637812"/>
                  <a:ext cx="0" cy="212631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>
                  <a:stCxn id="224" idx="4"/>
                  <a:endCxn id="218" idx="0"/>
                </p:cNvCxnSpPr>
                <p:nvPr/>
              </p:nvCxnSpPr>
              <p:spPr>
                <a:xfrm>
                  <a:off x="1823651" y="4233124"/>
                  <a:ext cx="5094" cy="176088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>
                  <a:stCxn id="223" idx="2"/>
                  <a:endCxn id="222" idx="6"/>
                </p:cNvCxnSpPr>
                <p:nvPr/>
              </p:nvCxnSpPr>
              <p:spPr>
                <a:xfrm flipH="1">
                  <a:off x="2743200" y="4964743"/>
                  <a:ext cx="540958" cy="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>
                  <a:stCxn id="221" idx="6"/>
                  <a:endCxn id="222" idx="2"/>
                </p:cNvCxnSpPr>
                <p:nvPr/>
              </p:nvCxnSpPr>
              <p:spPr>
                <a:xfrm>
                  <a:off x="1943045" y="4964743"/>
                  <a:ext cx="571555" cy="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Rectangle 236"/>
                <p:cNvSpPr/>
                <p:nvPr/>
              </p:nvSpPr>
              <p:spPr>
                <a:xfrm>
                  <a:off x="1475056" y="3903618"/>
                  <a:ext cx="769361" cy="4129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2244417" y="3903618"/>
                  <a:ext cx="769361" cy="4129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705695" y="4316536"/>
                  <a:ext cx="769361" cy="4129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1475056" y="4316536"/>
                  <a:ext cx="769361" cy="4129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3015728" y="4316536"/>
                  <a:ext cx="769361" cy="4129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1473106" y="4729454"/>
                  <a:ext cx="769361" cy="4129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2244417" y="4729454"/>
                  <a:ext cx="769361" cy="4129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ectangle 244"/>
                <p:cNvSpPr/>
                <p:nvPr/>
              </p:nvSpPr>
              <p:spPr>
                <a:xfrm>
                  <a:off x="3013778" y="4729454"/>
                  <a:ext cx="769361" cy="4129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2514600" y="4409212"/>
                  <a:ext cx="228600" cy="2286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2509506" y="4004523"/>
                  <a:ext cx="228600" cy="2286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7" name="Right Triangle 256"/>
              <p:cNvSpPr/>
              <p:nvPr/>
            </p:nvSpPr>
            <p:spPr>
              <a:xfrm rot="10800000">
                <a:off x="5375202" y="4612069"/>
                <a:ext cx="762008" cy="407521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ight Triangle 258"/>
              <p:cNvSpPr/>
              <p:nvPr/>
            </p:nvSpPr>
            <p:spPr>
              <a:xfrm rot="5400000">
                <a:off x="8175136" y="4475385"/>
                <a:ext cx="821720" cy="266700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813350" y="1219200"/>
            <a:ext cx="6413061" cy="2352073"/>
            <a:chOff x="1359276" y="741802"/>
            <a:chExt cx="6656760" cy="2975520"/>
          </a:xfrm>
        </p:grpSpPr>
        <p:grpSp>
          <p:nvGrpSpPr>
            <p:cNvPr id="251" name="Group 250"/>
            <p:cNvGrpSpPr/>
            <p:nvPr/>
          </p:nvGrpSpPr>
          <p:grpSpPr>
            <a:xfrm>
              <a:off x="1360257" y="741802"/>
              <a:ext cx="6386945" cy="2855041"/>
              <a:chOff x="1207857" y="-102574"/>
              <a:chExt cx="6386945" cy="28550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946602" y="1228466"/>
                <a:ext cx="4114799" cy="152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946603" y="1228466"/>
                <a:ext cx="1371600" cy="76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946603" y="1988407"/>
                <a:ext cx="1371600" cy="76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324381" y="1228466"/>
                <a:ext cx="1371600" cy="76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324381" y="1988407"/>
                <a:ext cx="1371600" cy="76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95981" y="1226407"/>
                <a:ext cx="1371600" cy="76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695981" y="1990467"/>
                <a:ext cx="1371600" cy="76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575002" y="1226407"/>
                <a:ext cx="1371600" cy="76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ight Triangle 20"/>
              <p:cNvSpPr/>
              <p:nvPr/>
            </p:nvSpPr>
            <p:spPr>
              <a:xfrm rot="10800000">
                <a:off x="1575002" y="1990466"/>
                <a:ext cx="1371600" cy="762000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ight Triangle 21"/>
              <p:cNvSpPr/>
              <p:nvPr/>
            </p:nvSpPr>
            <p:spPr>
              <a:xfrm rot="5400000">
                <a:off x="6565072" y="1722737"/>
                <a:ext cx="1526060" cy="533400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946603" y="464407"/>
                <a:ext cx="1371600" cy="76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324381" y="464407"/>
                <a:ext cx="1371600" cy="76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146502" y="1495166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518103" y="1495166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895881" y="1493107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267481" y="1493107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520163" y="2269522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897941" y="2267463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269541" y="2267463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518103" y="731107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895881" y="729048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/>
              <p:cNvCxnSpPr>
                <a:stCxn id="27" idx="6"/>
                <a:endCxn id="28" idx="2"/>
              </p:cNvCxnSpPr>
              <p:nvPr/>
            </p:nvCxnSpPr>
            <p:spPr>
              <a:xfrm>
                <a:off x="2375102" y="1609466"/>
                <a:ext cx="1143001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28" idx="6"/>
                <a:endCxn id="29" idx="2"/>
              </p:cNvCxnSpPr>
              <p:nvPr/>
            </p:nvCxnSpPr>
            <p:spPr>
              <a:xfrm flipV="1">
                <a:off x="3746703" y="1607407"/>
                <a:ext cx="1149178" cy="2059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29" idx="6"/>
                <a:endCxn id="30" idx="2"/>
              </p:cNvCxnSpPr>
              <p:nvPr/>
            </p:nvCxnSpPr>
            <p:spPr>
              <a:xfrm>
                <a:off x="5124481" y="1607407"/>
                <a:ext cx="1143000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29" idx="4"/>
                <a:endCxn id="32" idx="0"/>
              </p:cNvCxnSpPr>
              <p:nvPr/>
            </p:nvCxnSpPr>
            <p:spPr>
              <a:xfrm>
                <a:off x="5010181" y="1721707"/>
                <a:ext cx="2060" cy="545756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30" idx="4"/>
                <a:endCxn id="33" idx="0"/>
              </p:cNvCxnSpPr>
              <p:nvPr/>
            </p:nvCxnSpPr>
            <p:spPr>
              <a:xfrm>
                <a:off x="6381781" y="1721707"/>
                <a:ext cx="2060" cy="545756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28" idx="4"/>
                <a:endCxn id="31" idx="0"/>
              </p:cNvCxnSpPr>
              <p:nvPr/>
            </p:nvCxnSpPr>
            <p:spPr>
              <a:xfrm>
                <a:off x="3632403" y="1723766"/>
                <a:ext cx="2060" cy="545756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29" idx="0"/>
                <a:endCxn id="38" idx="4"/>
              </p:cNvCxnSpPr>
              <p:nvPr/>
            </p:nvCxnSpPr>
            <p:spPr>
              <a:xfrm flipV="1">
                <a:off x="5010181" y="957648"/>
                <a:ext cx="0" cy="535459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37" idx="4"/>
                <a:endCxn id="28" idx="0"/>
              </p:cNvCxnSpPr>
              <p:nvPr/>
            </p:nvCxnSpPr>
            <p:spPr>
              <a:xfrm>
                <a:off x="3632403" y="959707"/>
                <a:ext cx="0" cy="535459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33" idx="2"/>
                <a:endCxn id="32" idx="6"/>
              </p:cNvCxnSpPr>
              <p:nvPr/>
            </p:nvCxnSpPr>
            <p:spPr>
              <a:xfrm flipH="1">
                <a:off x="5126541" y="2381763"/>
                <a:ext cx="1143000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31" idx="6"/>
                <a:endCxn id="32" idx="2"/>
              </p:cNvCxnSpPr>
              <p:nvPr/>
            </p:nvCxnSpPr>
            <p:spPr>
              <a:xfrm flipV="1">
                <a:off x="3748763" y="2381763"/>
                <a:ext cx="1149178" cy="2059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37" idx="6"/>
                <a:endCxn id="38" idx="2"/>
              </p:cNvCxnSpPr>
              <p:nvPr/>
            </p:nvCxnSpPr>
            <p:spPr>
              <a:xfrm flipV="1">
                <a:off x="3746703" y="843348"/>
                <a:ext cx="1149178" cy="2059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1207857" y="-102574"/>
                    <a:ext cx="1947129" cy="4672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Vessel network,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7857" y="-102574"/>
                    <a:ext cx="1947129" cy="467228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2251" t="-461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" name="Rectangle 1"/>
            <p:cNvSpPr/>
            <p:nvPr/>
          </p:nvSpPr>
          <p:spPr>
            <a:xfrm>
              <a:off x="1359276" y="741802"/>
              <a:ext cx="6656760" cy="297552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652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13350" y="3633314"/>
            <a:ext cx="3126781" cy="1853084"/>
            <a:chOff x="1039097" y="3755742"/>
            <a:chExt cx="3657600" cy="2271815"/>
          </a:xfrm>
        </p:grpSpPr>
        <p:grpSp>
          <p:nvGrpSpPr>
            <p:cNvPr id="182" name="Group 181"/>
            <p:cNvGrpSpPr/>
            <p:nvPr/>
          </p:nvGrpSpPr>
          <p:grpSpPr>
            <a:xfrm>
              <a:off x="1039097" y="3755742"/>
              <a:ext cx="3657600" cy="2271815"/>
              <a:chOff x="533400" y="3505200"/>
              <a:chExt cx="3657600" cy="2271815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533400" y="3505200"/>
                <a:ext cx="3657600" cy="2271815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1" name="TextBox 180"/>
                  <p:cNvSpPr txBox="1"/>
                  <p:nvPr/>
                </p:nvSpPr>
                <p:spPr>
                  <a:xfrm>
                    <a:off x="541463" y="3511552"/>
                    <a:ext cx="2687972" cy="452788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3">
                        <a:lumMod val="75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Distribution System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81" name="TextBox 1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463" y="3511552"/>
                    <a:ext cx="2687972" cy="452788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2105" t="-6349" b="-22222"/>
                    </a:stretch>
                  </a:blipFill>
                  <a:ln w="19050">
                    <a:solidFill>
                      <a:schemeClr val="accent3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0" name="Group 259"/>
            <p:cNvGrpSpPr/>
            <p:nvPr/>
          </p:nvGrpSpPr>
          <p:grpSpPr>
            <a:xfrm>
              <a:off x="1194850" y="4288638"/>
              <a:ext cx="3346094" cy="1585915"/>
              <a:chOff x="812938" y="3780839"/>
              <a:chExt cx="3346094" cy="1585915"/>
            </a:xfrm>
          </p:grpSpPr>
          <p:grpSp>
            <p:nvGrpSpPr>
              <p:cNvPr id="180" name="Group 179"/>
              <p:cNvGrpSpPr/>
              <p:nvPr/>
            </p:nvGrpSpPr>
            <p:grpSpPr>
              <a:xfrm>
                <a:off x="812938" y="3780839"/>
                <a:ext cx="3079394" cy="1585915"/>
                <a:chOff x="703646" y="3882595"/>
                <a:chExt cx="3079394" cy="1585915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990312" y="4388189"/>
                  <a:ext cx="228600" cy="2286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1712396" y="4388189"/>
                  <a:ext cx="228600" cy="2286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2512551" y="4388189"/>
                  <a:ext cx="228600" cy="2286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3282109" y="4388189"/>
                  <a:ext cx="228600" cy="2286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712396" y="4829420"/>
                  <a:ext cx="228600" cy="2286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2514698" y="3983501"/>
                  <a:ext cx="228600" cy="2286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0" name="Straight Connector 89"/>
                <p:cNvCxnSpPr>
                  <a:stCxn id="81" idx="6"/>
                  <a:endCxn id="82" idx="2"/>
                </p:cNvCxnSpPr>
                <p:nvPr/>
              </p:nvCxnSpPr>
              <p:spPr>
                <a:xfrm>
                  <a:off x="1218912" y="4502489"/>
                  <a:ext cx="493484" cy="0"/>
                </a:xfrm>
                <a:prstGeom prst="line">
                  <a:avLst/>
                </a:prstGeom>
                <a:ln w="381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>
                  <a:stCxn id="82" idx="6"/>
                  <a:endCxn id="83" idx="2"/>
                </p:cNvCxnSpPr>
                <p:nvPr/>
              </p:nvCxnSpPr>
              <p:spPr>
                <a:xfrm>
                  <a:off x="1940996" y="4502489"/>
                  <a:ext cx="571555" cy="0"/>
                </a:xfrm>
                <a:prstGeom prst="line">
                  <a:avLst/>
                </a:prstGeom>
                <a:ln w="381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>
                  <a:stCxn id="83" idx="6"/>
                  <a:endCxn id="84" idx="2"/>
                </p:cNvCxnSpPr>
                <p:nvPr/>
              </p:nvCxnSpPr>
              <p:spPr>
                <a:xfrm>
                  <a:off x="2741151" y="4502489"/>
                  <a:ext cx="540958" cy="0"/>
                </a:xfrm>
                <a:prstGeom prst="line">
                  <a:avLst/>
                </a:prstGeom>
                <a:ln w="381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>
                  <a:stCxn id="82" idx="4"/>
                  <a:endCxn id="85" idx="0"/>
                </p:cNvCxnSpPr>
                <p:nvPr/>
              </p:nvCxnSpPr>
              <p:spPr>
                <a:xfrm>
                  <a:off x="1826696" y="4616789"/>
                  <a:ext cx="0" cy="212631"/>
                </a:xfrm>
                <a:prstGeom prst="line">
                  <a:avLst/>
                </a:prstGeom>
                <a:ln w="381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>
                  <a:stCxn id="83" idx="0"/>
                  <a:endCxn id="89" idx="4"/>
                </p:cNvCxnSpPr>
                <p:nvPr/>
              </p:nvCxnSpPr>
              <p:spPr>
                <a:xfrm flipV="1">
                  <a:off x="2626851" y="4212101"/>
                  <a:ext cx="2147" cy="176088"/>
                </a:xfrm>
                <a:prstGeom prst="line">
                  <a:avLst/>
                </a:prstGeom>
                <a:ln w="381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Rectangle 134"/>
                <p:cNvSpPr/>
                <p:nvPr/>
              </p:nvSpPr>
              <p:spPr>
                <a:xfrm>
                  <a:off x="1473007" y="3882595"/>
                  <a:ext cx="769361" cy="4129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2242368" y="3882595"/>
                  <a:ext cx="769361" cy="4129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703646" y="4295513"/>
                  <a:ext cx="769361" cy="4129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1473007" y="4295513"/>
                  <a:ext cx="769361" cy="4129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2244318" y="4295513"/>
                  <a:ext cx="769361" cy="4129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3013679" y="4295513"/>
                  <a:ext cx="769361" cy="4129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1471057" y="4708431"/>
                  <a:ext cx="769361" cy="4129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2242368" y="4708431"/>
                  <a:ext cx="769361" cy="4129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3011729" y="4708431"/>
                  <a:ext cx="771311" cy="4129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1712397" y="3974753"/>
                  <a:ext cx="228600" cy="2286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2512551" y="4829419"/>
                  <a:ext cx="228600" cy="2286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3281318" y="4829419"/>
                  <a:ext cx="228600" cy="2286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1712395" y="5239911"/>
                  <a:ext cx="228600" cy="22859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6" name="Right Triangle 255"/>
              <p:cNvSpPr/>
              <p:nvPr/>
            </p:nvSpPr>
            <p:spPr>
              <a:xfrm rot="10800000">
                <a:off x="812938" y="4606674"/>
                <a:ext cx="762008" cy="412917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ight Triangle 257"/>
              <p:cNvSpPr/>
              <p:nvPr/>
            </p:nvSpPr>
            <p:spPr>
              <a:xfrm rot="5400000">
                <a:off x="3612765" y="4473324"/>
                <a:ext cx="825834" cy="266700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099630" y="3633315"/>
            <a:ext cx="3126781" cy="1853084"/>
            <a:chOff x="5303378" y="3746689"/>
            <a:chExt cx="3657600" cy="2271815"/>
          </a:xfrm>
        </p:grpSpPr>
        <p:grpSp>
          <p:nvGrpSpPr>
            <p:cNvPr id="246" name="Group 245"/>
            <p:cNvGrpSpPr/>
            <p:nvPr/>
          </p:nvGrpSpPr>
          <p:grpSpPr>
            <a:xfrm>
              <a:off x="5303378" y="3746689"/>
              <a:ext cx="3657600" cy="2271815"/>
              <a:chOff x="533400" y="3505200"/>
              <a:chExt cx="3657600" cy="2271815"/>
            </a:xfrm>
          </p:grpSpPr>
          <p:sp>
            <p:nvSpPr>
              <p:cNvPr id="247" name="Rectangle 246"/>
              <p:cNvSpPr/>
              <p:nvPr/>
            </p:nvSpPr>
            <p:spPr>
              <a:xfrm>
                <a:off x="533400" y="3505200"/>
                <a:ext cx="3657600" cy="2271815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8" name="TextBox 247"/>
                  <p:cNvSpPr txBox="1"/>
                  <p:nvPr/>
                </p:nvSpPr>
                <p:spPr>
                  <a:xfrm>
                    <a:off x="542518" y="3511550"/>
                    <a:ext cx="2726071" cy="452788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Distribution System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48" name="TextBox 2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518" y="3511550"/>
                    <a:ext cx="2726071" cy="45278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2078" t="-6349" b="-22222"/>
                    </a:stretch>
                  </a:blipFill>
                  <a:ln w="190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1" name="Group 260"/>
            <p:cNvGrpSpPr/>
            <p:nvPr/>
          </p:nvGrpSpPr>
          <p:grpSpPr>
            <a:xfrm>
              <a:off x="5460106" y="4290692"/>
              <a:ext cx="3344144" cy="1582737"/>
              <a:chOff x="5375202" y="3785079"/>
              <a:chExt cx="3344144" cy="1582737"/>
            </a:xfrm>
          </p:grpSpPr>
          <p:grpSp>
            <p:nvGrpSpPr>
              <p:cNvPr id="216" name="Group 215"/>
              <p:cNvGrpSpPr/>
              <p:nvPr/>
            </p:nvGrpSpPr>
            <p:grpSpPr>
              <a:xfrm>
                <a:off x="5375202" y="3785079"/>
                <a:ext cx="3079394" cy="1582737"/>
                <a:chOff x="705695" y="3903618"/>
                <a:chExt cx="3079394" cy="1582737"/>
              </a:xfrm>
            </p:grpSpPr>
            <p:sp>
              <p:nvSpPr>
                <p:cNvPr id="217" name="Oval 216"/>
                <p:cNvSpPr/>
                <p:nvPr/>
              </p:nvSpPr>
              <p:spPr>
                <a:xfrm>
                  <a:off x="992361" y="4409212"/>
                  <a:ext cx="228600" cy="2286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Oval 217"/>
                <p:cNvSpPr/>
                <p:nvPr/>
              </p:nvSpPr>
              <p:spPr>
                <a:xfrm>
                  <a:off x="1714445" y="4409212"/>
                  <a:ext cx="228600" cy="2286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/>
                <p:cNvSpPr/>
                <p:nvPr/>
              </p:nvSpPr>
              <p:spPr>
                <a:xfrm>
                  <a:off x="3284158" y="4409212"/>
                  <a:ext cx="228600" cy="2286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/>
                <p:cNvSpPr/>
                <p:nvPr/>
              </p:nvSpPr>
              <p:spPr>
                <a:xfrm>
                  <a:off x="1714445" y="4850443"/>
                  <a:ext cx="228600" cy="2286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/>
                <p:cNvSpPr/>
                <p:nvPr/>
              </p:nvSpPr>
              <p:spPr>
                <a:xfrm>
                  <a:off x="2514600" y="4850443"/>
                  <a:ext cx="228600" cy="2286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>
                  <a:off x="3284158" y="4850443"/>
                  <a:ext cx="228600" cy="2286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Oval 223"/>
                <p:cNvSpPr/>
                <p:nvPr/>
              </p:nvSpPr>
              <p:spPr>
                <a:xfrm>
                  <a:off x="1709351" y="4004524"/>
                  <a:ext cx="228600" cy="2286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6" name="Straight Connector 225"/>
                <p:cNvCxnSpPr>
                  <a:stCxn id="217" idx="6"/>
                  <a:endCxn id="218" idx="2"/>
                </p:cNvCxnSpPr>
                <p:nvPr/>
              </p:nvCxnSpPr>
              <p:spPr>
                <a:xfrm>
                  <a:off x="1220961" y="4523512"/>
                  <a:ext cx="493484" cy="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>
                  <a:stCxn id="220" idx="4"/>
                  <a:endCxn id="223" idx="0"/>
                </p:cNvCxnSpPr>
                <p:nvPr/>
              </p:nvCxnSpPr>
              <p:spPr>
                <a:xfrm>
                  <a:off x="3398458" y="4637812"/>
                  <a:ext cx="0" cy="212631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>
                  <a:stCxn id="218" idx="4"/>
                  <a:endCxn id="221" idx="0"/>
                </p:cNvCxnSpPr>
                <p:nvPr/>
              </p:nvCxnSpPr>
              <p:spPr>
                <a:xfrm>
                  <a:off x="1828745" y="4637812"/>
                  <a:ext cx="0" cy="212631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>
                  <a:stCxn id="224" idx="4"/>
                  <a:endCxn id="218" idx="0"/>
                </p:cNvCxnSpPr>
                <p:nvPr/>
              </p:nvCxnSpPr>
              <p:spPr>
                <a:xfrm>
                  <a:off x="1823651" y="4233123"/>
                  <a:ext cx="5094" cy="176089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>
                  <a:stCxn id="223" idx="2"/>
                  <a:endCxn id="222" idx="6"/>
                </p:cNvCxnSpPr>
                <p:nvPr/>
              </p:nvCxnSpPr>
              <p:spPr>
                <a:xfrm flipH="1">
                  <a:off x="2743200" y="4964743"/>
                  <a:ext cx="540958" cy="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>
                  <a:stCxn id="221" idx="6"/>
                  <a:endCxn id="222" idx="2"/>
                </p:cNvCxnSpPr>
                <p:nvPr/>
              </p:nvCxnSpPr>
              <p:spPr>
                <a:xfrm>
                  <a:off x="1943045" y="4964743"/>
                  <a:ext cx="571555" cy="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Rectangle 236"/>
                <p:cNvSpPr/>
                <p:nvPr/>
              </p:nvSpPr>
              <p:spPr>
                <a:xfrm>
                  <a:off x="1475056" y="3903618"/>
                  <a:ext cx="769361" cy="4129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2244417" y="3903618"/>
                  <a:ext cx="769361" cy="4129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705695" y="4316536"/>
                  <a:ext cx="769361" cy="4129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1475056" y="4316536"/>
                  <a:ext cx="769361" cy="4129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3015728" y="4316536"/>
                  <a:ext cx="769361" cy="4129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1473106" y="4729454"/>
                  <a:ext cx="769361" cy="4129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2244417" y="4729454"/>
                  <a:ext cx="769361" cy="4129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ectangle 244"/>
                <p:cNvSpPr/>
                <p:nvPr/>
              </p:nvSpPr>
              <p:spPr>
                <a:xfrm>
                  <a:off x="3013778" y="4729454"/>
                  <a:ext cx="769361" cy="4129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2514600" y="4409212"/>
                  <a:ext cx="228600" cy="2286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2514797" y="4004523"/>
                  <a:ext cx="228600" cy="2286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1714446" y="5257755"/>
                  <a:ext cx="228600" cy="2286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7" name="Right Triangle 256"/>
              <p:cNvSpPr/>
              <p:nvPr/>
            </p:nvSpPr>
            <p:spPr>
              <a:xfrm rot="10800000">
                <a:off x="5375202" y="4612069"/>
                <a:ext cx="762008" cy="407521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ight Triangle 258"/>
              <p:cNvSpPr/>
              <p:nvPr/>
            </p:nvSpPr>
            <p:spPr>
              <a:xfrm rot="5400000">
                <a:off x="8175136" y="4475385"/>
                <a:ext cx="821720" cy="266700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813350" y="1219200"/>
            <a:ext cx="6413061" cy="2352073"/>
            <a:chOff x="1359276" y="741802"/>
            <a:chExt cx="6656760" cy="2975520"/>
          </a:xfrm>
        </p:grpSpPr>
        <p:grpSp>
          <p:nvGrpSpPr>
            <p:cNvPr id="251" name="Group 250"/>
            <p:cNvGrpSpPr/>
            <p:nvPr/>
          </p:nvGrpSpPr>
          <p:grpSpPr>
            <a:xfrm>
              <a:off x="1360257" y="741802"/>
              <a:ext cx="6386945" cy="2855041"/>
              <a:chOff x="1207857" y="-102574"/>
              <a:chExt cx="6386945" cy="28550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946602" y="1228466"/>
                <a:ext cx="4114799" cy="152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946603" y="1228466"/>
                <a:ext cx="1371600" cy="76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946603" y="1988407"/>
                <a:ext cx="1371600" cy="76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324381" y="1228466"/>
                <a:ext cx="1371600" cy="76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324381" y="1988407"/>
                <a:ext cx="1371600" cy="76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95981" y="1226407"/>
                <a:ext cx="1371600" cy="76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695981" y="1990467"/>
                <a:ext cx="1371600" cy="76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575002" y="1226407"/>
                <a:ext cx="1371600" cy="76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ight Triangle 20"/>
              <p:cNvSpPr/>
              <p:nvPr/>
            </p:nvSpPr>
            <p:spPr>
              <a:xfrm rot="10800000">
                <a:off x="1575002" y="1990466"/>
                <a:ext cx="1371600" cy="762000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ight Triangle 21"/>
              <p:cNvSpPr/>
              <p:nvPr/>
            </p:nvSpPr>
            <p:spPr>
              <a:xfrm rot="5400000">
                <a:off x="6565072" y="1722737"/>
                <a:ext cx="1526060" cy="533400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946603" y="464407"/>
                <a:ext cx="1371600" cy="76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324381" y="464407"/>
                <a:ext cx="1371600" cy="76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146502" y="1495166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518103" y="1495166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895881" y="1493107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267481" y="1493107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520163" y="2269522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897941" y="2267463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269541" y="2267463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518103" y="731107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895881" y="729048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/>
              <p:cNvCxnSpPr>
                <a:stCxn id="27" idx="6"/>
                <a:endCxn id="28" idx="2"/>
              </p:cNvCxnSpPr>
              <p:nvPr/>
            </p:nvCxnSpPr>
            <p:spPr>
              <a:xfrm>
                <a:off x="2375102" y="1609466"/>
                <a:ext cx="1143001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28" idx="6"/>
                <a:endCxn id="29" idx="2"/>
              </p:cNvCxnSpPr>
              <p:nvPr/>
            </p:nvCxnSpPr>
            <p:spPr>
              <a:xfrm flipV="1">
                <a:off x="3746703" y="1607407"/>
                <a:ext cx="1149178" cy="2059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29" idx="6"/>
                <a:endCxn id="30" idx="2"/>
              </p:cNvCxnSpPr>
              <p:nvPr/>
            </p:nvCxnSpPr>
            <p:spPr>
              <a:xfrm>
                <a:off x="5124481" y="1607407"/>
                <a:ext cx="1143000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29" idx="4"/>
                <a:endCxn id="32" idx="0"/>
              </p:cNvCxnSpPr>
              <p:nvPr/>
            </p:nvCxnSpPr>
            <p:spPr>
              <a:xfrm>
                <a:off x="5010181" y="1721707"/>
                <a:ext cx="2060" cy="545756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30" idx="4"/>
                <a:endCxn id="33" idx="0"/>
              </p:cNvCxnSpPr>
              <p:nvPr/>
            </p:nvCxnSpPr>
            <p:spPr>
              <a:xfrm>
                <a:off x="6381781" y="1721707"/>
                <a:ext cx="2060" cy="545756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28" idx="4"/>
                <a:endCxn id="31" idx="0"/>
              </p:cNvCxnSpPr>
              <p:nvPr/>
            </p:nvCxnSpPr>
            <p:spPr>
              <a:xfrm>
                <a:off x="3632403" y="1723766"/>
                <a:ext cx="2060" cy="545756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29" idx="0"/>
                <a:endCxn id="38" idx="4"/>
              </p:cNvCxnSpPr>
              <p:nvPr/>
            </p:nvCxnSpPr>
            <p:spPr>
              <a:xfrm flipV="1">
                <a:off x="5010181" y="957648"/>
                <a:ext cx="0" cy="535459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37" idx="4"/>
                <a:endCxn id="28" idx="0"/>
              </p:cNvCxnSpPr>
              <p:nvPr/>
            </p:nvCxnSpPr>
            <p:spPr>
              <a:xfrm>
                <a:off x="3632403" y="959707"/>
                <a:ext cx="0" cy="535459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33" idx="2"/>
                <a:endCxn id="32" idx="6"/>
              </p:cNvCxnSpPr>
              <p:nvPr/>
            </p:nvCxnSpPr>
            <p:spPr>
              <a:xfrm flipH="1">
                <a:off x="5126541" y="2381763"/>
                <a:ext cx="1143000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31" idx="6"/>
                <a:endCxn id="32" idx="2"/>
              </p:cNvCxnSpPr>
              <p:nvPr/>
            </p:nvCxnSpPr>
            <p:spPr>
              <a:xfrm flipV="1">
                <a:off x="3748763" y="2381763"/>
                <a:ext cx="1149178" cy="2059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37" idx="6"/>
                <a:endCxn id="38" idx="2"/>
              </p:cNvCxnSpPr>
              <p:nvPr/>
            </p:nvCxnSpPr>
            <p:spPr>
              <a:xfrm flipV="1">
                <a:off x="3746703" y="843348"/>
                <a:ext cx="1149178" cy="2059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207857" y="-102574"/>
                <a:ext cx="3410180" cy="46722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Vessel </a:t>
                </a:r>
                <a:r>
                  <a:rPr lang="en-US" dirty="0" smtClean="0"/>
                  <a:t>network and components</a:t>
                </a:r>
                <a:endParaRPr lang="en-US" dirty="0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6301737" y="16740"/>
                <a:ext cx="228600" cy="22859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1359276" y="741802"/>
              <a:ext cx="6656760" cy="297552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4" name="Straight Connector 103"/>
          <p:cNvCxnSpPr>
            <a:stCxn id="224" idx="6"/>
            <a:endCxn id="109" idx="2"/>
          </p:cNvCxnSpPr>
          <p:nvPr/>
        </p:nvCxnSpPr>
        <p:spPr>
          <a:xfrm>
            <a:off x="6287034" y="4252591"/>
            <a:ext cx="493129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2972010" y="5136332"/>
            <a:ext cx="1606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 included in system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6257455" y="5129865"/>
            <a:ext cx="1606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 included in system</a:t>
            </a:r>
            <a:endParaRPr lang="en-US" sz="1200" dirty="0"/>
          </a:p>
        </p:txBody>
      </p:sp>
      <p:sp>
        <p:nvSpPr>
          <p:cNvPr id="232" name="TextBox 231"/>
          <p:cNvSpPr txBox="1"/>
          <p:nvPr/>
        </p:nvSpPr>
        <p:spPr>
          <a:xfrm>
            <a:off x="6934582" y="1219200"/>
            <a:ext cx="12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0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3699145" y="1618290"/>
            <a:ext cx="3810002" cy="4735509"/>
            <a:chOff x="564034" y="453573"/>
            <a:chExt cx="2438401" cy="2307188"/>
          </a:xfrm>
        </p:grpSpPr>
        <p:sp>
          <p:nvSpPr>
            <p:cNvPr id="46" name="Rectangle 45"/>
            <p:cNvSpPr/>
            <p:nvPr/>
          </p:nvSpPr>
          <p:spPr>
            <a:xfrm>
              <a:off x="564034" y="453573"/>
              <a:ext cx="2438400" cy="23071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564035" y="453573"/>
                  <a:ext cx="2438400" cy="17994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2) Start edge addition</a:t>
                  </a:r>
                  <a:endParaRPr lang="en-US" dirty="0"/>
                </a:p>
                <a:p>
                  <a:r>
                    <a:rPr lang="en-US" dirty="0" smtClean="0"/>
                    <a:t>2a) Choose number of branches,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b="0" dirty="0" smtClean="0"/>
                </a:p>
                <a:p>
                  <a:r>
                    <a:rPr lang="en-US" dirty="0" smtClean="0"/>
                    <a:t>2b) Create list of possible edges: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  <m:r>
                          <a:rPr lang="en-US" b="0" i="1" smtClean="0">
                            <a:latin typeface="Cambria Math"/>
                          </a:rPr>
                          <m:t>=[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𝑙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n-US" dirty="0" smtClean="0"/>
                </a:p>
                <a:p>
                  <a:r>
                    <a:rPr lang="en-US" dirty="0" smtClean="0"/>
                    <a:t>2c) For each branch: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 smtClean="0"/>
                    <a:t>Get pheromones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 smtClean="0"/>
                    <a:t> for edges in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𝑙</m:t>
                      </m:r>
                    </m:oMath>
                  </a14:m>
                  <a:endParaRPr lang="en-US" dirty="0" smtClean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 smtClean="0"/>
                    <a:t>Add edge and corresponding node chosen by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a14:m>
                  <a:endParaRPr lang="en-US" dirty="0" smtClean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 smtClean="0"/>
                    <a:t>Remove chosen edge from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𝑙</m:t>
                      </m:r>
                    </m:oMath>
                  </a14:m>
                  <a:r>
                    <a:rPr lang="en-US" dirty="0" smtClean="0"/>
                    <a:t> </a:t>
                  </a:r>
                </a:p>
                <a:p>
                  <a:r>
                    <a:rPr lang="en-US" dirty="0" smtClean="0"/>
                    <a:t>2d) Example network after edge and node addition:</a:t>
                  </a:r>
                </a:p>
                <a:p>
                  <a:endParaRPr lang="en-US" dirty="0" smtClean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035" y="453573"/>
                  <a:ext cx="2438400" cy="179942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440" t="-8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/>
          <p:cNvGrpSpPr/>
          <p:nvPr/>
        </p:nvGrpSpPr>
        <p:grpSpPr>
          <a:xfrm>
            <a:off x="4750291" y="4741122"/>
            <a:ext cx="1691845" cy="1447800"/>
            <a:chOff x="4784124" y="4379199"/>
            <a:chExt cx="1691845" cy="1447800"/>
          </a:xfrm>
        </p:grpSpPr>
        <p:grpSp>
          <p:nvGrpSpPr>
            <p:cNvPr id="55" name="Group 54"/>
            <p:cNvGrpSpPr/>
            <p:nvPr/>
          </p:nvGrpSpPr>
          <p:grpSpPr>
            <a:xfrm>
              <a:off x="5012724" y="4379199"/>
              <a:ext cx="1463245" cy="1447800"/>
              <a:chOff x="4925223" y="2905832"/>
              <a:chExt cx="1463245" cy="1447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Oval 47"/>
                  <p:cNvSpPr/>
                  <p:nvPr/>
                </p:nvSpPr>
                <p:spPr>
                  <a:xfrm>
                    <a:off x="4925223" y="3896432"/>
                    <a:ext cx="457200" cy="457200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Oval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5223" y="3896432"/>
                    <a:ext cx="457200" cy="457200"/>
                  </a:xfrm>
                  <a:prstGeom prst="ellipse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48"/>
                  <p:cNvSpPr/>
                  <p:nvPr/>
                </p:nvSpPr>
                <p:spPr>
                  <a:xfrm>
                    <a:off x="5931268" y="3896432"/>
                    <a:ext cx="457200" cy="457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oMath>
                      </m:oMathPara>
                    </a14:m>
                    <a:endParaRPr lang="en-US" b="0" dirty="0" smtClean="0"/>
                  </a:p>
                </p:txBody>
              </p:sp>
            </mc:Choice>
            <mc:Fallback xmlns="">
              <p:sp>
                <p:nvSpPr>
                  <p:cNvPr id="49" name="Oval 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1268" y="3896432"/>
                    <a:ext cx="457200" cy="457200"/>
                  </a:xfrm>
                  <a:prstGeom prst="ellipse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Oval 49"/>
                  <p:cNvSpPr/>
                  <p:nvPr/>
                </p:nvSpPr>
                <p:spPr>
                  <a:xfrm>
                    <a:off x="4925223" y="2905832"/>
                    <a:ext cx="457200" cy="457200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0" name="Oval 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5223" y="2905832"/>
                    <a:ext cx="457200" cy="457200"/>
                  </a:xfrm>
                  <a:prstGeom prst="ellipse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Oval 50"/>
                  <p:cNvSpPr/>
                  <p:nvPr/>
                </p:nvSpPr>
                <p:spPr>
                  <a:xfrm>
                    <a:off x="5656845" y="3172532"/>
                    <a:ext cx="457200" cy="457200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Oval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56845" y="3172532"/>
                    <a:ext cx="457200" cy="457200"/>
                  </a:xfrm>
                  <a:prstGeom prst="ellipse">
                    <a:avLst/>
                  </a:prstGeom>
                  <a:blipFill rotWithShape="1">
                    <a:blip r:embed="rId5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Straight Connector 51"/>
              <p:cNvCxnSpPr>
                <a:stCxn id="48" idx="0"/>
                <a:endCxn id="50" idx="4"/>
              </p:cNvCxnSpPr>
              <p:nvPr/>
            </p:nvCxnSpPr>
            <p:spPr>
              <a:xfrm flipV="1">
                <a:off x="5153823" y="3363032"/>
                <a:ext cx="0" cy="533400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48" idx="7"/>
                <a:endCxn id="51" idx="3"/>
              </p:cNvCxnSpPr>
              <p:nvPr/>
            </p:nvCxnSpPr>
            <p:spPr>
              <a:xfrm flipV="1">
                <a:off x="5315468" y="3562777"/>
                <a:ext cx="408332" cy="400610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48" idx="6"/>
                <a:endCxn id="49" idx="2"/>
              </p:cNvCxnSpPr>
              <p:nvPr/>
            </p:nvCxnSpPr>
            <p:spPr>
              <a:xfrm>
                <a:off x="5382423" y="4125032"/>
                <a:ext cx="548845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5-Point Star 68"/>
            <p:cNvSpPr/>
            <p:nvPr/>
          </p:nvSpPr>
          <p:spPr>
            <a:xfrm>
              <a:off x="4784124" y="5326567"/>
              <a:ext cx="228600" cy="220374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42291" y="3778422"/>
            <a:ext cx="2438400" cy="2575377"/>
            <a:chOff x="564034" y="453573"/>
            <a:chExt cx="2438400" cy="2286000"/>
          </a:xfrm>
        </p:grpSpPr>
        <p:sp>
          <p:nvSpPr>
            <p:cNvPr id="57" name="Rectangle 56"/>
            <p:cNvSpPr/>
            <p:nvPr/>
          </p:nvSpPr>
          <p:spPr>
            <a:xfrm>
              <a:off x="564034" y="453573"/>
              <a:ext cx="2438400" cy="2286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4034" y="453573"/>
              <a:ext cx="2253309" cy="573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3) Initialize ant agents at added nodes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58"/>
              <p:cNvSpPr/>
              <p:nvPr/>
            </p:nvSpPr>
            <p:spPr>
              <a:xfrm>
                <a:off x="1234486" y="5598372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Oval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86" y="5598372"/>
                <a:ext cx="457200" cy="457200"/>
              </a:xfrm>
              <a:prstGeom prst="ellipse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/>
              <p:cNvSpPr/>
              <p:nvPr/>
            </p:nvSpPr>
            <p:spPr>
              <a:xfrm>
                <a:off x="2240531" y="5598372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0" name="Oval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531" y="5598372"/>
                <a:ext cx="457200" cy="457200"/>
              </a:xfrm>
              <a:prstGeom prst="ellipse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/>
              <p:cNvSpPr/>
              <p:nvPr/>
            </p:nvSpPr>
            <p:spPr>
              <a:xfrm>
                <a:off x="1234486" y="4607772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Oval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86" y="4607772"/>
                <a:ext cx="457200" cy="457200"/>
              </a:xfrm>
              <a:prstGeom prst="ellipse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1966108" y="4874472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108" y="4874472"/>
                <a:ext cx="457200" cy="457200"/>
              </a:xfrm>
              <a:prstGeom prst="ellipse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/>
          <p:cNvCxnSpPr>
            <a:stCxn id="59" idx="0"/>
            <a:endCxn id="61" idx="4"/>
          </p:cNvCxnSpPr>
          <p:nvPr/>
        </p:nvCxnSpPr>
        <p:spPr>
          <a:xfrm flipV="1">
            <a:off x="1463086" y="5064972"/>
            <a:ext cx="0" cy="53340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7"/>
            <a:endCxn id="62" idx="3"/>
          </p:cNvCxnSpPr>
          <p:nvPr/>
        </p:nvCxnSpPr>
        <p:spPr>
          <a:xfrm flipV="1">
            <a:off x="1624731" y="5264717"/>
            <a:ext cx="408332" cy="40061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9" idx="6"/>
            <a:endCxn id="60" idx="2"/>
          </p:cNvCxnSpPr>
          <p:nvPr/>
        </p:nvCxnSpPr>
        <p:spPr>
          <a:xfrm>
            <a:off x="1691686" y="5826972"/>
            <a:ext cx="548845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642291" y="677879"/>
            <a:ext cx="2438400" cy="2575377"/>
            <a:chOff x="642291" y="175534"/>
            <a:chExt cx="2438400" cy="2575377"/>
          </a:xfrm>
        </p:grpSpPr>
        <p:grpSp>
          <p:nvGrpSpPr>
            <p:cNvPr id="43" name="Group 42"/>
            <p:cNvGrpSpPr/>
            <p:nvPr/>
          </p:nvGrpSpPr>
          <p:grpSpPr>
            <a:xfrm>
              <a:off x="642291" y="175534"/>
              <a:ext cx="2438400" cy="2575377"/>
              <a:chOff x="564034" y="453573"/>
              <a:chExt cx="2438400" cy="228600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564034" y="453573"/>
                <a:ext cx="2438400" cy="2286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64034" y="453573"/>
                <a:ext cx="2069734" cy="327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1)</a:t>
                </a:r>
                <a:r>
                  <a:rPr lang="en-US" dirty="0"/>
                  <a:t> </a:t>
                </a:r>
                <a:r>
                  <a:rPr lang="en-US" dirty="0" smtClean="0"/>
                  <a:t>Starting network</a:t>
                </a:r>
                <a:endParaRPr lang="en-US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1038480" y="806278"/>
              <a:ext cx="1691845" cy="1447800"/>
              <a:chOff x="1038480" y="806278"/>
              <a:chExt cx="1691845" cy="1447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Oval 3"/>
                  <p:cNvSpPr/>
                  <p:nvPr/>
                </p:nvSpPr>
                <p:spPr>
                  <a:xfrm>
                    <a:off x="1267080" y="1796878"/>
                    <a:ext cx="457200" cy="457200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Oval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7080" y="1796878"/>
                    <a:ext cx="457200" cy="457200"/>
                  </a:xfrm>
                  <a:prstGeom prst="ellipse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/>
                  <p:cNvSpPr/>
                  <p:nvPr/>
                </p:nvSpPr>
                <p:spPr>
                  <a:xfrm>
                    <a:off x="2273125" y="1796878"/>
                    <a:ext cx="457200" cy="457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oMath>
                      </m:oMathPara>
                    </a14:m>
                    <a:endParaRPr lang="en-US" b="0" dirty="0" smtClean="0"/>
                  </a:p>
                </p:txBody>
              </p:sp>
            </mc:Choice>
            <mc:Fallback xmlns="">
              <p:sp>
                <p:nvSpPr>
                  <p:cNvPr id="5" name="Oval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3125" y="1796878"/>
                    <a:ext cx="457200" cy="457200"/>
                  </a:xfrm>
                  <a:prstGeom prst="ellipse">
                    <a:avLst/>
                  </a:prstGeom>
                  <a:blipFill rotWithShape="1"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/>
                  <p:cNvSpPr/>
                  <p:nvPr/>
                </p:nvSpPr>
                <p:spPr>
                  <a:xfrm>
                    <a:off x="1267080" y="806278"/>
                    <a:ext cx="457200" cy="457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Oval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7080" y="806278"/>
                    <a:ext cx="457200" cy="457200"/>
                  </a:xfrm>
                  <a:prstGeom prst="ellipse">
                    <a:avLst/>
                  </a:prstGeom>
                  <a:blipFill rotWithShape="1"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/>
                  <p:cNvSpPr/>
                  <p:nvPr/>
                </p:nvSpPr>
                <p:spPr>
                  <a:xfrm>
                    <a:off x="1998702" y="1072978"/>
                    <a:ext cx="457200" cy="457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8702" y="1072978"/>
                    <a:ext cx="457200" cy="457200"/>
                  </a:xfrm>
                  <a:prstGeom prst="ellipse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/>
              <p:cNvCxnSpPr>
                <a:stCxn id="4" idx="0"/>
                <a:endCxn id="8" idx="4"/>
              </p:cNvCxnSpPr>
              <p:nvPr/>
            </p:nvCxnSpPr>
            <p:spPr>
              <a:xfrm flipV="1">
                <a:off x="1495680" y="1263478"/>
                <a:ext cx="0" cy="53340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4" idx="7"/>
                <a:endCxn id="9" idx="3"/>
              </p:cNvCxnSpPr>
              <p:nvPr/>
            </p:nvCxnSpPr>
            <p:spPr>
              <a:xfrm flipV="1">
                <a:off x="1657325" y="1463223"/>
                <a:ext cx="408332" cy="40061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4" idx="6"/>
                <a:endCxn id="5" idx="2"/>
              </p:cNvCxnSpPr>
              <p:nvPr/>
            </p:nvCxnSpPr>
            <p:spPr>
              <a:xfrm>
                <a:off x="1724280" y="2025478"/>
                <a:ext cx="548845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5-Point Star 67"/>
              <p:cNvSpPr/>
              <p:nvPr/>
            </p:nvSpPr>
            <p:spPr>
              <a:xfrm>
                <a:off x="1038480" y="1745194"/>
                <a:ext cx="228600" cy="220374"/>
              </a:xfrm>
              <a:prstGeom prst="star5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0" name="5-Point Star 69"/>
          <p:cNvSpPr/>
          <p:nvPr/>
        </p:nvSpPr>
        <p:spPr>
          <a:xfrm>
            <a:off x="1032246" y="4471090"/>
            <a:ext cx="228600" cy="220374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5-Point Star 70"/>
          <p:cNvSpPr/>
          <p:nvPr/>
        </p:nvSpPr>
        <p:spPr>
          <a:xfrm>
            <a:off x="1804463" y="4697619"/>
            <a:ext cx="228600" cy="220374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4296248" y="228600"/>
            <a:ext cx="3704752" cy="1200329"/>
            <a:chOff x="4419599" y="92292"/>
            <a:chExt cx="3704752" cy="12003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419599" y="92292"/>
                  <a:ext cx="3704752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Key:</a:t>
                  </a:r>
                </a:p>
                <a:p>
                  <a:r>
                    <a:rPr lang="en-US" dirty="0"/>
                    <a:t> </a:t>
                  </a:r>
                  <a:r>
                    <a:rPr lang="en-US" dirty="0" smtClean="0"/>
                    <a:t>        Vessel network,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a14:m>
                  <a:endParaRPr lang="en-US" dirty="0" smtClean="0"/>
                </a:p>
                <a:p>
                  <a:r>
                    <a:rPr lang="en-US" dirty="0" smtClean="0"/>
                    <a:t>         </a:t>
                  </a:r>
                  <a:r>
                    <a:rPr lang="en-US" dirty="0" smtClean="0"/>
                    <a:t>Distribution system </a:t>
                  </a:r>
                  <a:r>
                    <a:rPr lang="en-US" dirty="0" smtClean="0"/>
                    <a:t>network,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</m:oMath>
                  </a14:m>
                  <a:endParaRPr lang="en-US" b="0" dirty="0" smtClean="0"/>
                </a:p>
                <a:p>
                  <a:r>
                    <a:rPr lang="en-US" dirty="0" smtClean="0"/>
                    <a:t>         Ant agent location</a:t>
                  </a:r>
                  <a:endParaRPr lang="en-US" dirty="0"/>
                </a:p>
              </p:txBody>
            </p:sp>
          </mc:Choice>
          <mc:Fallback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599" y="92292"/>
                  <a:ext cx="3704752" cy="1200329"/>
                </a:xfrm>
                <a:prstGeom prst="rect">
                  <a:avLst/>
                </a:prstGeom>
                <a:blipFill rotWithShape="1">
                  <a:blip r:embed="rId57"/>
                  <a:stretch>
                    <a:fillRect l="-1480" t="-2551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5-Point Star 77"/>
            <p:cNvSpPr/>
            <p:nvPr/>
          </p:nvSpPr>
          <p:spPr>
            <a:xfrm>
              <a:off x="4610991" y="1002327"/>
              <a:ext cx="228600" cy="220374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4610991" y="838200"/>
              <a:ext cx="242056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625268" y="533400"/>
              <a:ext cx="24205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81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roup 250"/>
          <p:cNvGrpSpPr/>
          <p:nvPr/>
        </p:nvGrpSpPr>
        <p:grpSpPr>
          <a:xfrm>
            <a:off x="1575002" y="464407"/>
            <a:ext cx="6074618" cy="2288060"/>
            <a:chOff x="1575002" y="464407"/>
            <a:chExt cx="6074618" cy="2288060"/>
          </a:xfrm>
        </p:grpSpPr>
        <p:sp>
          <p:nvSpPr>
            <p:cNvPr id="4" name="Rectangle 3"/>
            <p:cNvSpPr/>
            <p:nvPr/>
          </p:nvSpPr>
          <p:spPr>
            <a:xfrm>
              <a:off x="2946602" y="1228466"/>
              <a:ext cx="4114799" cy="15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46603" y="1228466"/>
              <a:ext cx="1371600" cy="76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946603" y="1988407"/>
              <a:ext cx="1371600" cy="76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324381" y="1228466"/>
              <a:ext cx="1371600" cy="76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24381" y="1988407"/>
              <a:ext cx="1371600" cy="76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95981" y="1226407"/>
              <a:ext cx="1371600" cy="76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95981" y="1990467"/>
              <a:ext cx="1371600" cy="76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5002" y="1226407"/>
              <a:ext cx="1371600" cy="76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Triangle 20"/>
            <p:cNvSpPr/>
            <p:nvPr/>
          </p:nvSpPr>
          <p:spPr>
            <a:xfrm rot="10800000">
              <a:off x="1575002" y="1990466"/>
              <a:ext cx="1371600" cy="7620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6565072" y="1722737"/>
              <a:ext cx="1526060" cy="5334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946603" y="464407"/>
              <a:ext cx="1371600" cy="76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24381" y="464407"/>
              <a:ext cx="1371600" cy="76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146502" y="1495166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518103" y="1495166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895881" y="1493107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267481" y="1493107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520163" y="2269522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897941" y="2267463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269541" y="2267463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518103" y="731107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895881" y="72904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>
              <a:stCxn id="27" idx="6"/>
              <a:endCxn id="28" idx="2"/>
            </p:cNvCxnSpPr>
            <p:nvPr/>
          </p:nvCxnSpPr>
          <p:spPr>
            <a:xfrm>
              <a:off x="2375102" y="1609466"/>
              <a:ext cx="1143001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8" idx="6"/>
              <a:endCxn id="29" idx="2"/>
            </p:cNvCxnSpPr>
            <p:nvPr/>
          </p:nvCxnSpPr>
          <p:spPr>
            <a:xfrm flipV="1">
              <a:off x="3746703" y="1607407"/>
              <a:ext cx="1149178" cy="2059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9" idx="6"/>
              <a:endCxn id="30" idx="2"/>
            </p:cNvCxnSpPr>
            <p:nvPr/>
          </p:nvCxnSpPr>
          <p:spPr>
            <a:xfrm>
              <a:off x="5124481" y="1607407"/>
              <a:ext cx="1143000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9" idx="4"/>
              <a:endCxn id="32" idx="0"/>
            </p:cNvCxnSpPr>
            <p:nvPr/>
          </p:nvCxnSpPr>
          <p:spPr>
            <a:xfrm>
              <a:off x="5010181" y="1721707"/>
              <a:ext cx="2060" cy="545756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0" idx="4"/>
              <a:endCxn id="33" idx="0"/>
            </p:cNvCxnSpPr>
            <p:nvPr/>
          </p:nvCxnSpPr>
          <p:spPr>
            <a:xfrm>
              <a:off x="6381781" y="1721707"/>
              <a:ext cx="2060" cy="545756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28" idx="4"/>
              <a:endCxn id="31" idx="0"/>
            </p:cNvCxnSpPr>
            <p:nvPr/>
          </p:nvCxnSpPr>
          <p:spPr>
            <a:xfrm>
              <a:off x="3632403" y="1723766"/>
              <a:ext cx="2060" cy="545756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29" idx="0"/>
              <a:endCxn id="38" idx="4"/>
            </p:cNvCxnSpPr>
            <p:nvPr/>
          </p:nvCxnSpPr>
          <p:spPr>
            <a:xfrm flipV="1">
              <a:off x="5010181" y="957648"/>
              <a:ext cx="0" cy="535459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37" idx="4"/>
              <a:endCxn id="28" idx="0"/>
            </p:cNvCxnSpPr>
            <p:nvPr/>
          </p:nvCxnSpPr>
          <p:spPr>
            <a:xfrm>
              <a:off x="3632403" y="959707"/>
              <a:ext cx="0" cy="535459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33" idx="2"/>
              <a:endCxn id="32" idx="6"/>
            </p:cNvCxnSpPr>
            <p:nvPr/>
          </p:nvCxnSpPr>
          <p:spPr>
            <a:xfrm flipH="1">
              <a:off x="5126541" y="2381763"/>
              <a:ext cx="1143000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31" idx="6"/>
              <a:endCxn id="32" idx="2"/>
            </p:cNvCxnSpPr>
            <p:nvPr/>
          </p:nvCxnSpPr>
          <p:spPr>
            <a:xfrm flipV="1">
              <a:off x="3748763" y="2381763"/>
              <a:ext cx="1149178" cy="2059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37" idx="6"/>
              <a:endCxn id="38" idx="2"/>
            </p:cNvCxnSpPr>
            <p:nvPr/>
          </p:nvCxnSpPr>
          <p:spPr>
            <a:xfrm flipV="1">
              <a:off x="3746703" y="843348"/>
              <a:ext cx="1149178" cy="2059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76" idx="2"/>
              <a:endCxn id="30" idx="0"/>
            </p:cNvCxnSpPr>
            <p:nvPr/>
          </p:nvCxnSpPr>
          <p:spPr>
            <a:xfrm flipH="1">
              <a:off x="6381781" y="915773"/>
              <a:ext cx="364130" cy="5773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5842202" y="546441"/>
                  <a:ext cx="18074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Vessel network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2202" y="546441"/>
                  <a:ext cx="180741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694"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2" name="Group 181"/>
          <p:cNvGrpSpPr/>
          <p:nvPr/>
        </p:nvGrpSpPr>
        <p:grpSpPr>
          <a:xfrm>
            <a:off x="567278" y="3247943"/>
            <a:ext cx="3657600" cy="1905000"/>
            <a:chOff x="533400" y="3505200"/>
            <a:chExt cx="3657600" cy="1905000"/>
          </a:xfrm>
        </p:grpSpPr>
        <p:sp>
          <p:nvSpPr>
            <p:cNvPr id="80" name="Rectangle 79"/>
            <p:cNvSpPr/>
            <p:nvPr/>
          </p:nvSpPr>
          <p:spPr>
            <a:xfrm>
              <a:off x="533400" y="3505200"/>
              <a:ext cx="3657600" cy="190500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/>
                <p:cNvSpPr txBox="1"/>
                <p:nvPr/>
              </p:nvSpPr>
              <p:spPr>
                <a:xfrm>
                  <a:off x="542520" y="3511550"/>
                  <a:ext cx="2196948" cy="369332"/>
                </a:xfrm>
                <a:prstGeom prst="rect">
                  <a:avLst/>
                </a:prstGeom>
                <a:noFill/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System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 network,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1" name="TextBox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520" y="3511550"/>
                  <a:ext cx="2196948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210" t="-6452" b="-24194"/>
                  </a:stretch>
                </a:blip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6" name="Group 245"/>
          <p:cNvGrpSpPr/>
          <p:nvPr/>
        </p:nvGrpSpPr>
        <p:grpSpPr>
          <a:xfrm>
            <a:off x="5102669" y="3241593"/>
            <a:ext cx="3657600" cy="1905000"/>
            <a:chOff x="533400" y="3505200"/>
            <a:chExt cx="3657600" cy="1905000"/>
          </a:xfrm>
        </p:grpSpPr>
        <p:sp>
          <p:nvSpPr>
            <p:cNvPr id="247" name="Rectangle 246"/>
            <p:cNvSpPr/>
            <p:nvPr/>
          </p:nvSpPr>
          <p:spPr>
            <a:xfrm>
              <a:off x="533400" y="3505200"/>
              <a:ext cx="3657600" cy="190500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Box 247"/>
                <p:cNvSpPr txBox="1"/>
                <p:nvPr/>
              </p:nvSpPr>
              <p:spPr>
                <a:xfrm>
                  <a:off x="542520" y="3511550"/>
                  <a:ext cx="2196948" cy="369332"/>
                </a:xfrm>
                <a:prstGeom prst="rect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System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a14:m>
                  <a:r>
                    <a:rPr lang="en-US" dirty="0" smtClean="0"/>
                    <a:t> network,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8" name="TextBox 2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520" y="3511550"/>
                  <a:ext cx="219694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210" t="-6452" b="-24194"/>
                  </a:stretch>
                </a:blip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0" name="Group 259"/>
          <p:cNvGrpSpPr/>
          <p:nvPr/>
        </p:nvGrpSpPr>
        <p:grpSpPr>
          <a:xfrm>
            <a:off x="723031" y="3780839"/>
            <a:ext cx="3346094" cy="1238754"/>
            <a:chOff x="812938" y="3780839"/>
            <a:chExt cx="3346094" cy="1238754"/>
          </a:xfrm>
        </p:grpSpPr>
        <p:grpSp>
          <p:nvGrpSpPr>
            <p:cNvPr id="180" name="Group 179"/>
            <p:cNvGrpSpPr/>
            <p:nvPr/>
          </p:nvGrpSpPr>
          <p:grpSpPr>
            <a:xfrm>
              <a:off x="812938" y="3780839"/>
              <a:ext cx="3079394" cy="1238754"/>
              <a:chOff x="703646" y="3882595"/>
              <a:chExt cx="3079394" cy="1238754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990312" y="4388189"/>
                <a:ext cx="228600" cy="2286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1712396" y="4388189"/>
                <a:ext cx="228600" cy="2286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512551" y="4388189"/>
                <a:ext cx="228600" cy="2286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282109" y="4388189"/>
                <a:ext cx="228600" cy="2286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712396" y="4829420"/>
                <a:ext cx="228600" cy="2286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514698" y="3983501"/>
                <a:ext cx="228600" cy="2286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/>
              <p:cNvCxnSpPr>
                <a:stCxn id="81" idx="6"/>
                <a:endCxn id="82" idx="2"/>
              </p:cNvCxnSpPr>
              <p:nvPr/>
            </p:nvCxnSpPr>
            <p:spPr>
              <a:xfrm>
                <a:off x="1218912" y="4502489"/>
                <a:ext cx="493484" cy="0"/>
              </a:xfrm>
              <a:prstGeom prst="line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82" idx="6"/>
                <a:endCxn id="83" idx="2"/>
              </p:cNvCxnSpPr>
              <p:nvPr/>
            </p:nvCxnSpPr>
            <p:spPr>
              <a:xfrm>
                <a:off x="1940996" y="4502489"/>
                <a:ext cx="571555" cy="0"/>
              </a:xfrm>
              <a:prstGeom prst="line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83" idx="6"/>
                <a:endCxn id="84" idx="2"/>
              </p:cNvCxnSpPr>
              <p:nvPr/>
            </p:nvCxnSpPr>
            <p:spPr>
              <a:xfrm>
                <a:off x="2741151" y="4502489"/>
                <a:ext cx="540958" cy="0"/>
              </a:xfrm>
              <a:prstGeom prst="line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stCxn id="82" idx="4"/>
                <a:endCxn id="85" idx="0"/>
              </p:cNvCxnSpPr>
              <p:nvPr/>
            </p:nvCxnSpPr>
            <p:spPr>
              <a:xfrm>
                <a:off x="1826696" y="4616789"/>
                <a:ext cx="0" cy="212631"/>
              </a:xfrm>
              <a:prstGeom prst="line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stCxn id="83" idx="0"/>
                <a:endCxn id="89" idx="4"/>
              </p:cNvCxnSpPr>
              <p:nvPr/>
            </p:nvCxnSpPr>
            <p:spPr>
              <a:xfrm flipV="1">
                <a:off x="2626851" y="4212101"/>
                <a:ext cx="2147" cy="176088"/>
              </a:xfrm>
              <a:prstGeom prst="line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Rectangle 134"/>
              <p:cNvSpPr/>
              <p:nvPr/>
            </p:nvSpPr>
            <p:spPr>
              <a:xfrm>
                <a:off x="1473007" y="3882595"/>
                <a:ext cx="769361" cy="412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2242368" y="3882595"/>
                <a:ext cx="769361" cy="412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703646" y="4295513"/>
                <a:ext cx="769361" cy="412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1473007" y="4295513"/>
                <a:ext cx="769361" cy="412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244318" y="4295513"/>
                <a:ext cx="769361" cy="412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013679" y="4295513"/>
                <a:ext cx="769361" cy="412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1471057" y="4708431"/>
                <a:ext cx="769361" cy="412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2242368" y="4708431"/>
                <a:ext cx="769361" cy="412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011729" y="4708431"/>
                <a:ext cx="771311" cy="412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6" name="Right Triangle 255"/>
            <p:cNvSpPr/>
            <p:nvPr/>
          </p:nvSpPr>
          <p:spPr>
            <a:xfrm rot="10800000">
              <a:off x="812938" y="4606674"/>
              <a:ext cx="762008" cy="412917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ight Triangle 257"/>
            <p:cNvSpPr/>
            <p:nvPr/>
          </p:nvSpPr>
          <p:spPr>
            <a:xfrm rot="5400000">
              <a:off x="3612765" y="4473324"/>
              <a:ext cx="825834" cy="2667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5259397" y="3785596"/>
            <a:ext cx="3344144" cy="1238754"/>
            <a:chOff x="5375202" y="3785079"/>
            <a:chExt cx="3344144" cy="1238754"/>
          </a:xfrm>
        </p:grpSpPr>
        <p:grpSp>
          <p:nvGrpSpPr>
            <p:cNvPr id="216" name="Group 215"/>
            <p:cNvGrpSpPr/>
            <p:nvPr/>
          </p:nvGrpSpPr>
          <p:grpSpPr>
            <a:xfrm>
              <a:off x="5375202" y="3785079"/>
              <a:ext cx="3079394" cy="1238754"/>
              <a:chOff x="705695" y="3903618"/>
              <a:chExt cx="3079394" cy="1238754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992361" y="4409212"/>
                <a:ext cx="228600" cy="228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1714445" y="4409212"/>
                <a:ext cx="228600" cy="228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3284158" y="4409212"/>
                <a:ext cx="228600" cy="228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1714445" y="4850443"/>
                <a:ext cx="228600" cy="228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514600" y="4850443"/>
                <a:ext cx="228600" cy="228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/>
              <p:cNvSpPr/>
              <p:nvPr/>
            </p:nvSpPr>
            <p:spPr>
              <a:xfrm>
                <a:off x="3284158" y="4850443"/>
                <a:ext cx="228600" cy="228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1709351" y="4004524"/>
                <a:ext cx="228600" cy="228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6" name="Straight Connector 225"/>
              <p:cNvCxnSpPr>
                <a:stCxn id="217" idx="6"/>
                <a:endCxn id="218" idx="2"/>
              </p:cNvCxnSpPr>
              <p:nvPr/>
            </p:nvCxnSpPr>
            <p:spPr>
              <a:xfrm>
                <a:off x="1220961" y="4523512"/>
                <a:ext cx="493484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>
                <a:stCxn id="220" idx="4"/>
                <a:endCxn id="223" idx="0"/>
              </p:cNvCxnSpPr>
              <p:nvPr/>
            </p:nvCxnSpPr>
            <p:spPr>
              <a:xfrm>
                <a:off x="3398458" y="4637812"/>
                <a:ext cx="0" cy="212631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>
                <a:stCxn id="218" idx="4"/>
                <a:endCxn id="221" idx="0"/>
              </p:cNvCxnSpPr>
              <p:nvPr/>
            </p:nvCxnSpPr>
            <p:spPr>
              <a:xfrm>
                <a:off x="1828745" y="4637812"/>
                <a:ext cx="0" cy="212631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>
                <a:stCxn id="224" idx="4"/>
                <a:endCxn id="218" idx="0"/>
              </p:cNvCxnSpPr>
              <p:nvPr/>
            </p:nvCxnSpPr>
            <p:spPr>
              <a:xfrm>
                <a:off x="1823651" y="4233124"/>
                <a:ext cx="5094" cy="176088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>
                <a:stCxn id="223" idx="2"/>
                <a:endCxn id="222" idx="6"/>
              </p:cNvCxnSpPr>
              <p:nvPr/>
            </p:nvCxnSpPr>
            <p:spPr>
              <a:xfrm flipH="1">
                <a:off x="2743200" y="4964743"/>
                <a:ext cx="540958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>
                <a:stCxn id="221" idx="6"/>
                <a:endCxn id="222" idx="2"/>
              </p:cNvCxnSpPr>
              <p:nvPr/>
            </p:nvCxnSpPr>
            <p:spPr>
              <a:xfrm>
                <a:off x="1943045" y="4964743"/>
                <a:ext cx="571555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Rectangle 236"/>
              <p:cNvSpPr/>
              <p:nvPr/>
            </p:nvSpPr>
            <p:spPr>
              <a:xfrm>
                <a:off x="1475056" y="3903618"/>
                <a:ext cx="769361" cy="412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2244417" y="3903618"/>
                <a:ext cx="769361" cy="412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705695" y="4316536"/>
                <a:ext cx="769361" cy="412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1475056" y="4316536"/>
                <a:ext cx="769361" cy="412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3015728" y="4316536"/>
                <a:ext cx="769361" cy="412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1473106" y="4729454"/>
                <a:ext cx="769361" cy="412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2244417" y="4729454"/>
                <a:ext cx="769361" cy="412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3013778" y="4729454"/>
                <a:ext cx="769361" cy="412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7" name="Right Triangle 256"/>
            <p:cNvSpPr/>
            <p:nvPr/>
          </p:nvSpPr>
          <p:spPr>
            <a:xfrm rot="10800000">
              <a:off x="5375202" y="4612069"/>
              <a:ext cx="762008" cy="407521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ight Triangle 258"/>
            <p:cNvSpPr/>
            <p:nvPr/>
          </p:nvSpPr>
          <p:spPr>
            <a:xfrm rot="5400000">
              <a:off x="8175136" y="4475385"/>
              <a:ext cx="821720" cy="2667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720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10359</TotalTime>
  <Words>600</Words>
  <Application>Microsoft Office PowerPoint</Application>
  <PresentationFormat>On-screen Show (4:3)</PresentationFormat>
  <Paragraphs>90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Patrick Fleishman Shields</dc:creator>
  <cp:lastModifiedBy>Colin Patrick Fleishman Shields</cp:lastModifiedBy>
  <cp:revision>29</cp:revision>
  <dcterms:created xsi:type="dcterms:W3CDTF">2016-04-10T19:00:19Z</dcterms:created>
  <dcterms:modified xsi:type="dcterms:W3CDTF">2016-04-19T22:08:15Z</dcterms:modified>
</cp:coreProperties>
</file>