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7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5A2E-5C5D-4712-92BB-AC45F438914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8625-4727-4199-BB76-93FBFA02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959429" y="873185"/>
            <a:ext cx="7290318" cy="2672448"/>
            <a:chOff x="1959429" y="873185"/>
            <a:chExt cx="7290318" cy="2672448"/>
          </a:xfrm>
        </p:grpSpPr>
        <p:sp>
          <p:nvSpPr>
            <p:cNvPr id="5" name="Oval 4"/>
            <p:cNvSpPr/>
            <p:nvPr/>
          </p:nvSpPr>
          <p:spPr>
            <a:xfrm>
              <a:off x="1959429" y="1623526"/>
              <a:ext cx="7290318" cy="106991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673" y="13747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58955" y="2220685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25485" y="2338873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164970" y="2457061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31359" y="1559376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013237" y="1623525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646229" y="1733547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58955" y="3309257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732235" y="873185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V="1">
              <a:off x="2177143" y="2457061"/>
              <a:ext cx="0" cy="852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8" idx="3"/>
            </p:cNvCxnSpPr>
            <p:nvPr/>
          </p:nvCxnSpPr>
          <p:spPr>
            <a:xfrm flipV="1">
              <a:off x="2177143" y="2540633"/>
              <a:ext cx="382958" cy="7686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0"/>
              <a:endCxn id="9" idx="3"/>
            </p:cNvCxnSpPr>
            <p:nvPr/>
          </p:nvCxnSpPr>
          <p:spPr>
            <a:xfrm flipV="1">
              <a:off x="2177143" y="2658821"/>
              <a:ext cx="1022443" cy="650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7"/>
              <a:endCxn id="14" idx="3"/>
            </p:cNvCxnSpPr>
            <p:nvPr/>
          </p:nvCxnSpPr>
          <p:spPr>
            <a:xfrm flipV="1">
              <a:off x="7533119" y="1074945"/>
              <a:ext cx="1233732" cy="5190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0"/>
              <a:endCxn id="14" idx="3"/>
            </p:cNvCxnSpPr>
            <p:nvPr/>
          </p:nvCxnSpPr>
          <p:spPr>
            <a:xfrm flipV="1">
              <a:off x="8131425" y="1074945"/>
              <a:ext cx="635426" cy="548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0"/>
              <a:endCxn id="14" idx="3"/>
            </p:cNvCxnSpPr>
            <p:nvPr/>
          </p:nvCxnSpPr>
          <p:spPr>
            <a:xfrm flipV="1">
              <a:off x="8764417" y="1074945"/>
              <a:ext cx="2434" cy="658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5497625" y="4289753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08830" y="4295973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100737" y="5229034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842704" y="3563128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  <a:endCxn id="41" idx="3"/>
          </p:cNvCxnSpPr>
          <p:nvPr/>
        </p:nvCxnSpPr>
        <p:spPr>
          <a:xfrm flipV="1">
            <a:off x="5218925" y="4491513"/>
            <a:ext cx="313316" cy="737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0"/>
            <a:endCxn id="44" idx="3"/>
          </p:cNvCxnSpPr>
          <p:nvPr/>
        </p:nvCxnSpPr>
        <p:spPr>
          <a:xfrm flipV="1">
            <a:off x="6727018" y="3764888"/>
            <a:ext cx="150302" cy="531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718" y="1969541"/>
            <a:ext cx="21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Architecture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1" idx="6"/>
            <a:endCxn id="42" idx="2"/>
          </p:cNvCxnSpPr>
          <p:nvPr/>
        </p:nvCxnSpPr>
        <p:spPr>
          <a:xfrm>
            <a:off x="5734001" y="4407941"/>
            <a:ext cx="874829" cy="6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69104" y="3863073"/>
            <a:ext cx="20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857458" y="4669574"/>
            <a:ext cx="43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Routings for (1,2) are constrained to bus locations by a modified physical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959429" y="873185"/>
            <a:ext cx="7290318" cy="2672448"/>
            <a:chOff x="1959429" y="873185"/>
            <a:chExt cx="7290318" cy="2672448"/>
          </a:xfrm>
        </p:grpSpPr>
        <p:sp>
          <p:nvSpPr>
            <p:cNvPr id="5" name="Oval 4"/>
            <p:cNvSpPr/>
            <p:nvPr/>
          </p:nvSpPr>
          <p:spPr>
            <a:xfrm>
              <a:off x="1959429" y="1623526"/>
              <a:ext cx="7290318" cy="106991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673" y="13747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58955" y="2220685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25485" y="2338873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164970" y="2457061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31359" y="1559376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013237" y="1623525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646229" y="1733547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58955" y="3309257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732235" y="873185"/>
              <a:ext cx="236376" cy="236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V="1">
              <a:off x="2177143" y="2457061"/>
              <a:ext cx="0" cy="852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8" idx="3"/>
            </p:cNvCxnSpPr>
            <p:nvPr/>
          </p:nvCxnSpPr>
          <p:spPr>
            <a:xfrm flipV="1">
              <a:off x="2177143" y="2540633"/>
              <a:ext cx="382958" cy="7686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0"/>
              <a:endCxn id="9" idx="3"/>
            </p:cNvCxnSpPr>
            <p:nvPr/>
          </p:nvCxnSpPr>
          <p:spPr>
            <a:xfrm flipV="1">
              <a:off x="2177143" y="2658821"/>
              <a:ext cx="1022443" cy="650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7"/>
              <a:endCxn id="14" idx="3"/>
            </p:cNvCxnSpPr>
            <p:nvPr/>
          </p:nvCxnSpPr>
          <p:spPr>
            <a:xfrm flipV="1">
              <a:off x="7533119" y="1074945"/>
              <a:ext cx="1233732" cy="5190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0"/>
              <a:endCxn id="14" idx="3"/>
            </p:cNvCxnSpPr>
            <p:nvPr/>
          </p:nvCxnSpPr>
          <p:spPr>
            <a:xfrm flipV="1">
              <a:off x="8131425" y="1074945"/>
              <a:ext cx="635426" cy="548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0"/>
              <a:endCxn id="14" idx="3"/>
            </p:cNvCxnSpPr>
            <p:nvPr/>
          </p:nvCxnSpPr>
          <p:spPr>
            <a:xfrm flipV="1">
              <a:off x="8764417" y="1074945"/>
              <a:ext cx="2434" cy="658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5497625" y="4289753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08830" y="4295973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100737" y="5229034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842704" y="3563128"/>
            <a:ext cx="236376" cy="23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  <a:endCxn id="41" idx="3"/>
          </p:cNvCxnSpPr>
          <p:nvPr/>
        </p:nvCxnSpPr>
        <p:spPr>
          <a:xfrm flipV="1">
            <a:off x="5218925" y="4491513"/>
            <a:ext cx="313316" cy="737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0"/>
            <a:endCxn id="44" idx="3"/>
          </p:cNvCxnSpPr>
          <p:nvPr/>
        </p:nvCxnSpPr>
        <p:spPr>
          <a:xfrm flipV="1">
            <a:off x="6727018" y="3764888"/>
            <a:ext cx="150302" cy="531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718" y="1969541"/>
            <a:ext cx="21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Architecture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69104" y="3863073"/>
            <a:ext cx="20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857458" y="4669574"/>
            <a:ext cx="43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Routings for (1,2) are known to exist on bus, but are not calculated during the routing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34001" y="4407941"/>
            <a:ext cx="874829" cy="62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3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Shields</dc:creator>
  <cp:lastModifiedBy>Colin Shields</cp:lastModifiedBy>
  <cp:revision>3</cp:revision>
  <dcterms:created xsi:type="dcterms:W3CDTF">2017-06-06T18:15:45Z</dcterms:created>
  <dcterms:modified xsi:type="dcterms:W3CDTF">2017-06-06T18:52:25Z</dcterms:modified>
</cp:coreProperties>
</file>