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5"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3B51C36-1A7E-415D-A180-949EAF574B8C}">
          <p14:sldIdLst>
            <p14:sldId id="256"/>
            <p14:sldId id="257"/>
            <p14:sldId id="258"/>
            <p14:sldId id="259"/>
            <p14:sldId id="260"/>
            <p14:sldId id="261"/>
            <p14:sldId id="262"/>
            <p14:sldId id="265"/>
            <p14:sldId id="263"/>
            <p14:sldId id="26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9" d="100"/>
          <a:sy n="119" d="100"/>
        </p:scale>
        <p:origin x="90" y="4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6/2/2014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6/2/2014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6/2/2014</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Classifying medical discharge records with subjective features</a:t>
            </a:r>
            <a:endParaRPr lang="en-US" dirty="0"/>
          </a:p>
        </p:txBody>
      </p:sp>
      <p:sp>
        <p:nvSpPr>
          <p:cNvPr id="3" name="Subtitle 2"/>
          <p:cNvSpPr>
            <a:spLocks noGrp="1"/>
          </p:cNvSpPr>
          <p:nvPr>
            <p:ph type="subTitle" idx="1"/>
          </p:nvPr>
        </p:nvSpPr>
        <p:spPr/>
        <p:txBody>
          <a:bodyPr/>
          <a:lstStyle/>
          <a:p>
            <a:r>
              <a:rPr lang="en-US" dirty="0" smtClean="0"/>
              <a:t>Nick </a:t>
            </a:r>
            <a:r>
              <a:rPr lang="en-US" dirty="0" err="1" smtClean="0"/>
              <a:t>Waltner</a:t>
            </a:r>
            <a:endParaRPr lang="en-US" dirty="0" smtClean="0"/>
          </a:p>
          <a:p>
            <a:r>
              <a:rPr lang="en-US" dirty="0" smtClean="0"/>
              <a:t>Mike Roylance</a:t>
            </a:r>
            <a:endParaRPr lang="en-US" dirty="0"/>
          </a:p>
        </p:txBody>
      </p:sp>
    </p:spTree>
    <p:extLst>
      <p:ext uri="{BB962C8B-B14F-4D97-AF65-F5344CB8AC3E}">
        <p14:creationId xmlns:p14="http://schemas.microsoft.com/office/powerpoint/2010/main" val="4060522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lstStyle/>
          <a:p>
            <a:r>
              <a:rPr lang="en-US" dirty="0" smtClean="0"/>
              <a:t>Will compile by tonight</a:t>
            </a:r>
            <a:endParaRPr lang="en-US" dirty="0"/>
          </a:p>
        </p:txBody>
      </p:sp>
    </p:spTree>
    <p:extLst>
      <p:ext uri="{BB962C8B-B14F-4D97-AF65-F5344CB8AC3E}">
        <p14:creationId xmlns:p14="http://schemas.microsoft.com/office/powerpoint/2010/main" val="371478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this relevant?</a:t>
            </a:r>
            <a:endParaRPr lang="en-US" dirty="0"/>
          </a:p>
        </p:txBody>
      </p:sp>
      <p:sp>
        <p:nvSpPr>
          <p:cNvPr id="3" name="Content Placeholder 2"/>
          <p:cNvSpPr>
            <a:spLocks noGrp="1"/>
          </p:cNvSpPr>
          <p:nvPr>
            <p:ph idx="1"/>
          </p:nvPr>
        </p:nvSpPr>
        <p:spPr/>
        <p:txBody>
          <a:bodyPr>
            <a:normAutofit lnSpcReduction="10000"/>
          </a:bodyPr>
          <a:lstStyle/>
          <a:p>
            <a:r>
              <a:rPr lang="en-US" dirty="0"/>
              <a:t>Healthcare in the United States is in a major state of transformation. </a:t>
            </a:r>
            <a:endParaRPr lang="en-US" dirty="0" smtClean="0"/>
          </a:p>
          <a:p>
            <a:r>
              <a:rPr lang="en-US" dirty="0" smtClean="0"/>
              <a:t>For </a:t>
            </a:r>
            <a:r>
              <a:rPr lang="en-US" dirty="0"/>
              <a:t>the first time in the nation’s history, it has been mandated that every individual be covered under health insurance. With this change, hospitals are being accountable for even more efficient and effective services.</a:t>
            </a:r>
          </a:p>
          <a:p>
            <a:r>
              <a:rPr lang="en-US" dirty="0" smtClean="0"/>
              <a:t>Healthcare data is complex. Typically medical professionals </a:t>
            </a:r>
            <a:r>
              <a:rPr lang="en-US" dirty="0"/>
              <a:t>store information about a patient in free text fields. </a:t>
            </a:r>
            <a:endParaRPr lang="en-US" dirty="0" smtClean="0"/>
          </a:p>
          <a:p>
            <a:r>
              <a:rPr lang="en-US" dirty="0" smtClean="0"/>
              <a:t>It </a:t>
            </a:r>
            <a:r>
              <a:rPr lang="en-US" dirty="0"/>
              <a:t>is estimated that up to 70% of important information about a patient is stored here.</a:t>
            </a:r>
          </a:p>
          <a:p>
            <a:endParaRPr lang="en-US" dirty="0"/>
          </a:p>
        </p:txBody>
      </p:sp>
    </p:spTree>
    <p:extLst>
      <p:ext uri="{BB962C8B-B14F-4D97-AF65-F5344CB8AC3E}">
        <p14:creationId xmlns:p14="http://schemas.microsoft.com/office/powerpoint/2010/main" val="3554971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did we work with?</a:t>
            </a:r>
            <a:endParaRPr lang="en-US" dirty="0"/>
          </a:p>
        </p:txBody>
      </p:sp>
      <p:sp>
        <p:nvSpPr>
          <p:cNvPr id="3" name="Content Placeholder 2"/>
          <p:cNvSpPr>
            <a:spLocks noGrp="1"/>
          </p:cNvSpPr>
          <p:nvPr>
            <p:ph idx="1"/>
          </p:nvPr>
        </p:nvSpPr>
        <p:spPr/>
        <p:txBody>
          <a:bodyPr/>
          <a:lstStyle/>
          <a:p>
            <a:r>
              <a:rPr lang="en-US" dirty="0" smtClean="0"/>
              <a:t>We worked </a:t>
            </a:r>
            <a:r>
              <a:rPr lang="en-US" dirty="0"/>
              <a:t>on a medical NLP data set from the 2008 Obesity i2b2 competition. </a:t>
            </a:r>
            <a:endParaRPr lang="en-US" dirty="0" smtClean="0"/>
          </a:p>
          <a:p>
            <a:r>
              <a:rPr lang="en-US" dirty="0" smtClean="0"/>
              <a:t>This </a:t>
            </a:r>
            <a:r>
              <a:rPr lang="en-US" dirty="0"/>
              <a:t>data set consists of 1237 patient discharge records written by medical professionals describing the health history and procedures done to the patient during their stay</a:t>
            </a:r>
            <a:r>
              <a:rPr lang="en-US" dirty="0" smtClean="0"/>
              <a:t>.</a:t>
            </a:r>
          </a:p>
          <a:p>
            <a:r>
              <a:rPr lang="en-US" dirty="0" smtClean="0"/>
              <a:t>Partners HealthCare in Boston annually holds NLP competitions.</a:t>
            </a:r>
            <a:r>
              <a:rPr lang="en-US" dirty="0"/>
              <a:t/>
            </a:r>
            <a:br>
              <a:rPr lang="en-US" dirty="0"/>
            </a:br>
            <a:endParaRPr lang="en-US" dirty="0"/>
          </a:p>
        </p:txBody>
      </p:sp>
    </p:spTree>
    <p:extLst>
      <p:ext uri="{BB962C8B-B14F-4D97-AF65-F5344CB8AC3E}">
        <p14:creationId xmlns:p14="http://schemas.microsoft.com/office/powerpoint/2010/main" val="3475810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did we work with?</a:t>
            </a:r>
            <a:endParaRPr lang="en-US" dirty="0"/>
          </a:p>
        </p:txBody>
      </p:sp>
      <p:sp>
        <p:nvSpPr>
          <p:cNvPr id="3" name="Content Placeholder 2"/>
          <p:cNvSpPr>
            <a:spLocks noGrp="1"/>
          </p:cNvSpPr>
          <p:nvPr>
            <p:ph idx="1"/>
          </p:nvPr>
        </p:nvSpPr>
        <p:spPr>
          <a:xfrm>
            <a:off x="684212" y="685800"/>
            <a:ext cx="7312777" cy="4014537"/>
          </a:xfrm>
        </p:spPr>
        <p:txBody>
          <a:bodyPr>
            <a:normAutofit fontScale="92500" lnSpcReduction="10000"/>
          </a:bodyPr>
          <a:lstStyle/>
          <a:p>
            <a:r>
              <a:rPr lang="en-US" dirty="0" smtClean="0"/>
              <a:t>The 2008 Obesity Challenge data set </a:t>
            </a:r>
            <a:r>
              <a:rPr lang="en-US" dirty="0"/>
              <a:t>consists of 1237 patient discharge records written by medical professionals describing the health history and procedures done to the patient during their stay</a:t>
            </a:r>
            <a:r>
              <a:rPr lang="en-US" dirty="0" smtClean="0"/>
              <a:t>.</a:t>
            </a:r>
          </a:p>
          <a:p>
            <a:r>
              <a:rPr lang="en-US" dirty="0"/>
              <a:t>These records have been classified with certain diseases, or co-morbidities</a:t>
            </a:r>
            <a:r>
              <a:rPr lang="en-US" dirty="0" smtClean="0"/>
              <a:t>.</a:t>
            </a:r>
          </a:p>
          <a:p>
            <a:pPr lvl="1"/>
            <a:r>
              <a:rPr lang="en-US" dirty="0" smtClean="0"/>
              <a:t>A </a:t>
            </a:r>
            <a:r>
              <a:rPr lang="en-US" dirty="0"/>
              <a:t>patient diagnosed with depression could also be diagnosed with gout and/or diabetes</a:t>
            </a:r>
            <a:r>
              <a:rPr lang="en-US" dirty="0" smtClean="0"/>
              <a:t>.</a:t>
            </a:r>
          </a:p>
          <a:p>
            <a:pPr lvl="1"/>
            <a:r>
              <a:rPr lang="en-US" dirty="0" smtClean="0"/>
              <a:t>A disease is classified as Present, Absent, Unmentioned or Questionable.</a:t>
            </a:r>
          </a:p>
          <a:p>
            <a:pPr lvl="1"/>
            <a:r>
              <a:rPr lang="en-US" dirty="0" smtClean="0"/>
              <a:t>There are two types of annotations as well, textual or intuitive</a:t>
            </a:r>
          </a:p>
          <a:p>
            <a:r>
              <a:rPr lang="en-US" dirty="0"/>
              <a:t>Each record has been annotated by medical professionals with an average </a:t>
            </a:r>
            <a:r>
              <a:rPr lang="en-US" dirty="0" smtClean="0"/>
              <a:t>72% </a:t>
            </a:r>
            <a:r>
              <a:rPr lang="en-US" dirty="0"/>
              <a:t>kappa agreement</a:t>
            </a:r>
            <a:r>
              <a:rPr lang="en-US" dirty="0" smtClean="0"/>
              <a:t>.</a:t>
            </a:r>
          </a:p>
        </p:txBody>
      </p:sp>
      <p:pic>
        <p:nvPicPr>
          <p:cNvPr id="4" name="Picture 3"/>
          <p:cNvPicPr>
            <a:picLocks noChangeAspect="1"/>
          </p:cNvPicPr>
          <p:nvPr/>
        </p:nvPicPr>
        <p:blipFill>
          <a:blip r:embed="rId2"/>
          <a:stretch>
            <a:fillRect/>
          </a:stretch>
        </p:blipFill>
        <p:spPr>
          <a:xfrm>
            <a:off x="8759226" y="1049880"/>
            <a:ext cx="2750483" cy="3286375"/>
          </a:xfrm>
          <a:prstGeom prst="rect">
            <a:avLst/>
          </a:prstGeom>
        </p:spPr>
      </p:pic>
    </p:spTree>
    <p:extLst>
      <p:ext uri="{BB962C8B-B14F-4D97-AF65-F5344CB8AC3E}">
        <p14:creationId xmlns:p14="http://schemas.microsoft.com/office/powerpoint/2010/main" val="2005973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did we choose to work on this?</a:t>
            </a:r>
            <a:endParaRPr lang="en-US" dirty="0"/>
          </a:p>
        </p:txBody>
      </p:sp>
      <p:sp>
        <p:nvSpPr>
          <p:cNvPr id="3" name="Content Placeholder 2"/>
          <p:cNvSpPr>
            <a:spLocks noGrp="1"/>
          </p:cNvSpPr>
          <p:nvPr>
            <p:ph idx="1"/>
          </p:nvPr>
        </p:nvSpPr>
        <p:spPr/>
        <p:txBody>
          <a:bodyPr/>
          <a:lstStyle/>
          <a:p>
            <a:r>
              <a:rPr lang="en-US" dirty="0" smtClean="0"/>
              <a:t>To explore the use of subjective language in medical text with the goal of better identifying hidden patterns of sentiment that correlate to the diagnosis.</a:t>
            </a:r>
          </a:p>
          <a:p>
            <a:r>
              <a:rPr lang="en-US" dirty="0" smtClean="0"/>
              <a:t>To our knowledge, sentiment analysis in the medical domain hasn’t been explored.</a:t>
            </a:r>
          </a:p>
          <a:p>
            <a:r>
              <a:rPr lang="en-US" dirty="0" smtClean="0"/>
              <a:t>This data is produced by humans, even with the goal of being objective, subjective descriptions might exist.</a:t>
            </a:r>
          </a:p>
          <a:p>
            <a:pPr lvl="1"/>
            <a:r>
              <a:rPr lang="en-US" dirty="0" smtClean="0"/>
              <a:t>Another topic, identifying sarcasm in the medical </a:t>
            </a:r>
            <a:r>
              <a:rPr lang="en-US" dirty="0" err="1" smtClean="0"/>
              <a:t>domian</a:t>
            </a:r>
            <a:r>
              <a:rPr lang="en-US" dirty="0" smtClean="0"/>
              <a:t>.</a:t>
            </a:r>
          </a:p>
        </p:txBody>
      </p:sp>
    </p:spTree>
    <p:extLst>
      <p:ext uri="{BB962C8B-B14F-4D97-AF65-F5344CB8AC3E}">
        <p14:creationId xmlns:p14="http://schemas.microsoft.com/office/powerpoint/2010/main" val="1368141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we did it</a:t>
            </a:r>
            <a:endParaRPr lang="en-US" dirty="0"/>
          </a:p>
        </p:txBody>
      </p:sp>
      <p:sp>
        <p:nvSpPr>
          <p:cNvPr id="3" name="Content Placeholder 2"/>
          <p:cNvSpPr>
            <a:spLocks noGrp="1"/>
          </p:cNvSpPr>
          <p:nvPr>
            <p:ph idx="1"/>
          </p:nvPr>
        </p:nvSpPr>
        <p:spPr/>
        <p:txBody>
          <a:bodyPr>
            <a:normAutofit lnSpcReduction="10000"/>
          </a:bodyPr>
          <a:lstStyle/>
          <a:p>
            <a:r>
              <a:rPr lang="en-US" dirty="0" smtClean="0"/>
              <a:t>Downloaded the data from i2b2.org. (XML documents)</a:t>
            </a:r>
          </a:p>
          <a:p>
            <a:r>
              <a:rPr lang="en-US" dirty="0" smtClean="0"/>
              <a:t>Built a data warehouse for storage and analysis</a:t>
            </a:r>
          </a:p>
          <a:p>
            <a:pPr lvl="1"/>
            <a:r>
              <a:rPr lang="en-US" dirty="0" smtClean="0"/>
              <a:t>Storage and “slicing and dicing” the data was done in MySQL</a:t>
            </a:r>
          </a:p>
          <a:p>
            <a:pPr lvl="1"/>
            <a:r>
              <a:rPr lang="en-US" dirty="0" smtClean="0"/>
              <a:t>ETL was done in Python, Perl, and R</a:t>
            </a:r>
          </a:p>
          <a:p>
            <a:pPr lvl="1"/>
            <a:r>
              <a:rPr lang="en-US" dirty="0" smtClean="0"/>
              <a:t>Stanford NLP Parser</a:t>
            </a:r>
          </a:p>
          <a:p>
            <a:pPr lvl="1"/>
            <a:r>
              <a:rPr lang="en-US" dirty="0" smtClean="0"/>
              <a:t>Classification tools were</a:t>
            </a:r>
          </a:p>
          <a:p>
            <a:pPr lvl="2"/>
            <a:r>
              <a:rPr lang="en-US" dirty="0" smtClean="0"/>
              <a:t>Python </a:t>
            </a:r>
            <a:r>
              <a:rPr lang="en-US" dirty="0" err="1" smtClean="0"/>
              <a:t>SKLearn</a:t>
            </a:r>
            <a:r>
              <a:rPr lang="en-US" dirty="0" smtClean="0"/>
              <a:t> (Random Forest, </a:t>
            </a:r>
            <a:r>
              <a:rPr lang="en-US" dirty="0" err="1" smtClean="0"/>
              <a:t>MaxEnt</a:t>
            </a:r>
            <a:r>
              <a:rPr lang="en-US" dirty="0" smtClean="0"/>
              <a:t>)</a:t>
            </a:r>
          </a:p>
          <a:p>
            <a:pPr lvl="2"/>
            <a:r>
              <a:rPr lang="en-US" dirty="0" smtClean="0"/>
              <a:t>Mallet (</a:t>
            </a:r>
            <a:r>
              <a:rPr lang="en-US" dirty="0" err="1" smtClean="0"/>
              <a:t>MaxEnt</a:t>
            </a:r>
            <a:r>
              <a:rPr lang="en-US" dirty="0" smtClean="0"/>
              <a:t>)</a:t>
            </a:r>
          </a:p>
          <a:p>
            <a:pPr lvl="1"/>
            <a:r>
              <a:rPr lang="en-US" dirty="0" smtClean="0"/>
              <a:t>Feature selection and modification was done in Python.</a:t>
            </a:r>
          </a:p>
          <a:p>
            <a:pPr lvl="1"/>
            <a:endParaRPr lang="en-US" dirty="0" smtClean="0"/>
          </a:p>
        </p:txBody>
      </p:sp>
    </p:spTree>
    <p:extLst>
      <p:ext uri="{BB962C8B-B14F-4D97-AF65-F5344CB8AC3E}">
        <p14:creationId xmlns:p14="http://schemas.microsoft.com/office/powerpoint/2010/main" val="2108615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a:t>
            </a:r>
            <a:r>
              <a:rPr lang="en-US" smtClean="0"/>
              <a:t>/ Python / R</a:t>
            </a:r>
            <a:endParaRPr lang="en-US" dirty="0"/>
          </a:p>
        </p:txBody>
      </p:sp>
      <p:sp>
        <p:nvSpPr>
          <p:cNvPr id="3" name="Content Placeholder 2"/>
          <p:cNvSpPr>
            <a:spLocks noGrp="1"/>
          </p:cNvSpPr>
          <p:nvPr>
            <p:ph idx="1"/>
          </p:nvPr>
        </p:nvSpPr>
        <p:spPr/>
        <p:txBody>
          <a:bodyPr/>
          <a:lstStyle/>
          <a:p>
            <a:r>
              <a:rPr lang="en-US" dirty="0" smtClean="0"/>
              <a:t>Extracted the text documents (with their IDs) from the XML files into the database</a:t>
            </a:r>
          </a:p>
          <a:p>
            <a:r>
              <a:rPr lang="en-US" dirty="0" smtClean="0"/>
              <a:t>Converted the text documents into POS tagged sentences.</a:t>
            </a:r>
          </a:p>
          <a:p>
            <a:pPr lvl="1"/>
            <a:r>
              <a:rPr lang="en-US" dirty="0" smtClean="0"/>
              <a:t>Extracted the entire instance for evaluation.</a:t>
            </a:r>
          </a:p>
          <a:p>
            <a:pPr lvl="1"/>
            <a:r>
              <a:rPr lang="en-US" dirty="0" smtClean="0"/>
              <a:t>Extracted small subsections of text that contained fewer medical ontology words.</a:t>
            </a:r>
          </a:p>
          <a:p>
            <a:r>
              <a:rPr lang="en-US" dirty="0" smtClean="0"/>
              <a:t>Uploaded Subjective Lexicon:</a:t>
            </a:r>
          </a:p>
          <a:p>
            <a:pPr lvl="1"/>
            <a:r>
              <a:rPr lang="en-US" dirty="0"/>
              <a:t>http://mpqa.cs.pitt.edu/lexicons/subj_lexicon/</a:t>
            </a:r>
            <a:endParaRPr lang="en-US" dirty="0" smtClean="0"/>
          </a:p>
          <a:p>
            <a:r>
              <a:rPr lang="en-US" dirty="0" smtClean="0"/>
              <a:t>Loaded data from the database into python for transformation</a:t>
            </a:r>
            <a:endParaRPr lang="en-US" dirty="0"/>
          </a:p>
        </p:txBody>
      </p:sp>
    </p:spTree>
    <p:extLst>
      <p:ext uri="{BB962C8B-B14F-4D97-AF65-F5344CB8AC3E}">
        <p14:creationId xmlns:p14="http://schemas.microsoft.com/office/powerpoint/2010/main" val="3556895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MySQL</a:t>
            </a:r>
            <a:endParaRPr lang="en-US" dirty="0"/>
          </a:p>
        </p:txBody>
      </p:sp>
      <p:sp>
        <p:nvSpPr>
          <p:cNvPr id="3" name="Content Placeholder 2"/>
          <p:cNvSpPr>
            <a:spLocks noGrp="1"/>
          </p:cNvSpPr>
          <p:nvPr>
            <p:ph idx="1"/>
          </p:nvPr>
        </p:nvSpPr>
        <p:spPr/>
        <p:txBody>
          <a:bodyPr/>
          <a:lstStyle/>
          <a:p>
            <a:r>
              <a:rPr lang="en-US" dirty="0" smtClean="0"/>
              <a:t>O(log(n)) searching</a:t>
            </a:r>
          </a:p>
          <a:p>
            <a:r>
              <a:rPr lang="en-US" dirty="0" smtClean="0"/>
              <a:t>Open source, hardened community</a:t>
            </a:r>
          </a:p>
          <a:p>
            <a:r>
              <a:rPr lang="en-US" dirty="0" smtClean="0"/>
              <a:t>SQL is the lingua franca of data</a:t>
            </a:r>
          </a:p>
          <a:p>
            <a:r>
              <a:rPr lang="en-US" dirty="0" smtClean="0"/>
              <a:t>Hosted from my house</a:t>
            </a:r>
            <a:endParaRPr lang="en-US" dirty="0"/>
          </a:p>
        </p:txBody>
      </p:sp>
      <p:pic>
        <p:nvPicPr>
          <p:cNvPr id="4" name="Picture 3"/>
          <p:cNvPicPr>
            <a:picLocks noChangeAspect="1"/>
          </p:cNvPicPr>
          <p:nvPr/>
        </p:nvPicPr>
        <p:blipFill>
          <a:blip r:embed="rId2"/>
          <a:stretch>
            <a:fillRect/>
          </a:stretch>
        </p:blipFill>
        <p:spPr>
          <a:xfrm>
            <a:off x="6055413" y="719556"/>
            <a:ext cx="5676601" cy="3674644"/>
          </a:xfrm>
          <a:prstGeom prst="rect">
            <a:avLst/>
          </a:prstGeom>
        </p:spPr>
      </p:pic>
    </p:spTree>
    <p:extLst>
      <p:ext uri="{BB962C8B-B14F-4D97-AF65-F5344CB8AC3E}">
        <p14:creationId xmlns:p14="http://schemas.microsoft.com/office/powerpoint/2010/main" val="2315923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With the data in the database, separated out the training and the test instances.</a:t>
            </a:r>
          </a:p>
          <a:p>
            <a:r>
              <a:rPr lang="en-US" dirty="0" smtClean="0"/>
              <a:t>Trained instances with several features</a:t>
            </a:r>
          </a:p>
          <a:p>
            <a:pPr lvl="1"/>
            <a:r>
              <a:rPr lang="en-US" dirty="0" smtClean="0"/>
              <a:t>Custom Word Count feature.</a:t>
            </a:r>
          </a:p>
          <a:p>
            <a:pPr lvl="1"/>
            <a:r>
              <a:rPr lang="en-US" dirty="0" smtClean="0"/>
              <a:t>Subjective Sentiment Simple</a:t>
            </a:r>
          </a:p>
          <a:p>
            <a:pPr lvl="2"/>
            <a:r>
              <a:rPr lang="en-US" dirty="0" smtClean="0"/>
              <a:t>Positive / Negative based on word / </a:t>
            </a:r>
            <a:r>
              <a:rPr lang="en-US" dirty="0" err="1" smtClean="0"/>
              <a:t>pos</a:t>
            </a:r>
            <a:endParaRPr lang="en-US" dirty="0" smtClean="0"/>
          </a:p>
          <a:p>
            <a:pPr lvl="1"/>
            <a:r>
              <a:rPr lang="en-US" dirty="0" smtClean="0"/>
              <a:t>Subjective Sentiment Complex</a:t>
            </a:r>
          </a:p>
          <a:p>
            <a:pPr lvl="2"/>
            <a:r>
              <a:rPr lang="en-US" dirty="0" smtClean="0"/>
              <a:t>Positive / Negative with strong/weak polarity on word / </a:t>
            </a:r>
            <a:r>
              <a:rPr lang="en-US" dirty="0" err="1" smtClean="0"/>
              <a:t>pos</a:t>
            </a:r>
            <a:endParaRPr lang="en-US" dirty="0" smtClean="0"/>
          </a:p>
          <a:p>
            <a:pPr lvl="1"/>
            <a:r>
              <a:rPr lang="en-US" dirty="0" smtClean="0"/>
              <a:t>Subjective Sentiment Word</a:t>
            </a:r>
          </a:p>
          <a:p>
            <a:pPr lvl="1"/>
            <a:r>
              <a:rPr lang="en-US" dirty="0" smtClean="0"/>
              <a:t>Subjective Sentiment Word Polarity</a:t>
            </a:r>
          </a:p>
          <a:p>
            <a:pPr lvl="1"/>
            <a:r>
              <a:rPr lang="en-US" dirty="0" smtClean="0"/>
              <a:t>Unique Words</a:t>
            </a:r>
          </a:p>
          <a:p>
            <a:pPr lvl="1"/>
            <a:r>
              <a:rPr lang="en-US" dirty="0" smtClean="0"/>
              <a:t>Highest Probability Words</a:t>
            </a:r>
            <a:endParaRPr lang="en-US" dirty="0"/>
          </a:p>
        </p:txBody>
      </p:sp>
    </p:spTree>
    <p:extLst>
      <p:ext uri="{BB962C8B-B14F-4D97-AF65-F5344CB8AC3E}">
        <p14:creationId xmlns:p14="http://schemas.microsoft.com/office/powerpoint/2010/main" val="2317718373"/>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45</TotalTime>
  <Words>569</Words>
  <Application>Microsoft Office PowerPoint</Application>
  <PresentationFormat>Widescreen</PresentationFormat>
  <Paragraphs>61</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Century Gothic</vt:lpstr>
      <vt:lpstr>Wingdings 3</vt:lpstr>
      <vt:lpstr>Slice</vt:lpstr>
      <vt:lpstr>Classifying medical discharge records with subjective features</vt:lpstr>
      <vt:lpstr>Why is this relevant?</vt:lpstr>
      <vt:lpstr>What did we work with?</vt:lpstr>
      <vt:lpstr>What did we work with?</vt:lpstr>
      <vt:lpstr>Why did we choose to work on this?</vt:lpstr>
      <vt:lpstr>How we did it</vt:lpstr>
      <vt:lpstr>Python / Python / R</vt:lpstr>
      <vt:lpstr>MySQL</vt:lpstr>
      <vt:lpstr>Machine Learning</vt:lpstr>
      <vt:lpstr>Results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Classifying medical discharge records with subjective features</dc:title>
  <dc:creator>Mike Roylance</dc:creator>
  <cp:lastModifiedBy>Mike Roylance</cp:lastModifiedBy>
  <cp:revision>33</cp:revision>
  <dcterms:created xsi:type="dcterms:W3CDTF">2014-06-02T22:12:14Z</dcterms:created>
  <dcterms:modified xsi:type="dcterms:W3CDTF">2014-06-02T22:57:35Z</dcterms:modified>
</cp:coreProperties>
</file>