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62" r:id="rId6"/>
    <p:sldId id="263" r:id="rId7"/>
    <p:sldId id="259" r:id="rId8"/>
    <p:sldId id="265" r:id="rId9"/>
    <p:sldId id="266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9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s://giphy.com/gifs/banggood-cat-pets-dacing-xJjs8eGVbjNYY?utm_source=media-link&amp;utm_medium=landing&amp;utm_campaign=Media%20Links&amp;utm_term=https://l.faceboo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46D5-ABEC-4893-8811-DC00C5BC5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Tensor Serving using Docker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32EB9-A35B-4C56-9F0B-B22364AB4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Deployment for trained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95C34F-C694-4744-B135-8CBB43CD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483" y="4513550"/>
            <a:ext cx="2562225" cy="191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5C611-CD8E-47FB-B817-12E66923C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294" y="2195195"/>
            <a:ext cx="1988472" cy="21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8FF8-0229-4A66-8762-D720A024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builds! Deploy!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D5277-FF02-422C-88EF-0729352E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83" y="1211093"/>
            <a:ext cx="5958834" cy="55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6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8FF8-0229-4A66-8762-D720A024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D944F-E8B5-4309-97FB-632B1EED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HTTPfiy</a:t>
            </a:r>
            <a:r>
              <a:rPr lang="en-US" dirty="0"/>
              <a:t> client</a:t>
            </a:r>
          </a:p>
          <a:p>
            <a:r>
              <a:rPr lang="en-US" dirty="0" err="1"/>
              <a:t>Dockerify</a:t>
            </a:r>
            <a:r>
              <a:rPr lang="en-US" dirty="0"/>
              <a:t> trainer</a:t>
            </a:r>
          </a:p>
          <a:p>
            <a:r>
              <a:rPr lang="en-US" dirty="0"/>
              <a:t>Move to Hello World to a real case</a:t>
            </a:r>
          </a:p>
          <a:p>
            <a:r>
              <a:rPr lang="en-US" dirty="0"/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424244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8FF8-0229-4A66-8762-D720A024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dirty="0" err="1"/>
              <a:t>gotta</a:t>
            </a:r>
            <a:r>
              <a:rPr lang="en-US" dirty="0"/>
              <a:t> have da cat!</a:t>
            </a:r>
            <a:endParaRPr lang="LID4096" dirty="0"/>
          </a:p>
        </p:txBody>
      </p:sp>
      <p:pic>
        <p:nvPicPr>
          <p:cNvPr id="1026" name="Picture 2" descr="https://i.giphy.com/xJjs8eGVbjNYY.gif">
            <a:hlinkClick r:id="rId2"/>
            <a:extLst>
              <a:ext uri="{FF2B5EF4-FFF2-40B4-BE49-F238E27FC236}">
                <a16:creationId xmlns:a16="http://schemas.microsoft.com/office/drawing/2014/main" id="{39DD165E-A7F4-495F-BAE6-ADB3EE35EF6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05" y="1559466"/>
            <a:ext cx="8451715" cy="47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5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F9A9-12B6-4C7F-86C4-7F398B5A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DCA513-6E93-4D78-A340-6FD3BD071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574960"/>
            <a:ext cx="8947150" cy="3151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AF43FF-2F73-4F24-B3D4-96F2F798BEAC}"/>
              </a:ext>
            </a:extLst>
          </p:cNvPr>
          <p:cNvCxnSpPr>
            <a:cxnSpLocks/>
          </p:cNvCxnSpPr>
          <p:nvPr/>
        </p:nvCxnSpPr>
        <p:spPr>
          <a:xfrm>
            <a:off x="7918315" y="1984443"/>
            <a:ext cx="0" cy="40758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10689-26F0-4A6D-91B2-69E419A240D1}"/>
              </a:ext>
            </a:extLst>
          </p:cNvPr>
          <p:cNvSpPr txBox="1"/>
          <p:nvPr/>
        </p:nvSpPr>
        <p:spPr>
          <a:xfrm>
            <a:off x="6458102" y="2684834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SERVER</a:t>
            </a:r>
            <a:endParaRPr lang="LID4096" b="1" dirty="0">
              <a:solidFill>
                <a:srgbClr val="92D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CF7A6-7D34-4C43-933B-D2E646201DF4}"/>
              </a:ext>
            </a:extLst>
          </p:cNvPr>
          <p:cNvSpPr txBox="1"/>
          <p:nvPr/>
        </p:nvSpPr>
        <p:spPr>
          <a:xfrm>
            <a:off x="8059850" y="2684833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CLIENT</a:t>
            </a:r>
            <a:endParaRPr lang="LID4096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9231-3E6E-4997-8153-1074A1FC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0BA74-9B3A-4411-BB71-80A2BA54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88" y="1687057"/>
            <a:ext cx="4099637" cy="45191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F9DB-4014-43CE-9022-BCF1B7AF19AA}"/>
              </a:ext>
            </a:extLst>
          </p:cNvPr>
          <p:cNvSpPr/>
          <p:nvPr/>
        </p:nvSpPr>
        <p:spPr>
          <a:xfrm>
            <a:off x="3424136" y="1590472"/>
            <a:ext cx="5355077" cy="135214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4C2B7-9815-4942-A8ED-854E3219AFCE}"/>
              </a:ext>
            </a:extLst>
          </p:cNvPr>
          <p:cNvSpPr/>
          <p:nvPr/>
        </p:nvSpPr>
        <p:spPr>
          <a:xfrm>
            <a:off x="3424136" y="2942617"/>
            <a:ext cx="5355077" cy="232491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85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80D-3526-4DE3-AE1F-D004AFE0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652135"/>
            <a:ext cx="9404723" cy="743784"/>
          </a:xfrm>
        </p:spPr>
        <p:txBody>
          <a:bodyPr/>
          <a:lstStyle/>
          <a:p>
            <a:r>
              <a:rPr lang="en-US" dirty="0"/>
              <a:t>Server: </a:t>
            </a:r>
            <a:r>
              <a:rPr lang="en-US" dirty="0" err="1"/>
              <a:t>Dockerfile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44242-99DB-4B8A-9F48-923ACF96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0" y="2267681"/>
            <a:ext cx="11802100" cy="38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80D-3526-4DE3-AE1F-D004AFE0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652135"/>
            <a:ext cx="9404723" cy="743784"/>
          </a:xfrm>
        </p:spPr>
        <p:txBody>
          <a:bodyPr/>
          <a:lstStyle/>
          <a:p>
            <a:r>
              <a:rPr lang="en-US" dirty="0"/>
              <a:t>Client: </a:t>
            </a:r>
            <a:r>
              <a:rPr lang="en-US" dirty="0" err="1"/>
              <a:t>Dockerfile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EA9D5-65D8-4178-8D06-9FD4B9C2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75" y="1764595"/>
            <a:ext cx="10406974" cy="33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6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80D-3526-4DE3-AE1F-D004AFE0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652135"/>
            <a:ext cx="9404723" cy="743784"/>
          </a:xfrm>
        </p:spPr>
        <p:txBody>
          <a:bodyPr/>
          <a:lstStyle/>
          <a:p>
            <a:r>
              <a:rPr lang="en-US" dirty="0"/>
              <a:t>Orchestrator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D99EE-2B1F-426F-9E1A-7C9C9D47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22" y="1651540"/>
            <a:ext cx="6229755" cy="417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8FF8-0229-4A66-8762-D720A024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in the hole!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BEA05-C9BC-4D54-A32D-DA9D2171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02" y="1853248"/>
            <a:ext cx="4833238" cy="41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8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8FF8-0229-4A66-8762-D720A024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builds! Deploy!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5083F-2C81-4B6B-957F-CAFDA48B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05" y="1320705"/>
            <a:ext cx="5117990" cy="542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3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8FF8-0229-4A66-8762-D720A024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builds! Deploy!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4FF1D-8505-4417-A0A5-F53DB26B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22" y="1289878"/>
            <a:ext cx="5193556" cy="54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90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64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Tensor Serving using Docker</vt:lpstr>
      <vt:lpstr>Architecture Overview</vt:lpstr>
      <vt:lpstr>Scaffolding</vt:lpstr>
      <vt:lpstr>Server: Dockerfile</vt:lpstr>
      <vt:lpstr>Client: Dockerfile</vt:lpstr>
      <vt:lpstr>Orchestrator</vt:lpstr>
      <vt:lpstr>Fire in the hole!</vt:lpstr>
      <vt:lpstr>It builds! Deploy!</vt:lpstr>
      <vt:lpstr>It builds! Deploy!</vt:lpstr>
      <vt:lpstr>It builds! Deploy!</vt:lpstr>
      <vt:lpstr>Next steps:</vt:lpstr>
      <vt:lpstr>You gotta have da cat!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Serving using Docker</dc:title>
  <dc:creator>weihang chen</dc:creator>
  <cp:lastModifiedBy>weihang chen</cp:lastModifiedBy>
  <cp:revision>41</cp:revision>
  <dcterms:created xsi:type="dcterms:W3CDTF">2018-04-19T18:40:28Z</dcterms:created>
  <dcterms:modified xsi:type="dcterms:W3CDTF">2018-04-20T07:44:10Z</dcterms:modified>
</cp:coreProperties>
</file>