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6" r:id="rId10"/>
    <p:sldId id="267" r:id="rId11"/>
    <p:sldId id="261" r:id="rId12"/>
    <p:sldId id="26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02C8-699B-4014-A1F8-F16B35C284C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360C-24F6-4F1E-A311-70EA5926E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2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02C8-699B-4014-A1F8-F16B35C284C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360C-24F6-4F1E-A311-70EA5926E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5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02C8-699B-4014-A1F8-F16B35C284C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360C-24F6-4F1E-A311-70EA5926EF0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2021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02C8-699B-4014-A1F8-F16B35C284C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360C-24F6-4F1E-A311-70EA5926E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63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02C8-699B-4014-A1F8-F16B35C284C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360C-24F6-4F1E-A311-70EA5926EF0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469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02C8-699B-4014-A1F8-F16B35C284C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360C-24F6-4F1E-A311-70EA5926E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08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02C8-699B-4014-A1F8-F16B35C284C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360C-24F6-4F1E-A311-70EA5926E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01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02C8-699B-4014-A1F8-F16B35C284C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360C-24F6-4F1E-A311-70EA5926E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2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02C8-699B-4014-A1F8-F16B35C284C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360C-24F6-4F1E-A311-70EA5926E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5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02C8-699B-4014-A1F8-F16B35C284C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360C-24F6-4F1E-A311-70EA5926E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4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02C8-699B-4014-A1F8-F16B35C284C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360C-24F6-4F1E-A311-70EA5926E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1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02C8-699B-4014-A1F8-F16B35C284C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360C-24F6-4F1E-A311-70EA5926E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8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02C8-699B-4014-A1F8-F16B35C284C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360C-24F6-4F1E-A311-70EA5926E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6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02C8-699B-4014-A1F8-F16B35C284C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360C-24F6-4F1E-A311-70EA5926E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1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02C8-699B-4014-A1F8-F16B35C284C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360C-24F6-4F1E-A311-70EA5926E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8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02C8-699B-4014-A1F8-F16B35C284C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360C-24F6-4F1E-A311-70EA5926E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0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E02C8-699B-4014-A1F8-F16B35C284C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32C360C-24F6-4F1E-A311-70EA5926E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1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95" r:id="rId13"/>
    <p:sldLayoutId id="2147483996" r:id="rId14"/>
    <p:sldLayoutId id="2147483997" r:id="rId15"/>
    <p:sldLayoutId id="21474839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995" y="195084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strike="sngStrike" dirty="0" smtClean="0">
                <a:solidFill>
                  <a:schemeClr val="tx1"/>
                </a:solidFill>
              </a:rPr>
              <a:t>Malware Exfiltration </a:t>
            </a:r>
            <a:endParaRPr lang="en-US" sz="4800" strike="sngStrike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smtClean="0">
                <a:solidFill>
                  <a:schemeClr val="tx1"/>
                </a:solidFill>
              </a:rPr>
              <a:t>Laura Huber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Alex Hayes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Colin Thackston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20456809">
            <a:off x="2070962" y="1372443"/>
            <a:ext cx="7431907" cy="184665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Cars Learning to Drive!</a:t>
            </a:r>
          </a:p>
          <a:p>
            <a:pPr algn="ctr"/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95" y="3935933"/>
            <a:ext cx="2854513" cy="22312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5844" y="3355463"/>
            <a:ext cx="3988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“Take something you already do and just optimize the crap out of it. That’s just life” – Unknown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4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0" y="92118"/>
            <a:ext cx="5563384" cy="42094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004" y="1782383"/>
            <a:ext cx="61722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4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Problems!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physics package itself (really not cooperative)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Binary encoding in Python is surprisingly hard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One wheel will drag the car,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Future Ideas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Current fitness function just measures distance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Better idea might be to have a fixed distance and measure time to get to end; would go a lot faster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More wheels!!!!!!!!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More difficult course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Keep in mind our ideal car is only ideal for our world (our motor, wheel number, gravity and course)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Possible tournament selection process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Not use Python!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GA to optimize our GA variables (3spooky)</a:t>
            </a:r>
          </a:p>
        </p:txBody>
      </p:sp>
    </p:spTree>
    <p:extLst>
      <p:ext uri="{BB962C8B-B14F-4D97-AF65-F5344CB8AC3E}">
        <p14:creationId xmlns:p14="http://schemas.microsoft.com/office/powerpoint/2010/main" val="358864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More Ideas!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Swarm intelligence!</a:t>
            </a:r>
          </a:p>
          <a:p>
            <a:r>
              <a:rPr lang="en-US" dirty="0"/>
              <a:t>"How are we going to optimize this solution space?"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"What if we programmed a bunch of virtual wasps to hunt down the best solution and attack it?"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"...That would be TIGHT."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And so it was</a:t>
            </a:r>
            <a:r>
              <a:rPr lang="en-US" dirty="0" smtClean="0"/>
              <a:t>.</a:t>
            </a:r>
          </a:p>
          <a:p>
            <a:r>
              <a:rPr lang="en-US" dirty="0"/>
              <a:t> Later:</a:t>
            </a:r>
            <a:br>
              <a:rPr lang="en-US" dirty="0"/>
            </a:br>
            <a:r>
              <a:rPr lang="en-US" dirty="0"/>
              <a:t>"Do you know what hunts better than a hive of </a:t>
            </a:r>
            <a:r>
              <a:rPr lang="en-US" dirty="0" err="1"/>
              <a:t>waps</a:t>
            </a:r>
            <a:r>
              <a:rPr lang="en-US" dirty="0"/>
              <a:t>?"</a:t>
            </a:r>
            <a:br>
              <a:rPr lang="en-US" dirty="0"/>
            </a:br>
            <a:r>
              <a:rPr lang="en-US" dirty="0"/>
              <a:t>"No, what?"</a:t>
            </a:r>
            <a:br>
              <a:rPr lang="en-US" dirty="0"/>
            </a:br>
            <a:r>
              <a:rPr lang="en-US" dirty="0"/>
              <a:t>"Several hives of wasps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7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Problem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Optimize car using physics package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Application of GA to simple physics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Program should be able to adapt to different kinds of “physics”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Why a Genetic algorithm?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Answer- efficiency in non-intuitive problems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46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Some Background on GA’s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Derived from evolution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Large population (</a:t>
            </a:r>
            <a:r>
              <a:rPr lang="en-US" dirty="0" err="1" smtClean="0">
                <a:solidFill>
                  <a:schemeClr val="tx1"/>
                </a:solidFill>
              </a:rPr>
              <a:t>Npop</a:t>
            </a:r>
            <a:r>
              <a:rPr lang="en-US" dirty="0" smtClean="0">
                <a:solidFill>
                  <a:schemeClr val="tx1"/>
                </a:solidFill>
              </a:rPr>
              <a:t>=4*b where b is the total number of bits)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Sorted with a fitness algorithm (for us, it’s distance)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Those who serve the purge (top 20%), exchange chromosomes ;)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Occasional mutation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Keep doing this until you have a good fit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5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Examples of GA’s in life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079985" cy="34163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Stock trading programs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Modeling evolution (duh)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Code breaking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Computer architecture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Natural language processing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Traveling salesman problem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Really anything that just needs to be better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https://upload.wikimedia.org/wikipedia/commons/thumb/f/ff/St_5-xband-antenna.jpg/220px-St_5-xband-anten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074" y="2796683"/>
            <a:ext cx="20955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25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Applying all that to a car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Relatively simple algorithm so we optimized it to no end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Binary encoding of a “car”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0b101110011001010110100100b11010010011101001110100b1111001000101001010011010010b101010001011001111111100011010b1100b100b1001100001100101111010100b00b100011100000100001001010b10000101011110011000110b00b10100101011011101010101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Setting upper and lower bounds to avoid implosion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Ended up using random chromosome exchange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Crossover was random too (more than two parents!)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68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Common designs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754" y="2160588"/>
            <a:ext cx="4978529" cy="3881437"/>
          </a:xfrm>
        </p:spPr>
      </p:pic>
    </p:spTree>
    <p:extLst>
      <p:ext uri="{BB962C8B-B14F-4D97-AF65-F5344CB8AC3E}">
        <p14:creationId xmlns:p14="http://schemas.microsoft.com/office/powerpoint/2010/main" val="202809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34" y="837127"/>
            <a:ext cx="7607451" cy="5684949"/>
          </a:xfrm>
        </p:spPr>
      </p:pic>
    </p:spTree>
    <p:extLst>
      <p:ext uri="{BB962C8B-B14F-4D97-AF65-F5344CB8AC3E}">
        <p14:creationId xmlns:p14="http://schemas.microsoft.com/office/powerpoint/2010/main" val="33340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072" y="605307"/>
            <a:ext cx="7554258" cy="6019800"/>
          </a:xfrm>
        </p:spPr>
      </p:pic>
    </p:spTree>
    <p:extLst>
      <p:ext uri="{BB962C8B-B14F-4D97-AF65-F5344CB8AC3E}">
        <p14:creationId xmlns:p14="http://schemas.microsoft.com/office/powerpoint/2010/main" val="3393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14634" cy="46803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634" y="1982270"/>
            <a:ext cx="5913281" cy="468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2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2902</TotalTime>
  <Words>325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Malware Exfiltration </vt:lpstr>
      <vt:lpstr>The Problem </vt:lpstr>
      <vt:lpstr>Some Background on GA’s</vt:lpstr>
      <vt:lpstr>Examples of GA’s in life</vt:lpstr>
      <vt:lpstr>Applying all that to a car</vt:lpstr>
      <vt:lpstr>Common designs</vt:lpstr>
      <vt:lpstr>PowerPoint Presentation</vt:lpstr>
      <vt:lpstr>PowerPoint Presentation</vt:lpstr>
      <vt:lpstr>PowerPoint Presentation</vt:lpstr>
      <vt:lpstr>PowerPoint Presentation</vt:lpstr>
      <vt:lpstr>Problems!</vt:lpstr>
      <vt:lpstr>Future Ideas</vt:lpstr>
      <vt:lpstr>More Ideas!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Exfiltration</dc:title>
  <dc:creator>Colin Thackston</dc:creator>
  <cp:lastModifiedBy>Colin Thackston</cp:lastModifiedBy>
  <cp:revision>15</cp:revision>
  <dcterms:created xsi:type="dcterms:W3CDTF">2015-11-30T22:55:24Z</dcterms:created>
  <dcterms:modified xsi:type="dcterms:W3CDTF">2015-12-02T23:17:32Z</dcterms:modified>
</cp:coreProperties>
</file>