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8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7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1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9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3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56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2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D511-720B-4044-BA6B-807D1C746EDA}" type="datetimeFigureOut">
              <a:rPr kumimoji="1" lang="zh-CN" altLang="en-US" smtClean="0"/>
              <a:t>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3062-8636-F940-8A54-DFBC48246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318" y="336589"/>
            <a:ext cx="8170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/>
              <a:t>什么是 </a:t>
            </a:r>
            <a:r>
              <a:rPr kumimoji="1" lang="en-US" altLang="zh-TW" sz="2400" dirty="0" smtClean="0"/>
              <a:t>HTML</a:t>
            </a:r>
            <a:r>
              <a:rPr kumimoji="1" lang="zh-TW" altLang="en-US" sz="2400" dirty="0" smtClean="0"/>
              <a:t>？</a:t>
            </a:r>
          </a:p>
          <a:p>
            <a:endParaRPr kumimoji="1" lang="zh-TW" altLang="en-US" sz="2400" dirty="0" smtClean="0"/>
          </a:p>
          <a:p>
            <a:r>
              <a:rPr kumimoji="1" lang="en-US" altLang="zh-TW" sz="2400" dirty="0" smtClean="0"/>
              <a:t>HTML </a:t>
            </a:r>
            <a:r>
              <a:rPr kumimoji="1" lang="zh-TW" altLang="en-US" sz="2400" dirty="0" smtClean="0"/>
              <a:t>是用来描述网页的一种语言。</a:t>
            </a:r>
          </a:p>
          <a:p>
            <a:endParaRPr kumimoji="1" lang="zh-TW" altLang="en-US" sz="2400" dirty="0" smtClean="0"/>
          </a:p>
          <a:p>
            <a:r>
              <a:rPr kumimoji="1" lang="en-US" altLang="zh-TW" sz="2400" dirty="0" smtClean="0"/>
              <a:t>HTML </a:t>
            </a:r>
            <a:r>
              <a:rPr kumimoji="1" lang="zh-TW" altLang="en-US" sz="2400" dirty="0" smtClean="0"/>
              <a:t>指的是超文本标记语言 </a:t>
            </a:r>
            <a:r>
              <a:rPr kumimoji="1" lang="en-US" altLang="zh-TW" sz="2400" dirty="0" smtClean="0"/>
              <a:t>(Hyper Text Markup Language)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HTML </a:t>
            </a:r>
            <a:r>
              <a:rPr kumimoji="1" lang="zh-TW" altLang="en-US" sz="2400" dirty="0" smtClean="0"/>
              <a:t>不是一种编程语言，而是一种标记语言 </a:t>
            </a:r>
            <a:r>
              <a:rPr kumimoji="1" lang="en-US" altLang="zh-TW" sz="2400" dirty="0" smtClean="0"/>
              <a:t>(markup language)</a:t>
            </a:r>
          </a:p>
          <a:p>
            <a:endParaRPr kumimoji="1" lang="en-US" altLang="zh-TW" sz="2400" dirty="0" smtClean="0"/>
          </a:p>
          <a:p>
            <a:r>
              <a:rPr kumimoji="1" lang="zh-TW" altLang="en-US" sz="2400" dirty="0" smtClean="0"/>
              <a:t>标记语言是一套标记标签 </a:t>
            </a:r>
            <a:r>
              <a:rPr kumimoji="1" lang="en-US" altLang="zh-TW" sz="2400" dirty="0" smtClean="0"/>
              <a:t>(markup tag)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HTML </a:t>
            </a:r>
            <a:r>
              <a:rPr kumimoji="1" lang="zh-TW" altLang="en-US" sz="2400" dirty="0" smtClean="0"/>
              <a:t>使用标记标签来描述网页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3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6121" y="351889"/>
            <a:ext cx="812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&lt;html&gt;</a:t>
            </a:r>
          </a:p>
          <a:p>
            <a:r>
              <a:rPr kumimoji="1" lang="en-US" altLang="zh-TW" dirty="0" smtClean="0"/>
              <a:t>&lt;body&gt;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&lt;h1&gt;</a:t>
            </a:r>
            <a:r>
              <a:rPr kumimoji="1" lang="zh-TW" altLang="en-US" dirty="0" smtClean="0"/>
              <a:t>我的第一个标题</a:t>
            </a:r>
            <a:r>
              <a:rPr kumimoji="1" lang="en-US" altLang="zh-TW" dirty="0" smtClean="0"/>
              <a:t>&lt;/h1&gt;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&lt;p&gt;</a:t>
            </a:r>
            <a:r>
              <a:rPr kumimoji="1" lang="zh-TW" altLang="en-US" dirty="0" smtClean="0"/>
              <a:t>我的第一个段落。</a:t>
            </a:r>
            <a:r>
              <a:rPr kumimoji="1" lang="en-US" altLang="zh-TW" dirty="0" smtClean="0"/>
              <a:t>&lt;/p&gt;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&lt;/body&gt;</a:t>
            </a:r>
          </a:p>
          <a:p>
            <a:r>
              <a:rPr kumimoji="1" lang="en-US" altLang="zh-TW" dirty="0" smtClean="0"/>
              <a:t>&lt;/html&gt;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19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4704"/>
            <a:ext cx="822960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address - </a:t>
            </a:r>
            <a:r>
              <a:rPr kumimoji="1" lang="zh-CN" altLang="en-US" dirty="0" smtClean="0"/>
              <a:t>地址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blockquote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块引用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center - </a:t>
            </a:r>
            <a:r>
              <a:rPr kumimoji="1" lang="zh-CN" altLang="en-US" dirty="0" smtClean="0"/>
              <a:t>举中对齐块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dir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目录列表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div - </a:t>
            </a:r>
            <a:r>
              <a:rPr kumimoji="1" lang="zh-CN" altLang="en-US" dirty="0" smtClean="0"/>
              <a:t>常用块级容易，也是</a:t>
            </a:r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 layout</a:t>
            </a:r>
            <a:r>
              <a:rPr kumimoji="1" lang="zh-CN" altLang="en-US" dirty="0" smtClean="0"/>
              <a:t>的主要标签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dl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dt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dd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定义列表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fieldset</a:t>
            </a:r>
            <a:r>
              <a:rPr kumimoji="1" lang="en-US" altLang="zh-CN" dirty="0" smtClean="0"/>
              <a:t> - form</a:t>
            </a:r>
            <a:r>
              <a:rPr kumimoji="1" lang="zh-CN" altLang="en-US" dirty="0" smtClean="0"/>
              <a:t>控制组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form - </a:t>
            </a:r>
            <a:r>
              <a:rPr kumimoji="1" lang="zh-CN" altLang="en-US" dirty="0" smtClean="0"/>
              <a:t>交互表单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h1 - </a:t>
            </a:r>
            <a:r>
              <a:rPr kumimoji="1" lang="zh-CN" altLang="en-US" dirty="0" smtClean="0"/>
              <a:t>大标题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h2 - </a:t>
            </a:r>
            <a:r>
              <a:rPr kumimoji="1" lang="zh-CN" altLang="en-US" dirty="0" smtClean="0"/>
              <a:t>副标题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h3 - 3</a:t>
            </a:r>
            <a:r>
              <a:rPr kumimoji="1" lang="zh-CN" altLang="en-US" dirty="0" smtClean="0"/>
              <a:t>级标题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h4 - 4</a:t>
            </a:r>
            <a:r>
              <a:rPr kumimoji="1" lang="zh-CN" altLang="en-US" dirty="0" smtClean="0"/>
              <a:t>级标题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h5 - 5</a:t>
            </a:r>
            <a:r>
              <a:rPr kumimoji="1" lang="zh-CN" altLang="en-US" dirty="0" smtClean="0"/>
              <a:t>级标题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h6 - 6</a:t>
            </a:r>
            <a:r>
              <a:rPr kumimoji="1" lang="zh-CN" altLang="en-US" dirty="0" smtClean="0"/>
              <a:t>级标题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hr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水平分隔线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isindex</a:t>
            </a:r>
            <a:r>
              <a:rPr kumimoji="1" lang="en-US" altLang="zh-CN" dirty="0" smtClean="0"/>
              <a:t> - input prompt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menu - </a:t>
            </a:r>
            <a:r>
              <a:rPr kumimoji="1" lang="zh-CN" altLang="en-US" dirty="0" smtClean="0"/>
              <a:t>菜单列表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noframes</a:t>
            </a:r>
            <a:r>
              <a:rPr kumimoji="1" lang="en-US" altLang="zh-CN" dirty="0" smtClean="0"/>
              <a:t> - frames</a:t>
            </a:r>
            <a:r>
              <a:rPr kumimoji="1" lang="zh-CN" altLang="en-US" dirty="0" smtClean="0"/>
              <a:t>可选内容，（对于不支持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的浏览器显示此区块内容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noscript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可选脚本内容（对于不支持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的浏览器显示此内容）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ol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排序表单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p - </a:t>
            </a:r>
            <a:r>
              <a:rPr kumimoji="1" lang="zh-CN" altLang="en-US" dirty="0" smtClean="0"/>
              <a:t>段落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pre - </a:t>
            </a:r>
            <a:r>
              <a:rPr kumimoji="1" lang="zh-CN" altLang="en-US" dirty="0" smtClean="0"/>
              <a:t>格式化文本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smtClean="0"/>
              <a:t>table - </a:t>
            </a:r>
            <a:r>
              <a:rPr kumimoji="1" lang="zh-CN" altLang="en-US" dirty="0" smtClean="0"/>
              <a:t>表格</a:t>
            </a:r>
          </a:p>
          <a:p>
            <a:r>
              <a:rPr kumimoji="1" lang="zh-CN" altLang="en-US" dirty="0" smtClean="0"/>
              <a:t>　　* </a:t>
            </a:r>
            <a:r>
              <a:rPr kumimoji="1" lang="en-US" altLang="zh-CN" dirty="0" err="1" smtClean="0"/>
              <a:t>ul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</a:t>
            </a:r>
            <a:r>
              <a:rPr kumimoji="1" lang="en-US" altLang="zh-CN" dirty="0" smtClean="0"/>
              <a:t> - </a:t>
            </a:r>
            <a:r>
              <a:rPr kumimoji="1" lang="zh-CN" altLang="en-US" dirty="0" smtClean="0"/>
              <a:t>非排序列表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14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5299"/>
            <a:ext cx="5217493" cy="70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         </a:t>
            </a:r>
            <a:r>
              <a:rPr kumimoji="1" lang="zh-TW" altLang="en-US" dirty="0" smtClean="0"/>
              <a:t>* </a:t>
            </a:r>
            <a:r>
              <a:rPr kumimoji="1" lang="en-US" altLang="zh-TW" dirty="0" smtClean="0"/>
              <a:t>a - </a:t>
            </a:r>
            <a:r>
              <a:rPr kumimoji="1" lang="zh-TW" altLang="en-US" dirty="0" smtClean="0"/>
              <a:t>锚点</a:t>
            </a:r>
          </a:p>
          <a:p>
            <a:r>
              <a:rPr kumimoji="1" lang="en-US" altLang="zh-TW" dirty="0" smtClean="0"/>
              <a:t>        </a:t>
            </a:r>
            <a:r>
              <a:rPr kumimoji="1" lang="zh-TW" altLang="en-US" dirty="0" smtClean="0"/>
              <a:t>* </a:t>
            </a:r>
            <a:r>
              <a:rPr kumimoji="1" lang="en-US" altLang="zh-TW" dirty="0" err="1" smtClean="0"/>
              <a:t>abbr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缩写</a:t>
            </a:r>
          </a:p>
          <a:p>
            <a:r>
              <a:rPr kumimoji="1" lang="en-US" altLang="zh-TW" dirty="0" smtClean="0"/>
              <a:t>        </a:t>
            </a:r>
            <a:r>
              <a:rPr kumimoji="1" lang="zh-TW" altLang="en-US" dirty="0" smtClean="0"/>
              <a:t>* </a:t>
            </a:r>
            <a:r>
              <a:rPr kumimoji="1" lang="en-US" altLang="zh-TW" dirty="0" smtClean="0"/>
              <a:t>acronym - </a:t>
            </a:r>
            <a:r>
              <a:rPr kumimoji="1" lang="zh-TW" altLang="en-US" dirty="0" smtClean="0"/>
              <a:t>首字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b - </a:t>
            </a:r>
            <a:r>
              <a:rPr kumimoji="1" lang="zh-TW" altLang="en-US" dirty="0" smtClean="0"/>
              <a:t>粗体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不推荐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bdo</a:t>
            </a:r>
            <a:r>
              <a:rPr kumimoji="1" lang="en-US" altLang="zh-TW" dirty="0" smtClean="0"/>
              <a:t> - </a:t>
            </a:r>
            <a:r>
              <a:rPr kumimoji="1" lang="en-US" altLang="zh-TW" dirty="0" err="1" smtClean="0"/>
              <a:t>bidi</a:t>
            </a:r>
            <a:r>
              <a:rPr kumimoji="1" lang="en-US" altLang="zh-TW" dirty="0" smtClean="0"/>
              <a:t> override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big - </a:t>
            </a:r>
            <a:r>
              <a:rPr kumimoji="1" lang="zh-TW" altLang="en-US" dirty="0" smtClean="0"/>
              <a:t>大字体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br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换行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cite - </a:t>
            </a:r>
            <a:r>
              <a:rPr kumimoji="1" lang="zh-TW" altLang="en-US" dirty="0" smtClean="0"/>
              <a:t>引用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code - </a:t>
            </a:r>
            <a:r>
              <a:rPr kumimoji="1" lang="zh-TW" altLang="en-US" dirty="0" smtClean="0"/>
              <a:t>计算机代码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在引用源码的时候需要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dfn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定义字段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em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强调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font - </a:t>
            </a:r>
            <a:r>
              <a:rPr kumimoji="1" lang="zh-TW" altLang="en-US" dirty="0" smtClean="0"/>
              <a:t>字体设定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不推荐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斜体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img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图片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input - </a:t>
            </a:r>
            <a:r>
              <a:rPr kumimoji="1" lang="zh-TW" altLang="en-US" dirty="0" smtClean="0"/>
              <a:t>输入框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kbd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定义键盘文本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label - </a:t>
            </a:r>
            <a:r>
              <a:rPr kumimoji="1" lang="zh-TW" altLang="en-US" dirty="0" smtClean="0"/>
              <a:t>表格标签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q - </a:t>
            </a:r>
            <a:r>
              <a:rPr kumimoji="1" lang="zh-TW" altLang="en-US" dirty="0" smtClean="0"/>
              <a:t>短引用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 - </a:t>
            </a:r>
            <a:r>
              <a:rPr kumimoji="1" lang="zh-TW" altLang="en-US" dirty="0" smtClean="0"/>
              <a:t>中划线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不推荐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samp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定义范例计算机代码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select - </a:t>
            </a:r>
            <a:r>
              <a:rPr kumimoji="1" lang="zh-TW" altLang="en-US" dirty="0" smtClean="0"/>
              <a:t>项目选择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small - </a:t>
            </a:r>
            <a:r>
              <a:rPr kumimoji="1" lang="zh-TW" altLang="en-US" dirty="0" smtClean="0"/>
              <a:t>小字体文本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span - </a:t>
            </a:r>
            <a:r>
              <a:rPr kumimoji="1" lang="zh-TW" altLang="en-US" dirty="0" smtClean="0"/>
              <a:t>常用内联容器，定义文本内区块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strike - </a:t>
            </a:r>
            <a:r>
              <a:rPr kumimoji="1" lang="zh-TW" altLang="en-US" dirty="0" smtClean="0"/>
              <a:t>中划线</a:t>
            </a:r>
          </a:p>
          <a:p>
            <a:r>
              <a:rPr kumimoji="1" lang="zh-TW" altLang="en-US" dirty="0" smtClean="0"/>
              <a:t>　　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47002" y="15299"/>
            <a:ext cx="3519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         </a:t>
            </a:r>
            <a:r>
              <a:rPr kumimoji="1" lang="zh-TW" altLang="en-US" dirty="0" smtClean="0"/>
              <a:t>* </a:t>
            </a:r>
            <a:r>
              <a:rPr kumimoji="1" lang="en-US" altLang="zh-TW" dirty="0" smtClean="0"/>
              <a:t>strong - </a:t>
            </a:r>
            <a:r>
              <a:rPr kumimoji="1" lang="zh-TW" altLang="en-US" dirty="0" smtClean="0"/>
              <a:t>粗体强调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sub - </a:t>
            </a:r>
            <a:r>
              <a:rPr kumimoji="1" lang="zh-TW" altLang="en-US" dirty="0" smtClean="0"/>
              <a:t>下标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sup - </a:t>
            </a:r>
            <a:r>
              <a:rPr kumimoji="1" lang="zh-TW" altLang="en-US" dirty="0" smtClean="0"/>
              <a:t>上标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textarea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多行文本输入框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tt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电传文本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smtClean="0"/>
              <a:t>u - </a:t>
            </a:r>
            <a:r>
              <a:rPr kumimoji="1" lang="zh-TW" altLang="en-US" dirty="0" smtClean="0"/>
              <a:t>下划线</a:t>
            </a:r>
          </a:p>
          <a:p>
            <a:r>
              <a:rPr kumimoji="1" lang="zh-TW" altLang="en-US" dirty="0" smtClean="0"/>
              <a:t>　　*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- </a:t>
            </a:r>
            <a:r>
              <a:rPr kumimoji="1" lang="zh-TW" altLang="en-US" dirty="0" smtClean="0"/>
              <a:t>定义变量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39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3225" y="520183"/>
            <a:ext cx="791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可置换元素，可以设置高框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img</a:t>
            </a:r>
            <a:r>
              <a:rPr kumimoji="1" lang="en-US" altLang="zh-CN" dirty="0" smtClean="0"/>
              <a:t>, input, </a:t>
            </a:r>
            <a:r>
              <a:rPr kumimoji="1" lang="en-US" altLang="zh-CN" dirty="0" err="1" smtClean="0"/>
              <a:t>textarea</a:t>
            </a:r>
            <a:r>
              <a:rPr kumimoji="1" lang="en-US" altLang="zh-CN" dirty="0" smtClean="0"/>
              <a:t>, select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1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815" y="275391"/>
            <a:ext cx="8338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样式解决了一个普遍的问题</a:t>
            </a:r>
          </a:p>
          <a:p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标签原本被设计为用于定义文档内容。通过使用 </a:t>
            </a:r>
            <a:r>
              <a:rPr kumimoji="1" lang="en-US" altLang="zh-CN" dirty="0" smtClean="0"/>
              <a:t>&lt;h1&gt;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&lt;p&gt;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&lt;table&gt; </a:t>
            </a:r>
            <a:r>
              <a:rPr kumimoji="1" lang="zh-CN" altLang="en-US" dirty="0" smtClean="0"/>
              <a:t>这样的标签，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的初衷是表达“这是标题”、“这是段落”、“这是表格”之类的信息。同时文档布局由浏览器来完成，而不使用任何的格式化标签。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由于两种主要的浏览器（</a:t>
            </a:r>
            <a:r>
              <a:rPr kumimoji="1" lang="en-US" altLang="zh-CN" dirty="0" smtClean="0"/>
              <a:t>Netscape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Internet Explorer</a:t>
            </a:r>
            <a:r>
              <a:rPr kumimoji="1" lang="zh-CN" altLang="en-US" dirty="0" smtClean="0"/>
              <a:t>）不断地将新的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标签和属性（比如字体标签和颜色属性）添加到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规范中，创建文档内容清晰地独立于文档表现层的站点变得越来越困难。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为了解决这个问题，万维网联盟（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），这个非营利的标准化联盟，肩负起了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标准化的使命，并在 </a:t>
            </a:r>
            <a:r>
              <a:rPr kumimoji="1" lang="en-US" altLang="zh-CN" dirty="0" smtClean="0"/>
              <a:t>HTML 4.0 </a:t>
            </a:r>
            <a:r>
              <a:rPr kumimoji="1" lang="zh-CN" altLang="en-US" dirty="0" smtClean="0"/>
              <a:t>之外创造出样式（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）。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所有的主流浏览器均支持层叠样式表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722" y="305990"/>
            <a:ext cx="77879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CSS </a:t>
            </a:r>
            <a:r>
              <a:rPr kumimoji="1" lang="zh-CN" altLang="en-US" dirty="0" smtClean="0"/>
              <a:t>元素选择器</a:t>
            </a:r>
          </a:p>
          <a:p>
            <a:r>
              <a:rPr kumimoji="1" lang="zh-CN" altLang="en-US" dirty="0" smtClean="0"/>
              <a:t>最常见的 </a:t>
            </a:r>
            <a:r>
              <a:rPr kumimoji="1" lang="en-US" altLang="zh-CN" dirty="0" smtClean="0"/>
              <a:t>CSS </a:t>
            </a:r>
            <a:r>
              <a:rPr kumimoji="1" lang="zh-CN" altLang="en-US" dirty="0" smtClean="0"/>
              <a:t>选择器是元素选择器。换句话说，文档的元素就是最基本的选择器。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如果设置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的样式，选择器通常将是某个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元素，比如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em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，甚至可以是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本身：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html {</a:t>
            </a:r>
            <a:r>
              <a:rPr kumimoji="1" lang="en-US" altLang="zh-CN" dirty="0" err="1" smtClean="0"/>
              <a:t>color:black</a:t>
            </a:r>
            <a:r>
              <a:rPr kumimoji="1" lang="en-US" altLang="zh-CN" dirty="0" smtClean="0"/>
              <a:t>;}</a:t>
            </a:r>
          </a:p>
          <a:p>
            <a:r>
              <a:rPr kumimoji="1" lang="en-US" altLang="zh-CN" dirty="0" smtClean="0"/>
              <a:t>h1 {</a:t>
            </a:r>
            <a:r>
              <a:rPr kumimoji="1" lang="en-US" altLang="zh-CN" dirty="0" err="1" smtClean="0"/>
              <a:t>color:blue</a:t>
            </a:r>
            <a:r>
              <a:rPr kumimoji="1" lang="en-US" altLang="zh-CN" dirty="0" smtClean="0"/>
              <a:t>;}</a:t>
            </a:r>
          </a:p>
          <a:p>
            <a:r>
              <a:rPr kumimoji="1" lang="en-US" altLang="zh-CN" dirty="0" smtClean="0"/>
              <a:t>h2 {</a:t>
            </a:r>
            <a:r>
              <a:rPr kumimoji="1" lang="en-US" altLang="zh-CN" dirty="0" err="1" smtClean="0"/>
              <a:t>color:silver</a:t>
            </a:r>
            <a:r>
              <a:rPr kumimoji="1" lang="en-US" altLang="zh-CN" dirty="0" smtClean="0"/>
              <a:t>;}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722" y="4475784"/>
            <a:ext cx="74666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选择器权重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第一等：代表内联样式，如</a:t>
            </a:r>
            <a:r>
              <a:rPr kumimoji="1" lang="en-US" altLang="zh-CN" dirty="0" smtClean="0"/>
              <a:t>: style=””</a:t>
            </a:r>
            <a:r>
              <a:rPr kumimoji="1" lang="zh-CN" altLang="en-US" dirty="0" smtClean="0"/>
              <a:t>，权值为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第二等：代表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选择器，如：</a:t>
            </a:r>
            <a:r>
              <a:rPr kumimoji="1" lang="en-US" altLang="zh-CN" dirty="0" smtClean="0"/>
              <a:t>#content</a:t>
            </a:r>
            <a:r>
              <a:rPr kumimoji="1" lang="zh-CN" altLang="en-US" dirty="0" smtClean="0"/>
              <a:t>，权值为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第三等：代表类，伪类和属性选择器，如</a:t>
            </a:r>
            <a:r>
              <a:rPr kumimoji="1" lang="en-US" altLang="zh-CN" dirty="0" smtClean="0"/>
              <a:t>.content</a:t>
            </a:r>
            <a:r>
              <a:rPr kumimoji="1" lang="zh-CN" altLang="en-US" dirty="0" smtClean="0"/>
              <a:t>，权值为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第四等：代表类型选择器和伪元素选择器，如</a:t>
            </a:r>
            <a:r>
              <a:rPr kumimoji="1" lang="en-US" altLang="zh-CN" dirty="0" smtClean="0"/>
              <a:t>div p</a:t>
            </a:r>
            <a:r>
              <a:rPr kumimoji="1" lang="zh-CN" altLang="en-US" dirty="0" smtClean="0"/>
              <a:t>，权值为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1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盒子模型</a:t>
            </a:r>
            <a:endParaRPr kumimoji="1" lang="zh-CN" altLang="en-US" dirty="0"/>
          </a:p>
        </p:txBody>
      </p:sp>
      <p:pic>
        <p:nvPicPr>
          <p:cNvPr id="6" name="内容占位符 5" descr="740839-20160220064649800-16283678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9" b="109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707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321</Words>
  <Application>Microsoft Macintosh PowerPoint</Application>
  <PresentationFormat>全屏显示(4:3)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盒子模型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彬汉 姚</dc:creator>
  <cp:lastModifiedBy>彬汉 姚</cp:lastModifiedBy>
  <cp:revision>5</cp:revision>
  <dcterms:created xsi:type="dcterms:W3CDTF">2018-01-11T14:19:21Z</dcterms:created>
  <dcterms:modified xsi:type="dcterms:W3CDTF">2018-01-11T14:59:32Z</dcterms:modified>
</cp:coreProperties>
</file>