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597AD-2397-4419-B423-780677051751}" v="54" dt="2022-09-13T12:45:03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Marcelo Olivares Araya" userId="1d1b6056-80c2-43f8-a487-1679e92d181e" providerId="ADAL" clId="{3DE597AD-2397-4419-B423-780677051751}"/>
    <pc:docChg chg="addSld delSld modSld">
      <pc:chgData name="Cristian Marcelo Olivares Araya" userId="1d1b6056-80c2-43f8-a487-1679e92d181e" providerId="ADAL" clId="{3DE597AD-2397-4419-B423-780677051751}" dt="2022-09-13T12:45:20.733" v="73" actId="20577"/>
      <pc:docMkLst>
        <pc:docMk/>
      </pc:docMkLst>
      <pc:sldChg chg="modSp">
        <pc:chgData name="Cristian Marcelo Olivares Araya" userId="1d1b6056-80c2-43f8-a487-1679e92d181e" providerId="ADAL" clId="{3DE597AD-2397-4419-B423-780677051751}" dt="2022-09-12T22:44:28.004" v="44" actId="20577"/>
        <pc:sldMkLst>
          <pc:docMk/>
          <pc:sldMk cId="2521169782" sldId="262"/>
        </pc:sldMkLst>
        <pc:graphicFrameChg chg="mod">
          <ac:chgData name="Cristian Marcelo Olivares Araya" userId="1d1b6056-80c2-43f8-a487-1679e92d181e" providerId="ADAL" clId="{3DE597AD-2397-4419-B423-780677051751}" dt="2022-09-12T22:44:28.004" v="44" actId="20577"/>
          <ac:graphicFrameMkLst>
            <pc:docMk/>
            <pc:sldMk cId="2521169782" sldId="262"/>
            <ac:graphicFrameMk id="7" creationId="{6AD2057D-BCD4-6485-2E31-08FE951A51FF}"/>
          </ac:graphicFrameMkLst>
        </pc:graphicFrameChg>
      </pc:sldChg>
      <pc:sldChg chg="modSp add mod">
        <pc:chgData name="Cristian Marcelo Olivares Araya" userId="1d1b6056-80c2-43f8-a487-1679e92d181e" providerId="ADAL" clId="{3DE597AD-2397-4419-B423-780677051751}" dt="2022-09-12T22:44:35.141" v="51" actId="20577"/>
        <pc:sldMkLst>
          <pc:docMk/>
          <pc:sldMk cId="22594668" sldId="264"/>
        </pc:sldMkLst>
        <pc:spChg chg="mod">
          <ac:chgData name="Cristian Marcelo Olivares Araya" userId="1d1b6056-80c2-43f8-a487-1679e92d181e" providerId="ADAL" clId="{3DE597AD-2397-4419-B423-780677051751}" dt="2022-09-12T22:43:19.376" v="2" actId="20577"/>
          <ac:spMkLst>
            <pc:docMk/>
            <pc:sldMk cId="22594668" sldId="264"/>
            <ac:spMk id="4" creationId="{21F128BE-BB6B-EC95-E617-6FEFBCCC3377}"/>
          </ac:spMkLst>
        </pc:spChg>
        <pc:graphicFrameChg chg="mod">
          <ac:chgData name="Cristian Marcelo Olivares Araya" userId="1d1b6056-80c2-43f8-a487-1679e92d181e" providerId="ADAL" clId="{3DE597AD-2397-4419-B423-780677051751}" dt="2022-09-12T22:44:35.141" v="51" actId="20577"/>
          <ac:graphicFrameMkLst>
            <pc:docMk/>
            <pc:sldMk cId="22594668" sldId="264"/>
            <ac:graphicFrameMk id="7" creationId="{6AD2057D-BCD4-6485-2E31-08FE951A51FF}"/>
          </ac:graphicFrameMkLst>
        </pc:graphicFrameChg>
      </pc:sldChg>
      <pc:sldChg chg="modSp add mod">
        <pc:chgData name="Cristian Marcelo Olivares Araya" userId="1d1b6056-80c2-43f8-a487-1679e92d181e" providerId="ADAL" clId="{3DE597AD-2397-4419-B423-780677051751}" dt="2022-09-13T12:45:20.733" v="73" actId="20577"/>
        <pc:sldMkLst>
          <pc:docMk/>
          <pc:sldMk cId="969467149" sldId="316"/>
        </pc:sldMkLst>
        <pc:spChg chg="mod">
          <ac:chgData name="Cristian Marcelo Olivares Araya" userId="1d1b6056-80c2-43f8-a487-1679e92d181e" providerId="ADAL" clId="{3DE597AD-2397-4419-B423-780677051751}" dt="2022-09-13T12:45:20.733" v="73" actId="20577"/>
          <ac:spMkLst>
            <pc:docMk/>
            <pc:sldMk cId="969467149" sldId="316"/>
            <ac:spMk id="8" creationId="{C52115E5-7A78-224E-B9BB-73F6DDC997CF}"/>
          </ac:spMkLst>
        </pc:spChg>
      </pc:sldChg>
      <pc:sldChg chg="add del">
        <pc:chgData name="Cristian Marcelo Olivares Araya" userId="1d1b6056-80c2-43f8-a487-1679e92d181e" providerId="ADAL" clId="{3DE597AD-2397-4419-B423-780677051751}" dt="2022-09-13T12:44:37.054" v="53"/>
        <pc:sldMkLst>
          <pc:docMk/>
          <pc:sldMk cId="386812657" sldId="44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E114A-C5D8-4E5B-817A-83CB4F25FFE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693AAB-0325-48CB-B262-AE99DCBFB8CF}">
      <dgm:prSet/>
      <dgm:spPr/>
      <dgm:t>
        <a:bodyPr/>
        <a:lstStyle/>
        <a:p>
          <a:r>
            <a:rPr lang="es-CL" dirty="0"/>
            <a:t>Creamos la clase </a:t>
          </a:r>
          <a:r>
            <a:rPr lang="es-CL" dirty="0" err="1"/>
            <a:t>Account</a:t>
          </a:r>
          <a:r>
            <a:rPr lang="es-CL" dirty="0"/>
            <a:t> con los atributos </a:t>
          </a:r>
          <a:r>
            <a:rPr lang="es-CL" dirty="0" err="1"/>
            <a:t>client</a:t>
          </a:r>
          <a:r>
            <a:rPr lang="es-CL" dirty="0"/>
            <a:t> (</a:t>
          </a:r>
          <a:r>
            <a:rPr lang="es-CL" dirty="0" err="1"/>
            <a:t>string</a:t>
          </a:r>
          <a:r>
            <a:rPr lang="es-CL" dirty="0"/>
            <a:t>) Balance (</a:t>
          </a:r>
          <a:r>
            <a:rPr lang="es-CL" dirty="0" err="1"/>
            <a:t>BigDecimal</a:t>
          </a:r>
          <a:r>
            <a:rPr lang="es-CL" dirty="0"/>
            <a:t>)</a:t>
          </a:r>
          <a:endParaRPr lang="en-US" dirty="0"/>
        </a:p>
      </dgm:t>
    </dgm:pt>
    <dgm:pt modelId="{EA408790-5659-4AFB-8F1D-89DFA959A3EB}" type="parTrans" cxnId="{CA622165-D925-4FA6-8625-A14B6EBA80F5}">
      <dgm:prSet/>
      <dgm:spPr/>
      <dgm:t>
        <a:bodyPr/>
        <a:lstStyle/>
        <a:p>
          <a:endParaRPr lang="en-US"/>
        </a:p>
      </dgm:t>
    </dgm:pt>
    <dgm:pt modelId="{3F91DD40-B03A-45B9-9A7F-B7AF8D7D99D9}" type="sibTrans" cxnId="{CA622165-D925-4FA6-8625-A14B6EBA80F5}">
      <dgm:prSet/>
      <dgm:spPr/>
      <dgm:t>
        <a:bodyPr/>
        <a:lstStyle/>
        <a:p>
          <a:endParaRPr lang="en-US"/>
        </a:p>
      </dgm:t>
    </dgm:pt>
    <dgm:pt modelId="{F20D4517-CB6C-4394-BDFA-9DF9CD34C95D}">
      <dgm:prSet/>
      <dgm:spPr/>
      <dgm:t>
        <a:bodyPr/>
        <a:lstStyle/>
        <a:p>
          <a:r>
            <a:rPr lang="es-CL" dirty="0"/>
            <a:t>Debemos probar la obtención del saldo de la cuenta</a:t>
          </a:r>
          <a:endParaRPr lang="en-US" dirty="0"/>
        </a:p>
      </dgm:t>
    </dgm:pt>
    <dgm:pt modelId="{B1457C50-1510-48E0-8564-8640A5680567}" type="parTrans" cxnId="{962C65C4-3C9D-4227-BDE1-0E6A6248A8CA}">
      <dgm:prSet/>
      <dgm:spPr/>
      <dgm:t>
        <a:bodyPr/>
        <a:lstStyle/>
        <a:p>
          <a:endParaRPr lang="es-CL"/>
        </a:p>
      </dgm:t>
    </dgm:pt>
    <dgm:pt modelId="{1396FC30-E930-42D3-8193-DE2D84E7E490}" type="sibTrans" cxnId="{962C65C4-3C9D-4227-BDE1-0E6A6248A8CA}">
      <dgm:prSet/>
      <dgm:spPr/>
      <dgm:t>
        <a:bodyPr/>
        <a:lstStyle/>
        <a:p>
          <a:endParaRPr lang="es-CL"/>
        </a:p>
      </dgm:t>
    </dgm:pt>
    <dgm:pt modelId="{5821A1DD-4EA7-42F3-8024-784B2328C147}" type="pres">
      <dgm:prSet presAssocID="{139E114A-C5D8-4E5B-817A-83CB4F25FFED}" presName="vert0" presStyleCnt="0">
        <dgm:presLayoutVars>
          <dgm:dir/>
          <dgm:animOne val="branch"/>
          <dgm:animLvl val="lvl"/>
        </dgm:presLayoutVars>
      </dgm:prSet>
      <dgm:spPr/>
    </dgm:pt>
    <dgm:pt modelId="{20DEB38F-D8AA-487F-9949-9AD1C3453CEE}" type="pres">
      <dgm:prSet presAssocID="{AF693AAB-0325-48CB-B262-AE99DCBFB8CF}" presName="thickLine" presStyleLbl="alignNode1" presStyleIdx="0" presStyleCnt="2"/>
      <dgm:spPr/>
    </dgm:pt>
    <dgm:pt modelId="{3C0F319C-9EDE-4F96-9360-696F21C65E38}" type="pres">
      <dgm:prSet presAssocID="{AF693AAB-0325-48CB-B262-AE99DCBFB8CF}" presName="horz1" presStyleCnt="0"/>
      <dgm:spPr/>
    </dgm:pt>
    <dgm:pt modelId="{D6320E35-7B45-4EE7-A2F4-2AC0BD27D6F5}" type="pres">
      <dgm:prSet presAssocID="{AF693AAB-0325-48CB-B262-AE99DCBFB8CF}" presName="tx1" presStyleLbl="revTx" presStyleIdx="0" presStyleCnt="2"/>
      <dgm:spPr/>
    </dgm:pt>
    <dgm:pt modelId="{1F165E26-8985-49F8-9D5C-7198C3451A24}" type="pres">
      <dgm:prSet presAssocID="{AF693AAB-0325-48CB-B262-AE99DCBFB8CF}" presName="vert1" presStyleCnt="0"/>
      <dgm:spPr/>
    </dgm:pt>
    <dgm:pt modelId="{E84C5660-233F-4DC9-8C1E-B01F5482D962}" type="pres">
      <dgm:prSet presAssocID="{F20D4517-CB6C-4394-BDFA-9DF9CD34C95D}" presName="thickLine" presStyleLbl="alignNode1" presStyleIdx="1" presStyleCnt="2"/>
      <dgm:spPr/>
    </dgm:pt>
    <dgm:pt modelId="{BF2DC426-3113-4863-9C0B-8C5282918778}" type="pres">
      <dgm:prSet presAssocID="{F20D4517-CB6C-4394-BDFA-9DF9CD34C95D}" presName="horz1" presStyleCnt="0"/>
      <dgm:spPr/>
    </dgm:pt>
    <dgm:pt modelId="{6669CE3D-FDEC-452A-920F-965DA08C85AF}" type="pres">
      <dgm:prSet presAssocID="{F20D4517-CB6C-4394-BDFA-9DF9CD34C95D}" presName="tx1" presStyleLbl="revTx" presStyleIdx="1" presStyleCnt="2"/>
      <dgm:spPr/>
    </dgm:pt>
    <dgm:pt modelId="{C7243573-E261-4BF6-BD18-57660ECD7A82}" type="pres">
      <dgm:prSet presAssocID="{F20D4517-CB6C-4394-BDFA-9DF9CD34C95D}" presName="vert1" presStyleCnt="0"/>
      <dgm:spPr/>
    </dgm:pt>
  </dgm:ptLst>
  <dgm:cxnLst>
    <dgm:cxn modelId="{CA622165-D925-4FA6-8625-A14B6EBA80F5}" srcId="{139E114A-C5D8-4E5B-817A-83CB4F25FFED}" destId="{AF693AAB-0325-48CB-B262-AE99DCBFB8CF}" srcOrd="0" destOrd="0" parTransId="{EA408790-5659-4AFB-8F1D-89DFA959A3EB}" sibTransId="{3F91DD40-B03A-45B9-9A7F-B7AF8D7D99D9}"/>
    <dgm:cxn modelId="{87B130A7-55A3-4021-912D-93C43806FF84}" type="presOf" srcId="{F20D4517-CB6C-4394-BDFA-9DF9CD34C95D}" destId="{6669CE3D-FDEC-452A-920F-965DA08C85AF}" srcOrd="0" destOrd="0" presId="urn:microsoft.com/office/officeart/2008/layout/LinedList"/>
    <dgm:cxn modelId="{471419C3-5F1B-47EA-BD39-DF4D8F40E163}" type="presOf" srcId="{139E114A-C5D8-4E5B-817A-83CB4F25FFED}" destId="{5821A1DD-4EA7-42F3-8024-784B2328C147}" srcOrd="0" destOrd="0" presId="urn:microsoft.com/office/officeart/2008/layout/LinedList"/>
    <dgm:cxn modelId="{962C65C4-3C9D-4227-BDE1-0E6A6248A8CA}" srcId="{139E114A-C5D8-4E5B-817A-83CB4F25FFED}" destId="{F20D4517-CB6C-4394-BDFA-9DF9CD34C95D}" srcOrd="1" destOrd="0" parTransId="{B1457C50-1510-48E0-8564-8640A5680567}" sibTransId="{1396FC30-E930-42D3-8193-DE2D84E7E490}"/>
    <dgm:cxn modelId="{AE44C2FA-B411-45BE-BEB9-6551660C7021}" type="presOf" srcId="{AF693AAB-0325-48CB-B262-AE99DCBFB8CF}" destId="{D6320E35-7B45-4EE7-A2F4-2AC0BD27D6F5}" srcOrd="0" destOrd="0" presId="urn:microsoft.com/office/officeart/2008/layout/LinedList"/>
    <dgm:cxn modelId="{4B58608B-230B-4C4D-A5D2-8B271AD54C25}" type="presParOf" srcId="{5821A1DD-4EA7-42F3-8024-784B2328C147}" destId="{20DEB38F-D8AA-487F-9949-9AD1C3453CEE}" srcOrd="0" destOrd="0" presId="urn:microsoft.com/office/officeart/2008/layout/LinedList"/>
    <dgm:cxn modelId="{9BA60C73-6C68-4AF6-9063-7DA1B3B93FC3}" type="presParOf" srcId="{5821A1DD-4EA7-42F3-8024-784B2328C147}" destId="{3C0F319C-9EDE-4F96-9360-696F21C65E38}" srcOrd="1" destOrd="0" presId="urn:microsoft.com/office/officeart/2008/layout/LinedList"/>
    <dgm:cxn modelId="{44A98A22-9488-4CD5-9656-00707954F01F}" type="presParOf" srcId="{3C0F319C-9EDE-4F96-9360-696F21C65E38}" destId="{D6320E35-7B45-4EE7-A2F4-2AC0BD27D6F5}" srcOrd="0" destOrd="0" presId="urn:microsoft.com/office/officeart/2008/layout/LinedList"/>
    <dgm:cxn modelId="{24286E40-BB41-4B6B-BB1B-864F61DFA82D}" type="presParOf" srcId="{3C0F319C-9EDE-4F96-9360-696F21C65E38}" destId="{1F165E26-8985-49F8-9D5C-7198C3451A24}" srcOrd="1" destOrd="0" presId="urn:microsoft.com/office/officeart/2008/layout/LinedList"/>
    <dgm:cxn modelId="{12980CCD-EEBE-41B2-9FCD-FFEC16E7392F}" type="presParOf" srcId="{5821A1DD-4EA7-42F3-8024-784B2328C147}" destId="{E84C5660-233F-4DC9-8C1E-B01F5482D962}" srcOrd="2" destOrd="0" presId="urn:microsoft.com/office/officeart/2008/layout/LinedList"/>
    <dgm:cxn modelId="{3FFA3632-B355-4C31-9E7F-32987D7E7675}" type="presParOf" srcId="{5821A1DD-4EA7-42F3-8024-784B2328C147}" destId="{BF2DC426-3113-4863-9C0B-8C5282918778}" srcOrd="3" destOrd="0" presId="urn:microsoft.com/office/officeart/2008/layout/LinedList"/>
    <dgm:cxn modelId="{23A7EB24-E16D-4E49-B450-F4A640B846C7}" type="presParOf" srcId="{BF2DC426-3113-4863-9C0B-8C5282918778}" destId="{6669CE3D-FDEC-452A-920F-965DA08C85AF}" srcOrd="0" destOrd="0" presId="urn:microsoft.com/office/officeart/2008/layout/LinedList"/>
    <dgm:cxn modelId="{E352A5B2-B536-4164-BF8B-3CF8FDAA69FE}" type="presParOf" srcId="{BF2DC426-3113-4863-9C0B-8C5282918778}" destId="{C7243573-E261-4BF6-BD18-57660ECD7A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9E114A-C5D8-4E5B-817A-83CB4F25FFE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693AAB-0325-48CB-B262-AE99DCBFB8CF}">
      <dgm:prSet/>
      <dgm:spPr/>
      <dgm:t>
        <a:bodyPr/>
        <a:lstStyle/>
        <a:p>
          <a:r>
            <a:rPr lang="en-US" dirty="0" err="1"/>
            <a:t>Generamos</a:t>
          </a:r>
          <a:r>
            <a:rPr lang="en-US" dirty="0"/>
            <a:t> la </a:t>
          </a:r>
          <a:r>
            <a:rPr lang="en-US" dirty="0" err="1"/>
            <a:t>prueba</a:t>
          </a:r>
          <a:r>
            <a:rPr lang="en-US" dirty="0"/>
            <a:t> que </a:t>
          </a:r>
          <a:r>
            <a:rPr lang="en-US" dirty="0" err="1"/>
            <a:t>nos</a:t>
          </a:r>
          <a:r>
            <a:rPr lang="en-US" dirty="0"/>
            <a:t> </a:t>
          </a:r>
          <a:r>
            <a:rPr lang="en-US" dirty="0" err="1"/>
            <a:t>permita</a:t>
          </a:r>
          <a:r>
            <a:rPr lang="en-US" dirty="0"/>
            <a:t> </a:t>
          </a:r>
          <a:r>
            <a:rPr lang="en-US" dirty="0" err="1"/>
            <a:t>verificar</a:t>
          </a:r>
          <a:r>
            <a:rPr lang="en-US" dirty="0"/>
            <a:t> un </a:t>
          </a:r>
          <a:r>
            <a:rPr lang="en-US" dirty="0" err="1"/>
            <a:t>depocito</a:t>
          </a:r>
          <a:r>
            <a:rPr lang="en-US" dirty="0"/>
            <a:t> de dinero a la </a:t>
          </a:r>
          <a:r>
            <a:rPr lang="en-US" dirty="0" err="1"/>
            <a:t>cuenta</a:t>
          </a:r>
          <a:endParaRPr lang="en-US" dirty="0"/>
        </a:p>
      </dgm:t>
    </dgm:pt>
    <dgm:pt modelId="{EA408790-5659-4AFB-8F1D-89DFA959A3EB}" type="parTrans" cxnId="{CA622165-D925-4FA6-8625-A14B6EBA80F5}">
      <dgm:prSet/>
      <dgm:spPr/>
      <dgm:t>
        <a:bodyPr/>
        <a:lstStyle/>
        <a:p>
          <a:endParaRPr lang="en-US"/>
        </a:p>
      </dgm:t>
    </dgm:pt>
    <dgm:pt modelId="{3F91DD40-B03A-45B9-9A7F-B7AF8D7D99D9}" type="sibTrans" cxnId="{CA622165-D925-4FA6-8625-A14B6EBA80F5}">
      <dgm:prSet/>
      <dgm:spPr/>
      <dgm:t>
        <a:bodyPr/>
        <a:lstStyle/>
        <a:p>
          <a:endParaRPr lang="en-US"/>
        </a:p>
      </dgm:t>
    </dgm:pt>
    <dgm:pt modelId="{BF77FFC3-0019-4096-B904-60DBA937D79C}">
      <dgm:prSet/>
      <dgm:spPr/>
      <dgm:t>
        <a:bodyPr/>
        <a:lstStyle/>
        <a:p>
          <a:r>
            <a:rPr lang="es-CL" dirty="0"/>
            <a:t>Implementamos el método que nos permita pasar la prueba</a:t>
          </a:r>
          <a:endParaRPr lang="en-US" dirty="0"/>
        </a:p>
      </dgm:t>
    </dgm:pt>
    <dgm:pt modelId="{BC0EC3D7-32D6-42B0-8587-300B59B8E72B}" type="parTrans" cxnId="{48C00733-EEE9-4D54-8E7C-139DCCD689F9}">
      <dgm:prSet/>
      <dgm:spPr/>
      <dgm:t>
        <a:bodyPr/>
        <a:lstStyle/>
        <a:p>
          <a:endParaRPr lang="en-US"/>
        </a:p>
      </dgm:t>
    </dgm:pt>
    <dgm:pt modelId="{AA8520D5-891A-4D80-A85D-CD08FCE12913}" type="sibTrans" cxnId="{48C00733-EEE9-4D54-8E7C-139DCCD689F9}">
      <dgm:prSet/>
      <dgm:spPr/>
      <dgm:t>
        <a:bodyPr/>
        <a:lstStyle/>
        <a:p>
          <a:endParaRPr lang="en-US"/>
        </a:p>
      </dgm:t>
    </dgm:pt>
    <dgm:pt modelId="{D1D6FE61-B49F-453D-9AA5-5E4AA5082568}">
      <dgm:prSet/>
      <dgm:spPr/>
      <dgm:t>
        <a:bodyPr/>
        <a:lstStyle/>
        <a:p>
          <a:r>
            <a:rPr lang="en-US" dirty="0" err="1"/>
            <a:t>Verificamos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nombre</a:t>
          </a:r>
          <a:r>
            <a:rPr lang="en-US" dirty="0"/>
            <a:t> del test</a:t>
          </a:r>
        </a:p>
      </dgm:t>
    </dgm:pt>
    <dgm:pt modelId="{C589FBB9-BC35-4C35-81B7-7C1760DA04B4}" type="parTrans" cxnId="{C7167A82-FAAF-43D3-8B4F-77C1AF7F7710}">
      <dgm:prSet/>
      <dgm:spPr/>
      <dgm:t>
        <a:bodyPr/>
        <a:lstStyle/>
        <a:p>
          <a:endParaRPr lang="es-CL"/>
        </a:p>
      </dgm:t>
    </dgm:pt>
    <dgm:pt modelId="{D6FA781C-7C05-4421-851A-F060F4D73F35}" type="sibTrans" cxnId="{C7167A82-FAAF-43D3-8B4F-77C1AF7F7710}">
      <dgm:prSet/>
      <dgm:spPr/>
    </dgm:pt>
    <dgm:pt modelId="{5821A1DD-4EA7-42F3-8024-784B2328C147}" type="pres">
      <dgm:prSet presAssocID="{139E114A-C5D8-4E5B-817A-83CB4F25FFED}" presName="vert0" presStyleCnt="0">
        <dgm:presLayoutVars>
          <dgm:dir/>
          <dgm:animOne val="branch"/>
          <dgm:animLvl val="lvl"/>
        </dgm:presLayoutVars>
      </dgm:prSet>
      <dgm:spPr/>
    </dgm:pt>
    <dgm:pt modelId="{20DEB38F-D8AA-487F-9949-9AD1C3453CEE}" type="pres">
      <dgm:prSet presAssocID="{AF693AAB-0325-48CB-B262-AE99DCBFB8CF}" presName="thickLine" presStyleLbl="alignNode1" presStyleIdx="0" presStyleCnt="3"/>
      <dgm:spPr/>
    </dgm:pt>
    <dgm:pt modelId="{3C0F319C-9EDE-4F96-9360-696F21C65E38}" type="pres">
      <dgm:prSet presAssocID="{AF693AAB-0325-48CB-B262-AE99DCBFB8CF}" presName="horz1" presStyleCnt="0"/>
      <dgm:spPr/>
    </dgm:pt>
    <dgm:pt modelId="{D6320E35-7B45-4EE7-A2F4-2AC0BD27D6F5}" type="pres">
      <dgm:prSet presAssocID="{AF693AAB-0325-48CB-B262-AE99DCBFB8CF}" presName="tx1" presStyleLbl="revTx" presStyleIdx="0" presStyleCnt="3"/>
      <dgm:spPr/>
    </dgm:pt>
    <dgm:pt modelId="{1F165E26-8985-49F8-9D5C-7198C3451A24}" type="pres">
      <dgm:prSet presAssocID="{AF693AAB-0325-48CB-B262-AE99DCBFB8CF}" presName="vert1" presStyleCnt="0"/>
      <dgm:spPr/>
    </dgm:pt>
    <dgm:pt modelId="{344C40B1-D233-4E6F-B076-AA94C17E959D}" type="pres">
      <dgm:prSet presAssocID="{BF77FFC3-0019-4096-B904-60DBA937D79C}" presName="thickLine" presStyleLbl="alignNode1" presStyleIdx="1" presStyleCnt="3"/>
      <dgm:spPr/>
    </dgm:pt>
    <dgm:pt modelId="{AB1BF22A-F446-433C-8E94-FA67EBAA02EB}" type="pres">
      <dgm:prSet presAssocID="{BF77FFC3-0019-4096-B904-60DBA937D79C}" presName="horz1" presStyleCnt="0"/>
      <dgm:spPr/>
    </dgm:pt>
    <dgm:pt modelId="{D69FD64B-0CF2-40B9-AC85-B2A0908B0907}" type="pres">
      <dgm:prSet presAssocID="{BF77FFC3-0019-4096-B904-60DBA937D79C}" presName="tx1" presStyleLbl="revTx" presStyleIdx="1" presStyleCnt="3"/>
      <dgm:spPr/>
    </dgm:pt>
    <dgm:pt modelId="{5D375FEA-050E-41AE-BFAA-EF0882928EE7}" type="pres">
      <dgm:prSet presAssocID="{BF77FFC3-0019-4096-B904-60DBA937D79C}" presName="vert1" presStyleCnt="0"/>
      <dgm:spPr/>
    </dgm:pt>
    <dgm:pt modelId="{DE77649C-0F2C-4199-BF57-913A918C0E7B}" type="pres">
      <dgm:prSet presAssocID="{D1D6FE61-B49F-453D-9AA5-5E4AA5082568}" presName="thickLine" presStyleLbl="alignNode1" presStyleIdx="2" presStyleCnt="3"/>
      <dgm:spPr/>
    </dgm:pt>
    <dgm:pt modelId="{8EAAECF1-DCD3-4D58-9568-86C1C5E484BB}" type="pres">
      <dgm:prSet presAssocID="{D1D6FE61-B49F-453D-9AA5-5E4AA5082568}" presName="horz1" presStyleCnt="0"/>
      <dgm:spPr/>
    </dgm:pt>
    <dgm:pt modelId="{EC89CA26-22DB-4033-A8EB-0C72E9C36390}" type="pres">
      <dgm:prSet presAssocID="{D1D6FE61-B49F-453D-9AA5-5E4AA5082568}" presName="tx1" presStyleLbl="revTx" presStyleIdx="2" presStyleCnt="3"/>
      <dgm:spPr/>
    </dgm:pt>
    <dgm:pt modelId="{C6704174-5DC0-41ED-BDB5-7D93B03A3965}" type="pres">
      <dgm:prSet presAssocID="{D1D6FE61-B49F-453D-9AA5-5E4AA5082568}" presName="vert1" presStyleCnt="0"/>
      <dgm:spPr/>
    </dgm:pt>
  </dgm:ptLst>
  <dgm:cxnLst>
    <dgm:cxn modelId="{48C00733-EEE9-4D54-8E7C-139DCCD689F9}" srcId="{139E114A-C5D8-4E5B-817A-83CB4F25FFED}" destId="{BF77FFC3-0019-4096-B904-60DBA937D79C}" srcOrd="1" destOrd="0" parTransId="{BC0EC3D7-32D6-42B0-8587-300B59B8E72B}" sibTransId="{AA8520D5-891A-4D80-A85D-CD08FCE12913}"/>
    <dgm:cxn modelId="{D46AAF43-69AF-4158-B82A-790BEF557AF7}" type="presOf" srcId="{BF77FFC3-0019-4096-B904-60DBA937D79C}" destId="{D69FD64B-0CF2-40B9-AC85-B2A0908B0907}" srcOrd="0" destOrd="0" presId="urn:microsoft.com/office/officeart/2008/layout/LinedList"/>
    <dgm:cxn modelId="{CA622165-D925-4FA6-8625-A14B6EBA80F5}" srcId="{139E114A-C5D8-4E5B-817A-83CB4F25FFED}" destId="{AF693AAB-0325-48CB-B262-AE99DCBFB8CF}" srcOrd="0" destOrd="0" parTransId="{EA408790-5659-4AFB-8F1D-89DFA959A3EB}" sibTransId="{3F91DD40-B03A-45B9-9A7F-B7AF8D7D99D9}"/>
    <dgm:cxn modelId="{C7167A82-FAAF-43D3-8B4F-77C1AF7F7710}" srcId="{139E114A-C5D8-4E5B-817A-83CB4F25FFED}" destId="{D1D6FE61-B49F-453D-9AA5-5E4AA5082568}" srcOrd="2" destOrd="0" parTransId="{C589FBB9-BC35-4C35-81B7-7C1760DA04B4}" sibTransId="{D6FA781C-7C05-4421-851A-F060F4D73F35}"/>
    <dgm:cxn modelId="{438A9F84-F2D7-42BC-8929-26FFA03C90EA}" type="presOf" srcId="{D1D6FE61-B49F-453D-9AA5-5E4AA5082568}" destId="{EC89CA26-22DB-4033-A8EB-0C72E9C36390}" srcOrd="0" destOrd="0" presId="urn:microsoft.com/office/officeart/2008/layout/LinedList"/>
    <dgm:cxn modelId="{471419C3-5F1B-47EA-BD39-DF4D8F40E163}" type="presOf" srcId="{139E114A-C5D8-4E5B-817A-83CB4F25FFED}" destId="{5821A1DD-4EA7-42F3-8024-784B2328C147}" srcOrd="0" destOrd="0" presId="urn:microsoft.com/office/officeart/2008/layout/LinedList"/>
    <dgm:cxn modelId="{AE44C2FA-B411-45BE-BEB9-6551660C7021}" type="presOf" srcId="{AF693AAB-0325-48CB-B262-AE99DCBFB8CF}" destId="{D6320E35-7B45-4EE7-A2F4-2AC0BD27D6F5}" srcOrd="0" destOrd="0" presId="urn:microsoft.com/office/officeart/2008/layout/LinedList"/>
    <dgm:cxn modelId="{4B58608B-230B-4C4D-A5D2-8B271AD54C25}" type="presParOf" srcId="{5821A1DD-4EA7-42F3-8024-784B2328C147}" destId="{20DEB38F-D8AA-487F-9949-9AD1C3453CEE}" srcOrd="0" destOrd="0" presId="urn:microsoft.com/office/officeart/2008/layout/LinedList"/>
    <dgm:cxn modelId="{9BA60C73-6C68-4AF6-9063-7DA1B3B93FC3}" type="presParOf" srcId="{5821A1DD-4EA7-42F3-8024-784B2328C147}" destId="{3C0F319C-9EDE-4F96-9360-696F21C65E38}" srcOrd="1" destOrd="0" presId="urn:microsoft.com/office/officeart/2008/layout/LinedList"/>
    <dgm:cxn modelId="{44A98A22-9488-4CD5-9656-00707954F01F}" type="presParOf" srcId="{3C0F319C-9EDE-4F96-9360-696F21C65E38}" destId="{D6320E35-7B45-4EE7-A2F4-2AC0BD27D6F5}" srcOrd="0" destOrd="0" presId="urn:microsoft.com/office/officeart/2008/layout/LinedList"/>
    <dgm:cxn modelId="{24286E40-BB41-4B6B-BB1B-864F61DFA82D}" type="presParOf" srcId="{3C0F319C-9EDE-4F96-9360-696F21C65E38}" destId="{1F165E26-8985-49F8-9D5C-7198C3451A24}" srcOrd="1" destOrd="0" presId="urn:microsoft.com/office/officeart/2008/layout/LinedList"/>
    <dgm:cxn modelId="{7E79A6C4-FBCC-46EB-9151-02F529C213B4}" type="presParOf" srcId="{5821A1DD-4EA7-42F3-8024-784B2328C147}" destId="{344C40B1-D233-4E6F-B076-AA94C17E959D}" srcOrd="2" destOrd="0" presId="urn:microsoft.com/office/officeart/2008/layout/LinedList"/>
    <dgm:cxn modelId="{478F0FB5-ACCE-4B03-8BEA-9E8912D098E6}" type="presParOf" srcId="{5821A1DD-4EA7-42F3-8024-784B2328C147}" destId="{AB1BF22A-F446-433C-8E94-FA67EBAA02EB}" srcOrd="3" destOrd="0" presId="urn:microsoft.com/office/officeart/2008/layout/LinedList"/>
    <dgm:cxn modelId="{47ED18AE-BCF1-4A70-BCFE-06163AC58EB3}" type="presParOf" srcId="{AB1BF22A-F446-433C-8E94-FA67EBAA02EB}" destId="{D69FD64B-0CF2-40B9-AC85-B2A0908B0907}" srcOrd="0" destOrd="0" presId="urn:microsoft.com/office/officeart/2008/layout/LinedList"/>
    <dgm:cxn modelId="{B5384933-2765-423D-9EEE-AF504DD6AC7F}" type="presParOf" srcId="{AB1BF22A-F446-433C-8E94-FA67EBAA02EB}" destId="{5D375FEA-050E-41AE-BFAA-EF0882928EE7}" srcOrd="1" destOrd="0" presId="urn:microsoft.com/office/officeart/2008/layout/LinedList"/>
    <dgm:cxn modelId="{9FAB260D-CAED-4FA2-8BBE-F7C07EB1E54D}" type="presParOf" srcId="{5821A1DD-4EA7-42F3-8024-784B2328C147}" destId="{DE77649C-0F2C-4199-BF57-913A918C0E7B}" srcOrd="4" destOrd="0" presId="urn:microsoft.com/office/officeart/2008/layout/LinedList"/>
    <dgm:cxn modelId="{E7F8C085-E6AE-4540-8F09-693D7453F02D}" type="presParOf" srcId="{5821A1DD-4EA7-42F3-8024-784B2328C147}" destId="{8EAAECF1-DCD3-4D58-9568-86C1C5E484BB}" srcOrd="5" destOrd="0" presId="urn:microsoft.com/office/officeart/2008/layout/LinedList"/>
    <dgm:cxn modelId="{464C7E53-B13A-4F4E-BFEC-7C8BA72837A2}" type="presParOf" srcId="{8EAAECF1-DCD3-4D58-9568-86C1C5E484BB}" destId="{EC89CA26-22DB-4033-A8EB-0C72E9C36390}" srcOrd="0" destOrd="0" presId="urn:microsoft.com/office/officeart/2008/layout/LinedList"/>
    <dgm:cxn modelId="{1426C6D0-0C92-4448-AB86-EEC2A6D5C4B6}" type="presParOf" srcId="{8EAAECF1-DCD3-4D58-9568-86C1C5E484BB}" destId="{C6704174-5DC0-41ED-BDB5-7D93B03A39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9E114A-C5D8-4E5B-817A-83CB4F25FFE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693AAB-0325-48CB-B262-AE99DCBFB8CF}">
      <dgm:prSet/>
      <dgm:spPr/>
      <dgm:t>
        <a:bodyPr/>
        <a:lstStyle/>
        <a:p>
          <a:r>
            <a:rPr lang="en-US" dirty="0" err="1"/>
            <a:t>Generamos</a:t>
          </a:r>
          <a:r>
            <a:rPr lang="en-US" dirty="0"/>
            <a:t> la </a:t>
          </a:r>
          <a:r>
            <a:rPr lang="en-US" dirty="0" err="1"/>
            <a:t>prueba</a:t>
          </a:r>
          <a:r>
            <a:rPr lang="en-US" dirty="0"/>
            <a:t> que </a:t>
          </a:r>
          <a:r>
            <a:rPr lang="en-US" dirty="0" err="1"/>
            <a:t>nos</a:t>
          </a:r>
          <a:r>
            <a:rPr lang="en-US" dirty="0"/>
            <a:t> </a:t>
          </a:r>
          <a:r>
            <a:rPr lang="en-US" dirty="0" err="1"/>
            <a:t>permita</a:t>
          </a:r>
          <a:r>
            <a:rPr lang="en-US" dirty="0"/>
            <a:t> </a:t>
          </a:r>
          <a:r>
            <a:rPr lang="en-US" dirty="0" err="1"/>
            <a:t>verificar</a:t>
          </a:r>
          <a:r>
            <a:rPr lang="en-US" dirty="0"/>
            <a:t> un </a:t>
          </a:r>
          <a:r>
            <a:rPr lang="en-US" dirty="0" err="1"/>
            <a:t>retiro</a:t>
          </a:r>
          <a:r>
            <a:rPr lang="en-US" dirty="0"/>
            <a:t> de dinero </a:t>
          </a:r>
          <a:r>
            <a:rPr lang="en-US" dirty="0" err="1"/>
            <a:t>desde</a:t>
          </a:r>
          <a:r>
            <a:rPr lang="en-US" dirty="0"/>
            <a:t> la </a:t>
          </a:r>
          <a:r>
            <a:rPr lang="en-US" dirty="0" err="1"/>
            <a:t>cuenta</a:t>
          </a:r>
          <a:endParaRPr lang="en-US" dirty="0"/>
        </a:p>
      </dgm:t>
    </dgm:pt>
    <dgm:pt modelId="{EA408790-5659-4AFB-8F1D-89DFA959A3EB}" type="parTrans" cxnId="{CA622165-D925-4FA6-8625-A14B6EBA80F5}">
      <dgm:prSet/>
      <dgm:spPr/>
      <dgm:t>
        <a:bodyPr/>
        <a:lstStyle/>
        <a:p>
          <a:endParaRPr lang="en-US"/>
        </a:p>
      </dgm:t>
    </dgm:pt>
    <dgm:pt modelId="{3F91DD40-B03A-45B9-9A7F-B7AF8D7D99D9}" type="sibTrans" cxnId="{CA622165-D925-4FA6-8625-A14B6EBA80F5}">
      <dgm:prSet/>
      <dgm:spPr/>
      <dgm:t>
        <a:bodyPr/>
        <a:lstStyle/>
        <a:p>
          <a:endParaRPr lang="en-US"/>
        </a:p>
      </dgm:t>
    </dgm:pt>
    <dgm:pt modelId="{BF77FFC3-0019-4096-B904-60DBA937D79C}">
      <dgm:prSet/>
      <dgm:spPr/>
      <dgm:t>
        <a:bodyPr/>
        <a:lstStyle/>
        <a:p>
          <a:r>
            <a:rPr lang="es-CL" dirty="0"/>
            <a:t>Implementamos el método que nos permita pasar la prueba</a:t>
          </a:r>
          <a:endParaRPr lang="en-US" dirty="0"/>
        </a:p>
      </dgm:t>
    </dgm:pt>
    <dgm:pt modelId="{BC0EC3D7-32D6-42B0-8587-300B59B8E72B}" type="parTrans" cxnId="{48C00733-EEE9-4D54-8E7C-139DCCD689F9}">
      <dgm:prSet/>
      <dgm:spPr/>
      <dgm:t>
        <a:bodyPr/>
        <a:lstStyle/>
        <a:p>
          <a:endParaRPr lang="en-US"/>
        </a:p>
      </dgm:t>
    </dgm:pt>
    <dgm:pt modelId="{AA8520D5-891A-4D80-A85D-CD08FCE12913}" type="sibTrans" cxnId="{48C00733-EEE9-4D54-8E7C-139DCCD689F9}">
      <dgm:prSet/>
      <dgm:spPr/>
      <dgm:t>
        <a:bodyPr/>
        <a:lstStyle/>
        <a:p>
          <a:endParaRPr lang="en-US"/>
        </a:p>
      </dgm:t>
    </dgm:pt>
    <dgm:pt modelId="{CD5599C3-268C-4A06-8072-33334EA976E7}">
      <dgm:prSet/>
      <dgm:spPr/>
      <dgm:t>
        <a:bodyPr/>
        <a:lstStyle/>
        <a:p>
          <a:r>
            <a:rPr lang="en-US" dirty="0"/>
            <a:t>Podemos </a:t>
          </a:r>
          <a:r>
            <a:rPr lang="en-US" dirty="0" err="1"/>
            <a:t>hacer</a:t>
          </a:r>
          <a:r>
            <a:rPr lang="en-US" dirty="0"/>
            <a:t> mas </a:t>
          </a:r>
          <a:r>
            <a:rPr lang="en-US" dirty="0" err="1"/>
            <a:t>pruebas</a:t>
          </a:r>
          <a:r>
            <a:rPr lang="en-US" dirty="0"/>
            <a:t>?</a:t>
          </a:r>
        </a:p>
      </dgm:t>
    </dgm:pt>
    <dgm:pt modelId="{2D586B89-0AE5-428A-AA0F-4DD244F9F788}" type="parTrans" cxnId="{93B3A7DB-CC39-470B-8E81-39B20DE75641}">
      <dgm:prSet/>
      <dgm:spPr/>
      <dgm:t>
        <a:bodyPr/>
        <a:lstStyle/>
        <a:p>
          <a:endParaRPr lang="es-CL"/>
        </a:p>
      </dgm:t>
    </dgm:pt>
    <dgm:pt modelId="{041EE7D5-BBDC-45D7-B996-57A108A06A50}" type="sibTrans" cxnId="{93B3A7DB-CC39-470B-8E81-39B20DE75641}">
      <dgm:prSet/>
      <dgm:spPr/>
    </dgm:pt>
    <dgm:pt modelId="{5821A1DD-4EA7-42F3-8024-784B2328C147}" type="pres">
      <dgm:prSet presAssocID="{139E114A-C5D8-4E5B-817A-83CB4F25FFED}" presName="vert0" presStyleCnt="0">
        <dgm:presLayoutVars>
          <dgm:dir/>
          <dgm:animOne val="branch"/>
          <dgm:animLvl val="lvl"/>
        </dgm:presLayoutVars>
      </dgm:prSet>
      <dgm:spPr/>
    </dgm:pt>
    <dgm:pt modelId="{20DEB38F-D8AA-487F-9949-9AD1C3453CEE}" type="pres">
      <dgm:prSet presAssocID="{AF693AAB-0325-48CB-B262-AE99DCBFB8CF}" presName="thickLine" presStyleLbl="alignNode1" presStyleIdx="0" presStyleCnt="3"/>
      <dgm:spPr/>
    </dgm:pt>
    <dgm:pt modelId="{3C0F319C-9EDE-4F96-9360-696F21C65E38}" type="pres">
      <dgm:prSet presAssocID="{AF693AAB-0325-48CB-B262-AE99DCBFB8CF}" presName="horz1" presStyleCnt="0"/>
      <dgm:spPr/>
    </dgm:pt>
    <dgm:pt modelId="{D6320E35-7B45-4EE7-A2F4-2AC0BD27D6F5}" type="pres">
      <dgm:prSet presAssocID="{AF693AAB-0325-48CB-B262-AE99DCBFB8CF}" presName="tx1" presStyleLbl="revTx" presStyleIdx="0" presStyleCnt="3"/>
      <dgm:spPr/>
    </dgm:pt>
    <dgm:pt modelId="{1F165E26-8985-49F8-9D5C-7198C3451A24}" type="pres">
      <dgm:prSet presAssocID="{AF693AAB-0325-48CB-B262-AE99DCBFB8CF}" presName="vert1" presStyleCnt="0"/>
      <dgm:spPr/>
    </dgm:pt>
    <dgm:pt modelId="{344C40B1-D233-4E6F-B076-AA94C17E959D}" type="pres">
      <dgm:prSet presAssocID="{BF77FFC3-0019-4096-B904-60DBA937D79C}" presName="thickLine" presStyleLbl="alignNode1" presStyleIdx="1" presStyleCnt="3"/>
      <dgm:spPr/>
    </dgm:pt>
    <dgm:pt modelId="{AB1BF22A-F446-433C-8E94-FA67EBAA02EB}" type="pres">
      <dgm:prSet presAssocID="{BF77FFC3-0019-4096-B904-60DBA937D79C}" presName="horz1" presStyleCnt="0"/>
      <dgm:spPr/>
    </dgm:pt>
    <dgm:pt modelId="{D69FD64B-0CF2-40B9-AC85-B2A0908B0907}" type="pres">
      <dgm:prSet presAssocID="{BF77FFC3-0019-4096-B904-60DBA937D79C}" presName="tx1" presStyleLbl="revTx" presStyleIdx="1" presStyleCnt="3"/>
      <dgm:spPr/>
    </dgm:pt>
    <dgm:pt modelId="{5D375FEA-050E-41AE-BFAA-EF0882928EE7}" type="pres">
      <dgm:prSet presAssocID="{BF77FFC3-0019-4096-B904-60DBA937D79C}" presName="vert1" presStyleCnt="0"/>
      <dgm:spPr/>
    </dgm:pt>
    <dgm:pt modelId="{DFFDD286-218C-4D50-87EE-09CFB5C5F2CE}" type="pres">
      <dgm:prSet presAssocID="{CD5599C3-268C-4A06-8072-33334EA976E7}" presName="thickLine" presStyleLbl="alignNode1" presStyleIdx="2" presStyleCnt="3"/>
      <dgm:spPr/>
    </dgm:pt>
    <dgm:pt modelId="{6F3AF1A5-4D90-45FC-8A14-66F78E9CF950}" type="pres">
      <dgm:prSet presAssocID="{CD5599C3-268C-4A06-8072-33334EA976E7}" presName="horz1" presStyleCnt="0"/>
      <dgm:spPr/>
    </dgm:pt>
    <dgm:pt modelId="{1FAFB67A-A81D-4E0F-9A3E-2B21C52456E7}" type="pres">
      <dgm:prSet presAssocID="{CD5599C3-268C-4A06-8072-33334EA976E7}" presName="tx1" presStyleLbl="revTx" presStyleIdx="2" presStyleCnt="3"/>
      <dgm:spPr/>
    </dgm:pt>
    <dgm:pt modelId="{2C4920C4-3FD3-49D5-8AF5-84DD4FF3F17C}" type="pres">
      <dgm:prSet presAssocID="{CD5599C3-268C-4A06-8072-33334EA976E7}" presName="vert1" presStyleCnt="0"/>
      <dgm:spPr/>
    </dgm:pt>
  </dgm:ptLst>
  <dgm:cxnLst>
    <dgm:cxn modelId="{535C0113-D602-40D2-B5A3-B2750FD88882}" type="presOf" srcId="{CD5599C3-268C-4A06-8072-33334EA976E7}" destId="{1FAFB67A-A81D-4E0F-9A3E-2B21C52456E7}" srcOrd="0" destOrd="0" presId="urn:microsoft.com/office/officeart/2008/layout/LinedList"/>
    <dgm:cxn modelId="{48C00733-EEE9-4D54-8E7C-139DCCD689F9}" srcId="{139E114A-C5D8-4E5B-817A-83CB4F25FFED}" destId="{BF77FFC3-0019-4096-B904-60DBA937D79C}" srcOrd="1" destOrd="0" parTransId="{BC0EC3D7-32D6-42B0-8587-300B59B8E72B}" sibTransId="{AA8520D5-891A-4D80-A85D-CD08FCE12913}"/>
    <dgm:cxn modelId="{D46AAF43-69AF-4158-B82A-790BEF557AF7}" type="presOf" srcId="{BF77FFC3-0019-4096-B904-60DBA937D79C}" destId="{D69FD64B-0CF2-40B9-AC85-B2A0908B0907}" srcOrd="0" destOrd="0" presId="urn:microsoft.com/office/officeart/2008/layout/LinedList"/>
    <dgm:cxn modelId="{CA622165-D925-4FA6-8625-A14B6EBA80F5}" srcId="{139E114A-C5D8-4E5B-817A-83CB4F25FFED}" destId="{AF693AAB-0325-48CB-B262-AE99DCBFB8CF}" srcOrd="0" destOrd="0" parTransId="{EA408790-5659-4AFB-8F1D-89DFA959A3EB}" sibTransId="{3F91DD40-B03A-45B9-9A7F-B7AF8D7D99D9}"/>
    <dgm:cxn modelId="{471419C3-5F1B-47EA-BD39-DF4D8F40E163}" type="presOf" srcId="{139E114A-C5D8-4E5B-817A-83CB4F25FFED}" destId="{5821A1DD-4EA7-42F3-8024-784B2328C147}" srcOrd="0" destOrd="0" presId="urn:microsoft.com/office/officeart/2008/layout/LinedList"/>
    <dgm:cxn modelId="{93B3A7DB-CC39-470B-8E81-39B20DE75641}" srcId="{139E114A-C5D8-4E5B-817A-83CB4F25FFED}" destId="{CD5599C3-268C-4A06-8072-33334EA976E7}" srcOrd="2" destOrd="0" parTransId="{2D586B89-0AE5-428A-AA0F-4DD244F9F788}" sibTransId="{041EE7D5-BBDC-45D7-B996-57A108A06A50}"/>
    <dgm:cxn modelId="{AE44C2FA-B411-45BE-BEB9-6551660C7021}" type="presOf" srcId="{AF693AAB-0325-48CB-B262-AE99DCBFB8CF}" destId="{D6320E35-7B45-4EE7-A2F4-2AC0BD27D6F5}" srcOrd="0" destOrd="0" presId="urn:microsoft.com/office/officeart/2008/layout/LinedList"/>
    <dgm:cxn modelId="{4B58608B-230B-4C4D-A5D2-8B271AD54C25}" type="presParOf" srcId="{5821A1DD-4EA7-42F3-8024-784B2328C147}" destId="{20DEB38F-D8AA-487F-9949-9AD1C3453CEE}" srcOrd="0" destOrd="0" presId="urn:microsoft.com/office/officeart/2008/layout/LinedList"/>
    <dgm:cxn modelId="{9BA60C73-6C68-4AF6-9063-7DA1B3B93FC3}" type="presParOf" srcId="{5821A1DD-4EA7-42F3-8024-784B2328C147}" destId="{3C0F319C-9EDE-4F96-9360-696F21C65E38}" srcOrd="1" destOrd="0" presId="urn:microsoft.com/office/officeart/2008/layout/LinedList"/>
    <dgm:cxn modelId="{44A98A22-9488-4CD5-9656-00707954F01F}" type="presParOf" srcId="{3C0F319C-9EDE-4F96-9360-696F21C65E38}" destId="{D6320E35-7B45-4EE7-A2F4-2AC0BD27D6F5}" srcOrd="0" destOrd="0" presId="urn:microsoft.com/office/officeart/2008/layout/LinedList"/>
    <dgm:cxn modelId="{24286E40-BB41-4B6B-BB1B-864F61DFA82D}" type="presParOf" srcId="{3C0F319C-9EDE-4F96-9360-696F21C65E38}" destId="{1F165E26-8985-49F8-9D5C-7198C3451A24}" srcOrd="1" destOrd="0" presId="urn:microsoft.com/office/officeart/2008/layout/LinedList"/>
    <dgm:cxn modelId="{7E79A6C4-FBCC-46EB-9151-02F529C213B4}" type="presParOf" srcId="{5821A1DD-4EA7-42F3-8024-784B2328C147}" destId="{344C40B1-D233-4E6F-B076-AA94C17E959D}" srcOrd="2" destOrd="0" presId="urn:microsoft.com/office/officeart/2008/layout/LinedList"/>
    <dgm:cxn modelId="{478F0FB5-ACCE-4B03-8BEA-9E8912D098E6}" type="presParOf" srcId="{5821A1DD-4EA7-42F3-8024-784B2328C147}" destId="{AB1BF22A-F446-433C-8E94-FA67EBAA02EB}" srcOrd="3" destOrd="0" presId="urn:microsoft.com/office/officeart/2008/layout/LinedList"/>
    <dgm:cxn modelId="{47ED18AE-BCF1-4A70-BCFE-06163AC58EB3}" type="presParOf" srcId="{AB1BF22A-F446-433C-8E94-FA67EBAA02EB}" destId="{D69FD64B-0CF2-40B9-AC85-B2A0908B0907}" srcOrd="0" destOrd="0" presId="urn:microsoft.com/office/officeart/2008/layout/LinedList"/>
    <dgm:cxn modelId="{B5384933-2765-423D-9EEE-AF504DD6AC7F}" type="presParOf" srcId="{AB1BF22A-F446-433C-8E94-FA67EBAA02EB}" destId="{5D375FEA-050E-41AE-BFAA-EF0882928EE7}" srcOrd="1" destOrd="0" presId="urn:microsoft.com/office/officeart/2008/layout/LinedList"/>
    <dgm:cxn modelId="{48F6AA19-4D5D-4731-BB0D-AE4E58A74394}" type="presParOf" srcId="{5821A1DD-4EA7-42F3-8024-784B2328C147}" destId="{DFFDD286-218C-4D50-87EE-09CFB5C5F2CE}" srcOrd="4" destOrd="0" presId="urn:microsoft.com/office/officeart/2008/layout/LinedList"/>
    <dgm:cxn modelId="{B893CAA6-0CD4-4415-BCEF-0C8B079874F0}" type="presParOf" srcId="{5821A1DD-4EA7-42F3-8024-784B2328C147}" destId="{6F3AF1A5-4D90-45FC-8A14-66F78E9CF950}" srcOrd="5" destOrd="0" presId="urn:microsoft.com/office/officeart/2008/layout/LinedList"/>
    <dgm:cxn modelId="{FD85AAB7-32EB-411C-81D3-03EA46C0C969}" type="presParOf" srcId="{6F3AF1A5-4D90-45FC-8A14-66F78E9CF950}" destId="{1FAFB67A-A81D-4E0F-9A3E-2B21C52456E7}" srcOrd="0" destOrd="0" presId="urn:microsoft.com/office/officeart/2008/layout/LinedList"/>
    <dgm:cxn modelId="{E4C03D3D-A1E1-4F99-839C-260655842D42}" type="presParOf" srcId="{6F3AF1A5-4D90-45FC-8A14-66F78E9CF950}" destId="{2C4920C4-3FD3-49D5-8AF5-84DD4FF3F1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9E114A-C5D8-4E5B-817A-83CB4F25FFE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693AAB-0325-48CB-B262-AE99DCBFB8CF}">
      <dgm:prSet/>
      <dgm:spPr/>
      <dgm:t>
        <a:bodyPr/>
        <a:lstStyle/>
        <a:p>
          <a:r>
            <a:rPr lang="en-US" dirty="0" err="1"/>
            <a:t>Generamos</a:t>
          </a:r>
          <a:r>
            <a:rPr lang="en-US" dirty="0"/>
            <a:t> la </a:t>
          </a:r>
          <a:r>
            <a:rPr lang="en-US" dirty="0" err="1"/>
            <a:t>prueba</a:t>
          </a:r>
          <a:r>
            <a:rPr lang="en-US" dirty="0"/>
            <a:t> que </a:t>
          </a:r>
          <a:r>
            <a:rPr lang="en-US" dirty="0" err="1"/>
            <a:t>nos</a:t>
          </a:r>
          <a:r>
            <a:rPr lang="en-US" dirty="0"/>
            <a:t> </a:t>
          </a:r>
          <a:r>
            <a:rPr lang="en-US" dirty="0" err="1"/>
            <a:t>permita</a:t>
          </a:r>
          <a:r>
            <a:rPr lang="en-US" dirty="0"/>
            <a:t> </a:t>
          </a:r>
          <a:r>
            <a:rPr lang="en-US" dirty="0" err="1"/>
            <a:t>controlar</a:t>
          </a:r>
          <a:r>
            <a:rPr lang="en-US" dirty="0"/>
            <a:t> que no se retire mas dinero del que se </a:t>
          </a:r>
          <a:r>
            <a:rPr lang="en-US" dirty="0" err="1"/>
            <a:t>tiene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cuenta</a:t>
          </a:r>
          <a:r>
            <a:rPr lang="en-US" dirty="0"/>
            <a:t> </a:t>
          </a:r>
          <a:r>
            <a:rPr lang="en-US" dirty="0" err="1"/>
            <a:t>mediante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excepción</a:t>
          </a:r>
          <a:endParaRPr lang="en-US" dirty="0"/>
        </a:p>
      </dgm:t>
    </dgm:pt>
    <dgm:pt modelId="{EA408790-5659-4AFB-8F1D-89DFA959A3EB}" type="parTrans" cxnId="{CA622165-D925-4FA6-8625-A14B6EBA80F5}">
      <dgm:prSet/>
      <dgm:spPr/>
      <dgm:t>
        <a:bodyPr/>
        <a:lstStyle/>
        <a:p>
          <a:endParaRPr lang="en-US"/>
        </a:p>
      </dgm:t>
    </dgm:pt>
    <dgm:pt modelId="{3F91DD40-B03A-45B9-9A7F-B7AF8D7D99D9}" type="sibTrans" cxnId="{CA622165-D925-4FA6-8625-A14B6EBA80F5}">
      <dgm:prSet/>
      <dgm:spPr/>
      <dgm:t>
        <a:bodyPr/>
        <a:lstStyle/>
        <a:p>
          <a:endParaRPr lang="en-US"/>
        </a:p>
      </dgm:t>
    </dgm:pt>
    <dgm:pt modelId="{BF77FFC3-0019-4096-B904-60DBA937D79C}">
      <dgm:prSet/>
      <dgm:spPr/>
      <dgm:t>
        <a:bodyPr/>
        <a:lstStyle/>
        <a:p>
          <a:r>
            <a:rPr lang="es-CL" dirty="0"/>
            <a:t>Implementamos el método que nos permita pasar la prueba</a:t>
          </a:r>
          <a:endParaRPr lang="en-US" dirty="0"/>
        </a:p>
      </dgm:t>
    </dgm:pt>
    <dgm:pt modelId="{BC0EC3D7-32D6-42B0-8587-300B59B8E72B}" type="parTrans" cxnId="{48C00733-EEE9-4D54-8E7C-139DCCD689F9}">
      <dgm:prSet/>
      <dgm:spPr/>
      <dgm:t>
        <a:bodyPr/>
        <a:lstStyle/>
        <a:p>
          <a:endParaRPr lang="en-US"/>
        </a:p>
      </dgm:t>
    </dgm:pt>
    <dgm:pt modelId="{AA8520D5-891A-4D80-A85D-CD08FCE12913}" type="sibTrans" cxnId="{48C00733-EEE9-4D54-8E7C-139DCCD689F9}">
      <dgm:prSet/>
      <dgm:spPr/>
      <dgm:t>
        <a:bodyPr/>
        <a:lstStyle/>
        <a:p>
          <a:endParaRPr lang="en-US"/>
        </a:p>
      </dgm:t>
    </dgm:pt>
    <dgm:pt modelId="{CD5599C3-268C-4A06-8072-33334EA976E7}">
      <dgm:prSet/>
      <dgm:spPr/>
      <dgm:t>
        <a:bodyPr/>
        <a:lstStyle/>
        <a:p>
          <a:r>
            <a:rPr lang="en-US" dirty="0"/>
            <a:t>Podemos </a:t>
          </a:r>
          <a:r>
            <a:rPr lang="en-US" dirty="0" err="1"/>
            <a:t>hacer</a:t>
          </a:r>
          <a:r>
            <a:rPr lang="en-US" dirty="0"/>
            <a:t> mas </a:t>
          </a:r>
          <a:r>
            <a:rPr lang="en-US" dirty="0" err="1"/>
            <a:t>pruebas</a:t>
          </a:r>
          <a:r>
            <a:rPr lang="en-US" dirty="0"/>
            <a:t>?</a:t>
          </a:r>
        </a:p>
      </dgm:t>
    </dgm:pt>
    <dgm:pt modelId="{2D586B89-0AE5-428A-AA0F-4DD244F9F788}" type="parTrans" cxnId="{93B3A7DB-CC39-470B-8E81-39B20DE75641}">
      <dgm:prSet/>
      <dgm:spPr/>
      <dgm:t>
        <a:bodyPr/>
        <a:lstStyle/>
        <a:p>
          <a:endParaRPr lang="es-CL"/>
        </a:p>
      </dgm:t>
    </dgm:pt>
    <dgm:pt modelId="{041EE7D5-BBDC-45D7-B996-57A108A06A50}" type="sibTrans" cxnId="{93B3A7DB-CC39-470B-8E81-39B20DE75641}">
      <dgm:prSet/>
      <dgm:spPr/>
    </dgm:pt>
    <dgm:pt modelId="{5821A1DD-4EA7-42F3-8024-784B2328C147}" type="pres">
      <dgm:prSet presAssocID="{139E114A-C5D8-4E5B-817A-83CB4F25FFED}" presName="vert0" presStyleCnt="0">
        <dgm:presLayoutVars>
          <dgm:dir/>
          <dgm:animOne val="branch"/>
          <dgm:animLvl val="lvl"/>
        </dgm:presLayoutVars>
      </dgm:prSet>
      <dgm:spPr/>
    </dgm:pt>
    <dgm:pt modelId="{20DEB38F-D8AA-487F-9949-9AD1C3453CEE}" type="pres">
      <dgm:prSet presAssocID="{AF693AAB-0325-48CB-B262-AE99DCBFB8CF}" presName="thickLine" presStyleLbl="alignNode1" presStyleIdx="0" presStyleCnt="3"/>
      <dgm:spPr/>
    </dgm:pt>
    <dgm:pt modelId="{3C0F319C-9EDE-4F96-9360-696F21C65E38}" type="pres">
      <dgm:prSet presAssocID="{AF693AAB-0325-48CB-B262-AE99DCBFB8CF}" presName="horz1" presStyleCnt="0"/>
      <dgm:spPr/>
    </dgm:pt>
    <dgm:pt modelId="{D6320E35-7B45-4EE7-A2F4-2AC0BD27D6F5}" type="pres">
      <dgm:prSet presAssocID="{AF693AAB-0325-48CB-B262-AE99DCBFB8CF}" presName="tx1" presStyleLbl="revTx" presStyleIdx="0" presStyleCnt="3"/>
      <dgm:spPr/>
    </dgm:pt>
    <dgm:pt modelId="{1F165E26-8985-49F8-9D5C-7198C3451A24}" type="pres">
      <dgm:prSet presAssocID="{AF693AAB-0325-48CB-B262-AE99DCBFB8CF}" presName="vert1" presStyleCnt="0"/>
      <dgm:spPr/>
    </dgm:pt>
    <dgm:pt modelId="{344C40B1-D233-4E6F-B076-AA94C17E959D}" type="pres">
      <dgm:prSet presAssocID="{BF77FFC3-0019-4096-B904-60DBA937D79C}" presName="thickLine" presStyleLbl="alignNode1" presStyleIdx="1" presStyleCnt="3"/>
      <dgm:spPr/>
    </dgm:pt>
    <dgm:pt modelId="{AB1BF22A-F446-433C-8E94-FA67EBAA02EB}" type="pres">
      <dgm:prSet presAssocID="{BF77FFC3-0019-4096-B904-60DBA937D79C}" presName="horz1" presStyleCnt="0"/>
      <dgm:spPr/>
    </dgm:pt>
    <dgm:pt modelId="{D69FD64B-0CF2-40B9-AC85-B2A0908B0907}" type="pres">
      <dgm:prSet presAssocID="{BF77FFC3-0019-4096-B904-60DBA937D79C}" presName="tx1" presStyleLbl="revTx" presStyleIdx="1" presStyleCnt="3"/>
      <dgm:spPr/>
    </dgm:pt>
    <dgm:pt modelId="{5D375FEA-050E-41AE-BFAA-EF0882928EE7}" type="pres">
      <dgm:prSet presAssocID="{BF77FFC3-0019-4096-B904-60DBA937D79C}" presName="vert1" presStyleCnt="0"/>
      <dgm:spPr/>
    </dgm:pt>
    <dgm:pt modelId="{DFFDD286-218C-4D50-87EE-09CFB5C5F2CE}" type="pres">
      <dgm:prSet presAssocID="{CD5599C3-268C-4A06-8072-33334EA976E7}" presName="thickLine" presStyleLbl="alignNode1" presStyleIdx="2" presStyleCnt="3"/>
      <dgm:spPr/>
    </dgm:pt>
    <dgm:pt modelId="{6F3AF1A5-4D90-45FC-8A14-66F78E9CF950}" type="pres">
      <dgm:prSet presAssocID="{CD5599C3-268C-4A06-8072-33334EA976E7}" presName="horz1" presStyleCnt="0"/>
      <dgm:spPr/>
    </dgm:pt>
    <dgm:pt modelId="{1FAFB67A-A81D-4E0F-9A3E-2B21C52456E7}" type="pres">
      <dgm:prSet presAssocID="{CD5599C3-268C-4A06-8072-33334EA976E7}" presName="tx1" presStyleLbl="revTx" presStyleIdx="2" presStyleCnt="3"/>
      <dgm:spPr/>
    </dgm:pt>
    <dgm:pt modelId="{2C4920C4-3FD3-49D5-8AF5-84DD4FF3F17C}" type="pres">
      <dgm:prSet presAssocID="{CD5599C3-268C-4A06-8072-33334EA976E7}" presName="vert1" presStyleCnt="0"/>
      <dgm:spPr/>
    </dgm:pt>
  </dgm:ptLst>
  <dgm:cxnLst>
    <dgm:cxn modelId="{535C0113-D602-40D2-B5A3-B2750FD88882}" type="presOf" srcId="{CD5599C3-268C-4A06-8072-33334EA976E7}" destId="{1FAFB67A-A81D-4E0F-9A3E-2B21C52456E7}" srcOrd="0" destOrd="0" presId="urn:microsoft.com/office/officeart/2008/layout/LinedList"/>
    <dgm:cxn modelId="{48C00733-EEE9-4D54-8E7C-139DCCD689F9}" srcId="{139E114A-C5D8-4E5B-817A-83CB4F25FFED}" destId="{BF77FFC3-0019-4096-B904-60DBA937D79C}" srcOrd="1" destOrd="0" parTransId="{BC0EC3D7-32D6-42B0-8587-300B59B8E72B}" sibTransId="{AA8520D5-891A-4D80-A85D-CD08FCE12913}"/>
    <dgm:cxn modelId="{D46AAF43-69AF-4158-B82A-790BEF557AF7}" type="presOf" srcId="{BF77FFC3-0019-4096-B904-60DBA937D79C}" destId="{D69FD64B-0CF2-40B9-AC85-B2A0908B0907}" srcOrd="0" destOrd="0" presId="urn:microsoft.com/office/officeart/2008/layout/LinedList"/>
    <dgm:cxn modelId="{CA622165-D925-4FA6-8625-A14B6EBA80F5}" srcId="{139E114A-C5D8-4E5B-817A-83CB4F25FFED}" destId="{AF693AAB-0325-48CB-B262-AE99DCBFB8CF}" srcOrd="0" destOrd="0" parTransId="{EA408790-5659-4AFB-8F1D-89DFA959A3EB}" sibTransId="{3F91DD40-B03A-45B9-9A7F-B7AF8D7D99D9}"/>
    <dgm:cxn modelId="{471419C3-5F1B-47EA-BD39-DF4D8F40E163}" type="presOf" srcId="{139E114A-C5D8-4E5B-817A-83CB4F25FFED}" destId="{5821A1DD-4EA7-42F3-8024-784B2328C147}" srcOrd="0" destOrd="0" presId="urn:microsoft.com/office/officeart/2008/layout/LinedList"/>
    <dgm:cxn modelId="{93B3A7DB-CC39-470B-8E81-39B20DE75641}" srcId="{139E114A-C5D8-4E5B-817A-83CB4F25FFED}" destId="{CD5599C3-268C-4A06-8072-33334EA976E7}" srcOrd="2" destOrd="0" parTransId="{2D586B89-0AE5-428A-AA0F-4DD244F9F788}" sibTransId="{041EE7D5-BBDC-45D7-B996-57A108A06A50}"/>
    <dgm:cxn modelId="{AE44C2FA-B411-45BE-BEB9-6551660C7021}" type="presOf" srcId="{AF693AAB-0325-48CB-B262-AE99DCBFB8CF}" destId="{D6320E35-7B45-4EE7-A2F4-2AC0BD27D6F5}" srcOrd="0" destOrd="0" presId="urn:microsoft.com/office/officeart/2008/layout/LinedList"/>
    <dgm:cxn modelId="{4B58608B-230B-4C4D-A5D2-8B271AD54C25}" type="presParOf" srcId="{5821A1DD-4EA7-42F3-8024-784B2328C147}" destId="{20DEB38F-D8AA-487F-9949-9AD1C3453CEE}" srcOrd="0" destOrd="0" presId="urn:microsoft.com/office/officeart/2008/layout/LinedList"/>
    <dgm:cxn modelId="{9BA60C73-6C68-4AF6-9063-7DA1B3B93FC3}" type="presParOf" srcId="{5821A1DD-4EA7-42F3-8024-784B2328C147}" destId="{3C0F319C-9EDE-4F96-9360-696F21C65E38}" srcOrd="1" destOrd="0" presId="urn:microsoft.com/office/officeart/2008/layout/LinedList"/>
    <dgm:cxn modelId="{44A98A22-9488-4CD5-9656-00707954F01F}" type="presParOf" srcId="{3C0F319C-9EDE-4F96-9360-696F21C65E38}" destId="{D6320E35-7B45-4EE7-A2F4-2AC0BD27D6F5}" srcOrd="0" destOrd="0" presId="urn:microsoft.com/office/officeart/2008/layout/LinedList"/>
    <dgm:cxn modelId="{24286E40-BB41-4B6B-BB1B-864F61DFA82D}" type="presParOf" srcId="{3C0F319C-9EDE-4F96-9360-696F21C65E38}" destId="{1F165E26-8985-49F8-9D5C-7198C3451A24}" srcOrd="1" destOrd="0" presId="urn:microsoft.com/office/officeart/2008/layout/LinedList"/>
    <dgm:cxn modelId="{7E79A6C4-FBCC-46EB-9151-02F529C213B4}" type="presParOf" srcId="{5821A1DD-4EA7-42F3-8024-784B2328C147}" destId="{344C40B1-D233-4E6F-B076-AA94C17E959D}" srcOrd="2" destOrd="0" presId="urn:microsoft.com/office/officeart/2008/layout/LinedList"/>
    <dgm:cxn modelId="{478F0FB5-ACCE-4B03-8BEA-9E8912D098E6}" type="presParOf" srcId="{5821A1DD-4EA7-42F3-8024-784B2328C147}" destId="{AB1BF22A-F446-433C-8E94-FA67EBAA02EB}" srcOrd="3" destOrd="0" presId="urn:microsoft.com/office/officeart/2008/layout/LinedList"/>
    <dgm:cxn modelId="{47ED18AE-BCF1-4A70-BCFE-06163AC58EB3}" type="presParOf" srcId="{AB1BF22A-F446-433C-8E94-FA67EBAA02EB}" destId="{D69FD64B-0CF2-40B9-AC85-B2A0908B0907}" srcOrd="0" destOrd="0" presId="urn:microsoft.com/office/officeart/2008/layout/LinedList"/>
    <dgm:cxn modelId="{B5384933-2765-423D-9EEE-AF504DD6AC7F}" type="presParOf" srcId="{AB1BF22A-F446-433C-8E94-FA67EBAA02EB}" destId="{5D375FEA-050E-41AE-BFAA-EF0882928EE7}" srcOrd="1" destOrd="0" presId="urn:microsoft.com/office/officeart/2008/layout/LinedList"/>
    <dgm:cxn modelId="{48F6AA19-4D5D-4731-BB0D-AE4E58A74394}" type="presParOf" srcId="{5821A1DD-4EA7-42F3-8024-784B2328C147}" destId="{DFFDD286-218C-4D50-87EE-09CFB5C5F2CE}" srcOrd="4" destOrd="0" presId="urn:microsoft.com/office/officeart/2008/layout/LinedList"/>
    <dgm:cxn modelId="{B893CAA6-0CD4-4415-BCEF-0C8B079874F0}" type="presParOf" srcId="{5821A1DD-4EA7-42F3-8024-784B2328C147}" destId="{6F3AF1A5-4D90-45FC-8A14-66F78E9CF950}" srcOrd="5" destOrd="0" presId="urn:microsoft.com/office/officeart/2008/layout/LinedList"/>
    <dgm:cxn modelId="{FD85AAB7-32EB-411C-81D3-03EA46C0C969}" type="presParOf" srcId="{6F3AF1A5-4D90-45FC-8A14-66F78E9CF950}" destId="{1FAFB67A-A81D-4E0F-9A3E-2B21C52456E7}" srcOrd="0" destOrd="0" presId="urn:microsoft.com/office/officeart/2008/layout/LinedList"/>
    <dgm:cxn modelId="{E4C03D3D-A1E1-4F99-839C-260655842D42}" type="presParOf" srcId="{6F3AF1A5-4D90-45FC-8A14-66F78E9CF950}" destId="{2C4920C4-3FD3-49D5-8AF5-84DD4FF3F1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9E114A-C5D8-4E5B-817A-83CB4F25FFE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693AAB-0325-48CB-B262-AE99DCBFB8CF}">
      <dgm:prSet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necesita</a:t>
          </a:r>
          <a:r>
            <a:rPr lang="en-US" dirty="0"/>
            <a:t> </a:t>
          </a:r>
          <a:r>
            <a:rPr lang="en-US" dirty="0" err="1"/>
            <a:t>realizar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transferencia</a:t>
          </a:r>
          <a:r>
            <a:rPr lang="en-US" dirty="0"/>
            <a:t> entre </a:t>
          </a:r>
          <a:r>
            <a:rPr lang="en-US" dirty="0" err="1"/>
            <a:t>cuentas</a:t>
          </a:r>
          <a:r>
            <a:rPr lang="en-US" dirty="0"/>
            <a:t> para </a:t>
          </a:r>
          <a:r>
            <a:rPr lang="en-US" dirty="0" err="1"/>
            <a:t>esto</a:t>
          </a:r>
          <a:r>
            <a:rPr lang="en-US" dirty="0"/>
            <a:t> </a:t>
          </a:r>
          <a:r>
            <a:rPr lang="en-US" dirty="0" err="1"/>
            <a:t>creamos</a:t>
          </a:r>
          <a:r>
            <a:rPr lang="en-US" dirty="0"/>
            <a:t> la </a:t>
          </a:r>
          <a:r>
            <a:rPr lang="en-US" dirty="0" err="1"/>
            <a:t>clase</a:t>
          </a:r>
          <a:r>
            <a:rPr lang="en-US" dirty="0"/>
            <a:t> Bank con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atributos</a:t>
          </a:r>
          <a:r>
            <a:rPr lang="en-US" dirty="0"/>
            <a:t> name(string) </a:t>
          </a:r>
        </a:p>
      </dgm:t>
    </dgm:pt>
    <dgm:pt modelId="{EA408790-5659-4AFB-8F1D-89DFA959A3EB}" type="parTrans" cxnId="{CA622165-D925-4FA6-8625-A14B6EBA80F5}">
      <dgm:prSet/>
      <dgm:spPr/>
      <dgm:t>
        <a:bodyPr/>
        <a:lstStyle/>
        <a:p>
          <a:endParaRPr lang="en-US"/>
        </a:p>
      </dgm:t>
    </dgm:pt>
    <dgm:pt modelId="{3F91DD40-B03A-45B9-9A7F-B7AF8D7D99D9}" type="sibTrans" cxnId="{CA622165-D925-4FA6-8625-A14B6EBA80F5}">
      <dgm:prSet/>
      <dgm:spPr/>
      <dgm:t>
        <a:bodyPr/>
        <a:lstStyle/>
        <a:p>
          <a:endParaRPr lang="en-US"/>
        </a:p>
      </dgm:t>
    </dgm:pt>
    <dgm:pt modelId="{BF77FFC3-0019-4096-B904-60DBA937D79C}">
      <dgm:prSet/>
      <dgm:spPr/>
      <dgm:t>
        <a:bodyPr/>
        <a:lstStyle/>
        <a:p>
          <a:r>
            <a:rPr lang="es-CL" dirty="0"/>
            <a:t>Generamos el test</a:t>
          </a:r>
          <a:endParaRPr lang="en-US" dirty="0"/>
        </a:p>
      </dgm:t>
    </dgm:pt>
    <dgm:pt modelId="{BC0EC3D7-32D6-42B0-8587-300B59B8E72B}" type="parTrans" cxnId="{48C00733-EEE9-4D54-8E7C-139DCCD689F9}">
      <dgm:prSet/>
      <dgm:spPr/>
      <dgm:t>
        <a:bodyPr/>
        <a:lstStyle/>
        <a:p>
          <a:endParaRPr lang="en-US"/>
        </a:p>
      </dgm:t>
    </dgm:pt>
    <dgm:pt modelId="{AA8520D5-891A-4D80-A85D-CD08FCE12913}" type="sibTrans" cxnId="{48C00733-EEE9-4D54-8E7C-139DCCD689F9}">
      <dgm:prSet/>
      <dgm:spPr/>
      <dgm:t>
        <a:bodyPr/>
        <a:lstStyle/>
        <a:p>
          <a:endParaRPr lang="en-US"/>
        </a:p>
      </dgm:t>
    </dgm:pt>
    <dgm:pt modelId="{CD5599C3-268C-4A06-8072-33334EA976E7}">
      <dgm:prSet/>
      <dgm:spPr/>
      <dgm:t>
        <a:bodyPr/>
        <a:lstStyle/>
        <a:p>
          <a:r>
            <a:rPr lang="es-CL" dirty="0"/>
            <a:t>Implementamos el método que nos permita pasar la prueba</a:t>
          </a:r>
          <a:endParaRPr lang="en-US" dirty="0"/>
        </a:p>
      </dgm:t>
    </dgm:pt>
    <dgm:pt modelId="{2D586B89-0AE5-428A-AA0F-4DD244F9F788}" type="parTrans" cxnId="{93B3A7DB-CC39-470B-8E81-39B20DE75641}">
      <dgm:prSet/>
      <dgm:spPr/>
      <dgm:t>
        <a:bodyPr/>
        <a:lstStyle/>
        <a:p>
          <a:endParaRPr lang="es-CL"/>
        </a:p>
      </dgm:t>
    </dgm:pt>
    <dgm:pt modelId="{041EE7D5-BBDC-45D7-B996-57A108A06A50}" type="sibTrans" cxnId="{93B3A7DB-CC39-470B-8E81-39B20DE75641}">
      <dgm:prSet/>
      <dgm:spPr/>
    </dgm:pt>
    <dgm:pt modelId="{5821A1DD-4EA7-42F3-8024-784B2328C147}" type="pres">
      <dgm:prSet presAssocID="{139E114A-C5D8-4E5B-817A-83CB4F25FFED}" presName="vert0" presStyleCnt="0">
        <dgm:presLayoutVars>
          <dgm:dir/>
          <dgm:animOne val="branch"/>
          <dgm:animLvl val="lvl"/>
        </dgm:presLayoutVars>
      </dgm:prSet>
      <dgm:spPr/>
    </dgm:pt>
    <dgm:pt modelId="{20DEB38F-D8AA-487F-9949-9AD1C3453CEE}" type="pres">
      <dgm:prSet presAssocID="{AF693AAB-0325-48CB-B262-AE99DCBFB8CF}" presName="thickLine" presStyleLbl="alignNode1" presStyleIdx="0" presStyleCnt="3"/>
      <dgm:spPr/>
    </dgm:pt>
    <dgm:pt modelId="{3C0F319C-9EDE-4F96-9360-696F21C65E38}" type="pres">
      <dgm:prSet presAssocID="{AF693AAB-0325-48CB-B262-AE99DCBFB8CF}" presName="horz1" presStyleCnt="0"/>
      <dgm:spPr/>
    </dgm:pt>
    <dgm:pt modelId="{D6320E35-7B45-4EE7-A2F4-2AC0BD27D6F5}" type="pres">
      <dgm:prSet presAssocID="{AF693AAB-0325-48CB-B262-AE99DCBFB8CF}" presName="tx1" presStyleLbl="revTx" presStyleIdx="0" presStyleCnt="3"/>
      <dgm:spPr/>
    </dgm:pt>
    <dgm:pt modelId="{1F165E26-8985-49F8-9D5C-7198C3451A24}" type="pres">
      <dgm:prSet presAssocID="{AF693AAB-0325-48CB-B262-AE99DCBFB8CF}" presName="vert1" presStyleCnt="0"/>
      <dgm:spPr/>
    </dgm:pt>
    <dgm:pt modelId="{344C40B1-D233-4E6F-B076-AA94C17E959D}" type="pres">
      <dgm:prSet presAssocID="{BF77FFC3-0019-4096-B904-60DBA937D79C}" presName="thickLine" presStyleLbl="alignNode1" presStyleIdx="1" presStyleCnt="3"/>
      <dgm:spPr/>
    </dgm:pt>
    <dgm:pt modelId="{AB1BF22A-F446-433C-8E94-FA67EBAA02EB}" type="pres">
      <dgm:prSet presAssocID="{BF77FFC3-0019-4096-B904-60DBA937D79C}" presName="horz1" presStyleCnt="0"/>
      <dgm:spPr/>
    </dgm:pt>
    <dgm:pt modelId="{D69FD64B-0CF2-40B9-AC85-B2A0908B0907}" type="pres">
      <dgm:prSet presAssocID="{BF77FFC3-0019-4096-B904-60DBA937D79C}" presName="tx1" presStyleLbl="revTx" presStyleIdx="1" presStyleCnt="3"/>
      <dgm:spPr/>
    </dgm:pt>
    <dgm:pt modelId="{5D375FEA-050E-41AE-BFAA-EF0882928EE7}" type="pres">
      <dgm:prSet presAssocID="{BF77FFC3-0019-4096-B904-60DBA937D79C}" presName="vert1" presStyleCnt="0"/>
      <dgm:spPr/>
    </dgm:pt>
    <dgm:pt modelId="{DFFDD286-218C-4D50-87EE-09CFB5C5F2CE}" type="pres">
      <dgm:prSet presAssocID="{CD5599C3-268C-4A06-8072-33334EA976E7}" presName="thickLine" presStyleLbl="alignNode1" presStyleIdx="2" presStyleCnt="3"/>
      <dgm:spPr/>
    </dgm:pt>
    <dgm:pt modelId="{6F3AF1A5-4D90-45FC-8A14-66F78E9CF950}" type="pres">
      <dgm:prSet presAssocID="{CD5599C3-268C-4A06-8072-33334EA976E7}" presName="horz1" presStyleCnt="0"/>
      <dgm:spPr/>
    </dgm:pt>
    <dgm:pt modelId="{1FAFB67A-A81D-4E0F-9A3E-2B21C52456E7}" type="pres">
      <dgm:prSet presAssocID="{CD5599C3-268C-4A06-8072-33334EA976E7}" presName="tx1" presStyleLbl="revTx" presStyleIdx="2" presStyleCnt="3"/>
      <dgm:spPr/>
    </dgm:pt>
    <dgm:pt modelId="{2C4920C4-3FD3-49D5-8AF5-84DD4FF3F17C}" type="pres">
      <dgm:prSet presAssocID="{CD5599C3-268C-4A06-8072-33334EA976E7}" presName="vert1" presStyleCnt="0"/>
      <dgm:spPr/>
    </dgm:pt>
  </dgm:ptLst>
  <dgm:cxnLst>
    <dgm:cxn modelId="{535C0113-D602-40D2-B5A3-B2750FD88882}" type="presOf" srcId="{CD5599C3-268C-4A06-8072-33334EA976E7}" destId="{1FAFB67A-A81D-4E0F-9A3E-2B21C52456E7}" srcOrd="0" destOrd="0" presId="urn:microsoft.com/office/officeart/2008/layout/LinedList"/>
    <dgm:cxn modelId="{48C00733-EEE9-4D54-8E7C-139DCCD689F9}" srcId="{139E114A-C5D8-4E5B-817A-83CB4F25FFED}" destId="{BF77FFC3-0019-4096-B904-60DBA937D79C}" srcOrd="1" destOrd="0" parTransId="{BC0EC3D7-32D6-42B0-8587-300B59B8E72B}" sibTransId="{AA8520D5-891A-4D80-A85D-CD08FCE12913}"/>
    <dgm:cxn modelId="{D46AAF43-69AF-4158-B82A-790BEF557AF7}" type="presOf" srcId="{BF77FFC3-0019-4096-B904-60DBA937D79C}" destId="{D69FD64B-0CF2-40B9-AC85-B2A0908B0907}" srcOrd="0" destOrd="0" presId="urn:microsoft.com/office/officeart/2008/layout/LinedList"/>
    <dgm:cxn modelId="{CA622165-D925-4FA6-8625-A14B6EBA80F5}" srcId="{139E114A-C5D8-4E5B-817A-83CB4F25FFED}" destId="{AF693AAB-0325-48CB-B262-AE99DCBFB8CF}" srcOrd="0" destOrd="0" parTransId="{EA408790-5659-4AFB-8F1D-89DFA959A3EB}" sibTransId="{3F91DD40-B03A-45B9-9A7F-B7AF8D7D99D9}"/>
    <dgm:cxn modelId="{471419C3-5F1B-47EA-BD39-DF4D8F40E163}" type="presOf" srcId="{139E114A-C5D8-4E5B-817A-83CB4F25FFED}" destId="{5821A1DD-4EA7-42F3-8024-784B2328C147}" srcOrd="0" destOrd="0" presId="urn:microsoft.com/office/officeart/2008/layout/LinedList"/>
    <dgm:cxn modelId="{93B3A7DB-CC39-470B-8E81-39B20DE75641}" srcId="{139E114A-C5D8-4E5B-817A-83CB4F25FFED}" destId="{CD5599C3-268C-4A06-8072-33334EA976E7}" srcOrd="2" destOrd="0" parTransId="{2D586B89-0AE5-428A-AA0F-4DD244F9F788}" sibTransId="{041EE7D5-BBDC-45D7-B996-57A108A06A50}"/>
    <dgm:cxn modelId="{AE44C2FA-B411-45BE-BEB9-6551660C7021}" type="presOf" srcId="{AF693AAB-0325-48CB-B262-AE99DCBFB8CF}" destId="{D6320E35-7B45-4EE7-A2F4-2AC0BD27D6F5}" srcOrd="0" destOrd="0" presId="urn:microsoft.com/office/officeart/2008/layout/LinedList"/>
    <dgm:cxn modelId="{4B58608B-230B-4C4D-A5D2-8B271AD54C25}" type="presParOf" srcId="{5821A1DD-4EA7-42F3-8024-784B2328C147}" destId="{20DEB38F-D8AA-487F-9949-9AD1C3453CEE}" srcOrd="0" destOrd="0" presId="urn:microsoft.com/office/officeart/2008/layout/LinedList"/>
    <dgm:cxn modelId="{9BA60C73-6C68-4AF6-9063-7DA1B3B93FC3}" type="presParOf" srcId="{5821A1DD-4EA7-42F3-8024-784B2328C147}" destId="{3C0F319C-9EDE-4F96-9360-696F21C65E38}" srcOrd="1" destOrd="0" presId="urn:microsoft.com/office/officeart/2008/layout/LinedList"/>
    <dgm:cxn modelId="{44A98A22-9488-4CD5-9656-00707954F01F}" type="presParOf" srcId="{3C0F319C-9EDE-4F96-9360-696F21C65E38}" destId="{D6320E35-7B45-4EE7-A2F4-2AC0BD27D6F5}" srcOrd="0" destOrd="0" presId="urn:microsoft.com/office/officeart/2008/layout/LinedList"/>
    <dgm:cxn modelId="{24286E40-BB41-4B6B-BB1B-864F61DFA82D}" type="presParOf" srcId="{3C0F319C-9EDE-4F96-9360-696F21C65E38}" destId="{1F165E26-8985-49F8-9D5C-7198C3451A24}" srcOrd="1" destOrd="0" presId="urn:microsoft.com/office/officeart/2008/layout/LinedList"/>
    <dgm:cxn modelId="{7E79A6C4-FBCC-46EB-9151-02F529C213B4}" type="presParOf" srcId="{5821A1DD-4EA7-42F3-8024-784B2328C147}" destId="{344C40B1-D233-4E6F-B076-AA94C17E959D}" srcOrd="2" destOrd="0" presId="urn:microsoft.com/office/officeart/2008/layout/LinedList"/>
    <dgm:cxn modelId="{478F0FB5-ACCE-4B03-8BEA-9E8912D098E6}" type="presParOf" srcId="{5821A1DD-4EA7-42F3-8024-784B2328C147}" destId="{AB1BF22A-F446-433C-8E94-FA67EBAA02EB}" srcOrd="3" destOrd="0" presId="urn:microsoft.com/office/officeart/2008/layout/LinedList"/>
    <dgm:cxn modelId="{47ED18AE-BCF1-4A70-BCFE-06163AC58EB3}" type="presParOf" srcId="{AB1BF22A-F446-433C-8E94-FA67EBAA02EB}" destId="{D69FD64B-0CF2-40B9-AC85-B2A0908B0907}" srcOrd="0" destOrd="0" presId="urn:microsoft.com/office/officeart/2008/layout/LinedList"/>
    <dgm:cxn modelId="{B5384933-2765-423D-9EEE-AF504DD6AC7F}" type="presParOf" srcId="{AB1BF22A-F446-433C-8E94-FA67EBAA02EB}" destId="{5D375FEA-050E-41AE-BFAA-EF0882928EE7}" srcOrd="1" destOrd="0" presId="urn:microsoft.com/office/officeart/2008/layout/LinedList"/>
    <dgm:cxn modelId="{48F6AA19-4D5D-4731-BB0D-AE4E58A74394}" type="presParOf" srcId="{5821A1DD-4EA7-42F3-8024-784B2328C147}" destId="{DFFDD286-218C-4D50-87EE-09CFB5C5F2CE}" srcOrd="4" destOrd="0" presId="urn:microsoft.com/office/officeart/2008/layout/LinedList"/>
    <dgm:cxn modelId="{B893CAA6-0CD4-4415-BCEF-0C8B079874F0}" type="presParOf" srcId="{5821A1DD-4EA7-42F3-8024-784B2328C147}" destId="{6F3AF1A5-4D90-45FC-8A14-66F78E9CF950}" srcOrd="5" destOrd="0" presId="urn:microsoft.com/office/officeart/2008/layout/LinedList"/>
    <dgm:cxn modelId="{FD85AAB7-32EB-411C-81D3-03EA46C0C969}" type="presParOf" srcId="{6F3AF1A5-4D90-45FC-8A14-66F78E9CF950}" destId="{1FAFB67A-A81D-4E0F-9A3E-2B21C52456E7}" srcOrd="0" destOrd="0" presId="urn:microsoft.com/office/officeart/2008/layout/LinedList"/>
    <dgm:cxn modelId="{E4C03D3D-A1E1-4F99-839C-260655842D42}" type="presParOf" srcId="{6F3AF1A5-4D90-45FC-8A14-66F78E9CF950}" destId="{2C4920C4-3FD3-49D5-8AF5-84DD4FF3F17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9E114A-C5D8-4E5B-817A-83CB4F25FFE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693AAB-0325-48CB-B262-AE99DCBFB8CF}">
      <dgm:prSet/>
      <dgm:spPr/>
      <dgm:t>
        <a:bodyPr/>
        <a:lstStyle/>
        <a:p>
          <a:r>
            <a:rPr lang="en-US" dirty="0" err="1"/>
            <a:t>BeforeEach</a:t>
          </a:r>
          <a:r>
            <a:rPr lang="en-US" dirty="0"/>
            <a:t>() se </a:t>
          </a:r>
          <a:r>
            <a:rPr lang="en-US" dirty="0" err="1"/>
            <a:t>ejecuta</a:t>
          </a:r>
          <a:r>
            <a:rPr lang="en-US" dirty="0"/>
            <a:t> </a:t>
          </a:r>
          <a:r>
            <a:rPr lang="en-US" dirty="0" err="1"/>
            <a:t>siempre</a:t>
          </a:r>
          <a:r>
            <a:rPr lang="en-US" dirty="0"/>
            <a:t> antes de </a:t>
          </a:r>
          <a:r>
            <a:rPr lang="en-US" dirty="0" err="1"/>
            <a:t>cada</a:t>
          </a:r>
          <a:r>
            <a:rPr lang="en-US" dirty="0"/>
            <a:t> test</a:t>
          </a:r>
        </a:p>
      </dgm:t>
    </dgm:pt>
    <dgm:pt modelId="{EA408790-5659-4AFB-8F1D-89DFA959A3EB}" type="parTrans" cxnId="{CA622165-D925-4FA6-8625-A14B6EBA80F5}">
      <dgm:prSet/>
      <dgm:spPr/>
      <dgm:t>
        <a:bodyPr/>
        <a:lstStyle/>
        <a:p>
          <a:endParaRPr lang="en-US"/>
        </a:p>
      </dgm:t>
    </dgm:pt>
    <dgm:pt modelId="{3F91DD40-B03A-45B9-9A7F-B7AF8D7D99D9}" type="sibTrans" cxnId="{CA622165-D925-4FA6-8625-A14B6EBA80F5}">
      <dgm:prSet/>
      <dgm:spPr/>
      <dgm:t>
        <a:bodyPr/>
        <a:lstStyle/>
        <a:p>
          <a:endParaRPr lang="en-US"/>
        </a:p>
      </dgm:t>
    </dgm:pt>
    <dgm:pt modelId="{BF77FFC3-0019-4096-B904-60DBA937D79C}">
      <dgm:prSet/>
      <dgm:spPr/>
      <dgm:t>
        <a:bodyPr/>
        <a:lstStyle/>
        <a:p>
          <a:r>
            <a:rPr lang="es-CL" dirty="0"/>
            <a:t>Modificamos el </a:t>
          </a:r>
          <a:r>
            <a:rPr lang="es-CL" dirty="0" err="1"/>
            <a:t>unit</a:t>
          </a:r>
          <a:r>
            <a:rPr lang="es-CL" dirty="0"/>
            <a:t> test para implementar </a:t>
          </a:r>
          <a:r>
            <a:rPr lang="es-CL" dirty="0" err="1"/>
            <a:t>beforeEach</a:t>
          </a:r>
          <a:endParaRPr lang="en-US" dirty="0"/>
        </a:p>
      </dgm:t>
    </dgm:pt>
    <dgm:pt modelId="{BC0EC3D7-32D6-42B0-8587-300B59B8E72B}" type="parTrans" cxnId="{48C00733-EEE9-4D54-8E7C-139DCCD689F9}">
      <dgm:prSet/>
      <dgm:spPr/>
      <dgm:t>
        <a:bodyPr/>
        <a:lstStyle/>
        <a:p>
          <a:endParaRPr lang="en-US"/>
        </a:p>
      </dgm:t>
    </dgm:pt>
    <dgm:pt modelId="{AA8520D5-891A-4D80-A85D-CD08FCE12913}" type="sibTrans" cxnId="{48C00733-EEE9-4D54-8E7C-139DCCD689F9}">
      <dgm:prSet/>
      <dgm:spPr/>
      <dgm:t>
        <a:bodyPr/>
        <a:lstStyle/>
        <a:p>
          <a:endParaRPr lang="en-US"/>
        </a:p>
      </dgm:t>
    </dgm:pt>
    <dgm:pt modelId="{5821A1DD-4EA7-42F3-8024-784B2328C147}" type="pres">
      <dgm:prSet presAssocID="{139E114A-C5D8-4E5B-817A-83CB4F25FFED}" presName="vert0" presStyleCnt="0">
        <dgm:presLayoutVars>
          <dgm:dir/>
          <dgm:animOne val="branch"/>
          <dgm:animLvl val="lvl"/>
        </dgm:presLayoutVars>
      </dgm:prSet>
      <dgm:spPr/>
    </dgm:pt>
    <dgm:pt modelId="{20DEB38F-D8AA-487F-9949-9AD1C3453CEE}" type="pres">
      <dgm:prSet presAssocID="{AF693AAB-0325-48CB-B262-AE99DCBFB8CF}" presName="thickLine" presStyleLbl="alignNode1" presStyleIdx="0" presStyleCnt="2"/>
      <dgm:spPr/>
    </dgm:pt>
    <dgm:pt modelId="{3C0F319C-9EDE-4F96-9360-696F21C65E38}" type="pres">
      <dgm:prSet presAssocID="{AF693AAB-0325-48CB-B262-AE99DCBFB8CF}" presName="horz1" presStyleCnt="0"/>
      <dgm:spPr/>
    </dgm:pt>
    <dgm:pt modelId="{D6320E35-7B45-4EE7-A2F4-2AC0BD27D6F5}" type="pres">
      <dgm:prSet presAssocID="{AF693AAB-0325-48CB-B262-AE99DCBFB8CF}" presName="tx1" presStyleLbl="revTx" presStyleIdx="0" presStyleCnt="2"/>
      <dgm:spPr/>
    </dgm:pt>
    <dgm:pt modelId="{1F165E26-8985-49F8-9D5C-7198C3451A24}" type="pres">
      <dgm:prSet presAssocID="{AF693AAB-0325-48CB-B262-AE99DCBFB8CF}" presName="vert1" presStyleCnt="0"/>
      <dgm:spPr/>
    </dgm:pt>
    <dgm:pt modelId="{344C40B1-D233-4E6F-B076-AA94C17E959D}" type="pres">
      <dgm:prSet presAssocID="{BF77FFC3-0019-4096-B904-60DBA937D79C}" presName="thickLine" presStyleLbl="alignNode1" presStyleIdx="1" presStyleCnt="2"/>
      <dgm:spPr/>
    </dgm:pt>
    <dgm:pt modelId="{AB1BF22A-F446-433C-8E94-FA67EBAA02EB}" type="pres">
      <dgm:prSet presAssocID="{BF77FFC3-0019-4096-B904-60DBA937D79C}" presName="horz1" presStyleCnt="0"/>
      <dgm:spPr/>
    </dgm:pt>
    <dgm:pt modelId="{D69FD64B-0CF2-40B9-AC85-B2A0908B0907}" type="pres">
      <dgm:prSet presAssocID="{BF77FFC3-0019-4096-B904-60DBA937D79C}" presName="tx1" presStyleLbl="revTx" presStyleIdx="1" presStyleCnt="2"/>
      <dgm:spPr/>
    </dgm:pt>
    <dgm:pt modelId="{5D375FEA-050E-41AE-BFAA-EF0882928EE7}" type="pres">
      <dgm:prSet presAssocID="{BF77FFC3-0019-4096-B904-60DBA937D79C}" presName="vert1" presStyleCnt="0"/>
      <dgm:spPr/>
    </dgm:pt>
  </dgm:ptLst>
  <dgm:cxnLst>
    <dgm:cxn modelId="{48C00733-EEE9-4D54-8E7C-139DCCD689F9}" srcId="{139E114A-C5D8-4E5B-817A-83CB4F25FFED}" destId="{BF77FFC3-0019-4096-B904-60DBA937D79C}" srcOrd="1" destOrd="0" parTransId="{BC0EC3D7-32D6-42B0-8587-300B59B8E72B}" sibTransId="{AA8520D5-891A-4D80-A85D-CD08FCE12913}"/>
    <dgm:cxn modelId="{D46AAF43-69AF-4158-B82A-790BEF557AF7}" type="presOf" srcId="{BF77FFC3-0019-4096-B904-60DBA937D79C}" destId="{D69FD64B-0CF2-40B9-AC85-B2A0908B0907}" srcOrd="0" destOrd="0" presId="urn:microsoft.com/office/officeart/2008/layout/LinedList"/>
    <dgm:cxn modelId="{CA622165-D925-4FA6-8625-A14B6EBA80F5}" srcId="{139E114A-C5D8-4E5B-817A-83CB4F25FFED}" destId="{AF693AAB-0325-48CB-B262-AE99DCBFB8CF}" srcOrd="0" destOrd="0" parTransId="{EA408790-5659-4AFB-8F1D-89DFA959A3EB}" sibTransId="{3F91DD40-B03A-45B9-9A7F-B7AF8D7D99D9}"/>
    <dgm:cxn modelId="{471419C3-5F1B-47EA-BD39-DF4D8F40E163}" type="presOf" srcId="{139E114A-C5D8-4E5B-817A-83CB4F25FFED}" destId="{5821A1DD-4EA7-42F3-8024-784B2328C147}" srcOrd="0" destOrd="0" presId="urn:microsoft.com/office/officeart/2008/layout/LinedList"/>
    <dgm:cxn modelId="{AE44C2FA-B411-45BE-BEB9-6551660C7021}" type="presOf" srcId="{AF693AAB-0325-48CB-B262-AE99DCBFB8CF}" destId="{D6320E35-7B45-4EE7-A2F4-2AC0BD27D6F5}" srcOrd="0" destOrd="0" presId="urn:microsoft.com/office/officeart/2008/layout/LinedList"/>
    <dgm:cxn modelId="{4B58608B-230B-4C4D-A5D2-8B271AD54C25}" type="presParOf" srcId="{5821A1DD-4EA7-42F3-8024-784B2328C147}" destId="{20DEB38F-D8AA-487F-9949-9AD1C3453CEE}" srcOrd="0" destOrd="0" presId="urn:microsoft.com/office/officeart/2008/layout/LinedList"/>
    <dgm:cxn modelId="{9BA60C73-6C68-4AF6-9063-7DA1B3B93FC3}" type="presParOf" srcId="{5821A1DD-4EA7-42F3-8024-784B2328C147}" destId="{3C0F319C-9EDE-4F96-9360-696F21C65E38}" srcOrd="1" destOrd="0" presId="urn:microsoft.com/office/officeart/2008/layout/LinedList"/>
    <dgm:cxn modelId="{44A98A22-9488-4CD5-9656-00707954F01F}" type="presParOf" srcId="{3C0F319C-9EDE-4F96-9360-696F21C65E38}" destId="{D6320E35-7B45-4EE7-A2F4-2AC0BD27D6F5}" srcOrd="0" destOrd="0" presId="urn:microsoft.com/office/officeart/2008/layout/LinedList"/>
    <dgm:cxn modelId="{24286E40-BB41-4B6B-BB1B-864F61DFA82D}" type="presParOf" srcId="{3C0F319C-9EDE-4F96-9360-696F21C65E38}" destId="{1F165E26-8985-49F8-9D5C-7198C3451A24}" srcOrd="1" destOrd="0" presId="urn:microsoft.com/office/officeart/2008/layout/LinedList"/>
    <dgm:cxn modelId="{7E79A6C4-FBCC-46EB-9151-02F529C213B4}" type="presParOf" srcId="{5821A1DD-4EA7-42F3-8024-784B2328C147}" destId="{344C40B1-D233-4E6F-B076-AA94C17E959D}" srcOrd="2" destOrd="0" presId="urn:microsoft.com/office/officeart/2008/layout/LinedList"/>
    <dgm:cxn modelId="{478F0FB5-ACCE-4B03-8BEA-9E8912D098E6}" type="presParOf" srcId="{5821A1DD-4EA7-42F3-8024-784B2328C147}" destId="{AB1BF22A-F446-433C-8E94-FA67EBAA02EB}" srcOrd="3" destOrd="0" presId="urn:microsoft.com/office/officeart/2008/layout/LinedList"/>
    <dgm:cxn modelId="{47ED18AE-BCF1-4A70-BCFE-06163AC58EB3}" type="presParOf" srcId="{AB1BF22A-F446-433C-8E94-FA67EBAA02EB}" destId="{D69FD64B-0CF2-40B9-AC85-B2A0908B0907}" srcOrd="0" destOrd="0" presId="urn:microsoft.com/office/officeart/2008/layout/LinedList"/>
    <dgm:cxn modelId="{B5384933-2765-423D-9EEE-AF504DD6AC7F}" type="presParOf" srcId="{AB1BF22A-F446-433C-8E94-FA67EBAA02EB}" destId="{5D375FEA-050E-41AE-BFAA-EF0882928E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9E114A-C5D8-4E5B-817A-83CB4F25FFE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693AAB-0325-48CB-B262-AE99DCBFB8CF}">
      <dgm:prSet/>
      <dgm:spPr/>
      <dgm:t>
        <a:bodyPr/>
        <a:lstStyle/>
        <a:p>
          <a:r>
            <a:rPr lang="en-US" dirty="0" err="1"/>
            <a:t>AfterEach</a:t>
          </a:r>
          <a:r>
            <a:rPr lang="en-US" dirty="0"/>
            <a:t>() se </a:t>
          </a:r>
          <a:r>
            <a:rPr lang="en-US" dirty="0" err="1"/>
            <a:t>ejecuta</a:t>
          </a:r>
          <a:r>
            <a:rPr lang="en-US" dirty="0"/>
            <a:t> </a:t>
          </a:r>
          <a:r>
            <a:rPr lang="en-US" dirty="0" err="1"/>
            <a:t>siempre</a:t>
          </a:r>
          <a:r>
            <a:rPr lang="en-US" dirty="0"/>
            <a:t> </a:t>
          </a:r>
          <a:r>
            <a:rPr lang="en-US"/>
            <a:t>Despues </a:t>
          </a:r>
          <a:r>
            <a:rPr lang="en-US" dirty="0"/>
            <a:t>de </a:t>
          </a:r>
          <a:r>
            <a:rPr lang="en-US" dirty="0" err="1"/>
            <a:t>cada</a:t>
          </a:r>
          <a:r>
            <a:rPr lang="en-US" dirty="0"/>
            <a:t> test</a:t>
          </a:r>
        </a:p>
      </dgm:t>
    </dgm:pt>
    <dgm:pt modelId="{EA408790-5659-4AFB-8F1D-89DFA959A3EB}" type="parTrans" cxnId="{CA622165-D925-4FA6-8625-A14B6EBA80F5}">
      <dgm:prSet/>
      <dgm:spPr/>
      <dgm:t>
        <a:bodyPr/>
        <a:lstStyle/>
        <a:p>
          <a:endParaRPr lang="en-US"/>
        </a:p>
      </dgm:t>
    </dgm:pt>
    <dgm:pt modelId="{3F91DD40-B03A-45B9-9A7F-B7AF8D7D99D9}" type="sibTrans" cxnId="{CA622165-D925-4FA6-8625-A14B6EBA80F5}">
      <dgm:prSet/>
      <dgm:spPr/>
      <dgm:t>
        <a:bodyPr/>
        <a:lstStyle/>
        <a:p>
          <a:endParaRPr lang="en-US"/>
        </a:p>
      </dgm:t>
    </dgm:pt>
    <dgm:pt modelId="{BF77FFC3-0019-4096-B904-60DBA937D79C}">
      <dgm:prSet/>
      <dgm:spPr/>
      <dgm:t>
        <a:bodyPr/>
        <a:lstStyle/>
        <a:p>
          <a:r>
            <a:rPr lang="es-CL" dirty="0"/>
            <a:t>Modificamos el </a:t>
          </a:r>
          <a:r>
            <a:rPr lang="es-CL" dirty="0" err="1"/>
            <a:t>unit</a:t>
          </a:r>
          <a:r>
            <a:rPr lang="es-CL" dirty="0"/>
            <a:t> test para implementar </a:t>
          </a:r>
          <a:r>
            <a:rPr lang="es-CL" dirty="0" err="1"/>
            <a:t>AfterEach</a:t>
          </a:r>
          <a:endParaRPr lang="en-US" dirty="0"/>
        </a:p>
      </dgm:t>
    </dgm:pt>
    <dgm:pt modelId="{BC0EC3D7-32D6-42B0-8587-300B59B8E72B}" type="parTrans" cxnId="{48C00733-EEE9-4D54-8E7C-139DCCD689F9}">
      <dgm:prSet/>
      <dgm:spPr/>
      <dgm:t>
        <a:bodyPr/>
        <a:lstStyle/>
        <a:p>
          <a:endParaRPr lang="en-US"/>
        </a:p>
      </dgm:t>
    </dgm:pt>
    <dgm:pt modelId="{AA8520D5-891A-4D80-A85D-CD08FCE12913}" type="sibTrans" cxnId="{48C00733-EEE9-4D54-8E7C-139DCCD689F9}">
      <dgm:prSet/>
      <dgm:spPr/>
      <dgm:t>
        <a:bodyPr/>
        <a:lstStyle/>
        <a:p>
          <a:endParaRPr lang="en-US"/>
        </a:p>
      </dgm:t>
    </dgm:pt>
    <dgm:pt modelId="{5821A1DD-4EA7-42F3-8024-784B2328C147}" type="pres">
      <dgm:prSet presAssocID="{139E114A-C5D8-4E5B-817A-83CB4F25FFED}" presName="vert0" presStyleCnt="0">
        <dgm:presLayoutVars>
          <dgm:dir/>
          <dgm:animOne val="branch"/>
          <dgm:animLvl val="lvl"/>
        </dgm:presLayoutVars>
      </dgm:prSet>
      <dgm:spPr/>
    </dgm:pt>
    <dgm:pt modelId="{20DEB38F-D8AA-487F-9949-9AD1C3453CEE}" type="pres">
      <dgm:prSet presAssocID="{AF693AAB-0325-48CB-B262-AE99DCBFB8CF}" presName="thickLine" presStyleLbl="alignNode1" presStyleIdx="0" presStyleCnt="2"/>
      <dgm:spPr/>
    </dgm:pt>
    <dgm:pt modelId="{3C0F319C-9EDE-4F96-9360-696F21C65E38}" type="pres">
      <dgm:prSet presAssocID="{AF693AAB-0325-48CB-B262-AE99DCBFB8CF}" presName="horz1" presStyleCnt="0"/>
      <dgm:spPr/>
    </dgm:pt>
    <dgm:pt modelId="{D6320E35-7B45-4EE7-A2F4-2AC0BD27D6F5}" type="pres">
      <dgm:prSet presAssocID="{AF693AAB-0325-48CB-B262-AE99DCBFB8CF}" presName="tx1" presStyleLbl="revTx" presStyleIdx="0" presStyleCnt="2"/>
      <dgm:spPr/>
    </dgm:pt>
    <dgm:pt modelId="{1F165E26-8985-49F8-9D5C-7198C3451A24}" type="pres">
      <dgm:prSet presAssocID="{AF693AAB-0325-48CB-B262-AE99DCBFB8CF}" presName="vert1" presStyleCnt="0"/>
      <dgm:spPr/>
    </dgm:pt>
    <dgm:pt modelId="{344C40B1-D233-4E6F-B076-AA94C17E959D}" type="pres">
      <dgm:prSet presAssocID="{BF77FFC3-0019-4096-B904-60DBA937D79C}" presName="thickLine" presStyleLbl="alignNode1" presStyleIdx="1" presStyleCnt="2"/>
      <dgm:spPr/>
    </dgm:pt>
    <dgm:pt modelId="{AB1BF22A-F446-433C-8E94-FA67EBAA02EB}" type="pres">
      <dgm:prSet presAssocID="{BF77FFC3-0019-4096-B904-60DBA937D79C}" presName="horz1" presStyleCnt="0"/>
      <dgm:spPr/>
    </dgm:pt>
    <dgm:pt modelId="{D69FD64B-0CF2-40B9-AC85-B2A0908B0907}" type="pres">
      <dgm:prSet presAssocID="{BF77FFC3-0019-4096-B904-60DBA937D79C}" presName="tx1" presStyleLbl="revTx" presStyleIdx="1" presStyleCnt="2"/>
      <dgm:spPr/>
    </dgm:pt>
    <dgm:pt modelId="{5D375FEA-050E-41AE-BFAA-EF0882928EE7}" type="pres">
      <dgm:prSet presAssocID="{BF77FFC3-0019-4096-B904-60DBA937D79C}" presName="vert1" presStyleCnt="0"/>
      <dgm:spPr/>
    </dgm:pt>
  </dgm:ptLst>
  <dgm:cxnLst>
    <dgm:cxn modelId="{48C00733-EEE9-4D54-8E7C-139DCCD689F9}" srcId="{139E114A-C5D8-4E5B-817A-83CB4F25FFED}" destId="{BF77FFC3-0019-4096-B904-60DBA937D79C}" srcOrd="1" destOrd="0" parTransId="{BC0EC3D7-32D6-42B0-8587-300B59B8E72B}" sibTransId="{AA8520D5-891A-4D80-A85D-CD08FCE12913}"/>
    <dgm:cxn modelId="{D46AAF43-69AF-4158-B82A-790BEF557AF7}" type="presOf" srcId="{BF77FFC3-0019-4096-B904-60DBA937D79C}" destId="{D69FD64B-0CF2-40B9-AC85-B2A0908B0907}" srcOrd="0" destOrd="0" presId="urn:microsoft.com/office/officeart/2008/layout/LinedList"/>
    <dgm:cxn modelId="{CA622165-D925-4FA6-8625-A14B6EBA80F5}" srcId="{139E114A-C5D8-4E5B-817A-83CB4F25FFED}" destId="{AF693AAB-0325-48CB-B262-AE99DCBFB8CF}" srcOrd="0" destOrd="0" parTransId="{EA408790-5659-4AFB-8F1D-89DFA959A3EB}" sibTransId="{3F91DD40-B03A-45B9-9A7F-B7AF8D7D99D9}"/>
    <dgm:cxn modelId="{471419C3-5F1B-47EA-BD39-DF4D8F40E163}" type="presOf" srcId="{139E114A-C5D8-4E5B-817A-83CB4F25FFED}" destId="{5821A1DD-4EA7-42F3-8024-784B2328C147}" srcOrd="0" destOrd="0" presId="urn:microsoft.com/office/officeart/2008/layout/LinedList"/>
    <dgm:cxn modelId="{AE44C2FA-B411-45BE-BEB9-6551660C7021}" type="presOf" srcId="{AF693AAB-0325-48CB-B262-AE99DCBFB8CF}" destId="{D6320E35-7B45-4EE7-A2F4-2AC0BD27D6F5}" srcOrd="0" destOrd="0" presId="urn:microsoft.com/office/officeart/2008/layout/LinedList"/>
    <dgm:cxn modelId="{4B58608B-230B-4C4D-A5D2-8B271AD54C25}" type="presParOf" srcId="{5821A1DD-4EA7-42F3-8024-784B2328C147}" destId="{20DEB38F-D8AA-487F-9949-9AD1C3453CEE}" srcOrd="0" destOrd="0" presId="urn:microsoft.com/office/officeart/2008/layout/LinedList"/>
    <dgm:cxn modelId="{9BA60C73-6C68-4AF6-9063-7DA1B3B93FC3}" type="presParOf" srcId="{5821A1DD-4EA7-42F3-8024-784B2328C147}" destId="{3C0F319C-9EDE-4F96-9360-696F21C65E38}" srcOrd="1" destOrd="0" presId="urn:microsoft.com/office/officeart/2008/layout/LinedList"/>
    <dgm:cxn modelId="{44A98A22-9488-4CD5-9656-00707954F01F}" type="presParOf" srcId="{3C0F319C-9EDE-4F96-9360-696F21C65E38}" destId="{D6320E35-7B45-4EE7-A2F4-2AC0BD27D6F5}" srcOrd="0" destOrd="0" presId="urn:microsoft.com/office/officeart/2008/layout/LinedList"/>
    <dgm:cxn modelId="{24286E40-BB41-4B6B-BB1B-864F61DFA82D}" type="presParOf" srcId="{3C0F319C-9EDE-4F96-9360-696F21C65E38}" destId="{1F165E26-8985-49F8-9D5C-7198C3451A24}" srcOrd="1" destOrd="0" presId="urn:microsoft.com/office/officeart/2008/layout/LinedList"/>
    <dgm:cxn modelId="{7E79A6C4-FBCC-46EB-9151-02F529C213B4}" type="presParOf" srcId="{5821A1DD-4EA7-42F3-8024-784B2328C147}" destId="{344C40B1-D233-4E6F-B076-AA94C17E959D}" srcOrd="2" destOrd="0" presId="urn:microsoft.com/office/officeart/2008/layout/LinedList"/>
    <dgm:cxn modelId="{478F0FB5-ACCE-4B03-8BEA-9E8912D098E6}" type="presParOf" srcId="{5821A1DD-4EA7-42F3-8024-784B2328C147}" destId="{AB1BF22A-F446-433C-8E94-FA67EBAA02EB}" srcOrd="3" destOrd="0" presId="urn:microsoft.com/office/officeart/2008/layout/LinedList"/>
    <dgm:cxn modelId="{47ED18AE-BCF1-4A70-BCFE-06163AC58EB3}" type="presParOf" srcId="{AB1BF22A-F446-433C-8E94-FA67EBAA02EB}" destId="{D69FD64B-0CF2-40B9-AC85-B2A0908B0907}" srcOrd="0" destOrd="0" presId="urn:microsoft.com/office/officeart/2008/layout/LinedList"/>
    <dgm:cxn modelId="{B5384933-2765-423D-9EEE-AF504DD6AC7F}" type="presParOf" srcId="{AB1BF22A-F446-433C-8E94-FA67EBAA02EB}" destId="{5D375FEA-050E-41AE-BFAA-EF0882928E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EB38F-D8AA-487F-9949-9AD1C3453CE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20E35-7B45-4EE7-A2F4-2AC0BD27D6F5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 dirty="0"/>
            <a:t>Creamos la clase </a:t>
          </a:r>
          <a:r>
            <a:rPr lang="es-CL" sz="4400" kern="1200" dirty="0" err="1"/>
            <a:t>Account</a:t>
          </a:r>
          <a:r>
            <a:rPr lang="es-CL" sz="4400" kern="1200" dirty="0"/>
            <a:t> con los atributos </a:t>
          </a:r>
          <a:r>
            <a:rPr lang="es-CL" sz="4400" kern="1200" dirty="0" err="1"/>
            <a:t>client</a:t>
          </a:r>
          <a:r>
            <a:rPr lang="es-CL" sz="4400" kern="1200" dirty="0"/>
            <a:t> (</a:t>
          </a:r>
          <a:r>
            <a:rPr lang="es-CL" sz="4400" kern="1200" dirty="0" err="1"/>
            <a:t>string</a:t>
          </a:r>
          <a:r>
            <a:rPr lang="es-CL" sz="4400" kern="1200" dirty="0"/>
            <a:t>) Balance (</a:t>
          </a:r>
          <a:r>
            <a:rPr lang="es-CL" sz="4400" kern="1200" dirty="0" err="1"/>
            <a:t>BigDecimal</a:t>
          </a:r>
          <a:r>
            <a:rPr lang="es-CL" sz="4400" kern="1200" dirty="0"/>
            <a:t>)</a:t>
          </a:r>
          <a:endParaRPr lang="en-US" sz="4400" kern="1200" dirty="0"/>
        </a:p>
      </dsp:txBody>
      <dsp:txXfrm>
        <a:off x="0" y="0"/>
        <a:ext cx="6900512" cy="2768070"/>
      </dsp:txXfrm>
    </dsp:sp>
    <dsp:sp modelId="{E84C5660-233F-4DC9-8C1E-B01F5482D96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9CE3D-FDEC-452A-920F-965DA08C85AF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400" kern="1200" dirty="0"/>
            <a:t>Debemos probar la obtención del saldo de la cuenta</a:t>
          </a:r>
          <a:endParaRPr lang="en-US" sz="4400" kern="1200" dirty="0"/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EB38F-D8AA-487F-9949-9AD1C3453CE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20E35-7B45-4EE7-A2F4-2AC0BD27D6F5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Generamos</a:t>
          </a:r>
          <a:r>
            <a:rPr lang="en-US" sz="3700" kern="1200" dirty="0"/>
            <a:t> la </a:t>
          </a:r>
          <a:r>
            <a:rPr lang="en-US" sz="3700" kern="1200" dirty="0" err="1"/>
            <a:t>prueba</a:t>
          </a:r>
          <a:r>
            <a:rPr lang="en-US" sz="3700" kern="1200" dirty="0"/>
            <a:t> que </a:t>
          </a:r>
          <a:r>
            <a:rPr lang="en-US" sz="3700" kern="1200" dirty="0" err="1"/>
            <a:t>nos</a:t>
          </a:r>
          <a:r>
            <a:rPr lang="en-US" sz="3700" kern="1200" dirty="0"/>
            <a:t> </a:t>
          </a:r>
          <a:r>
            <a:rPr lang="en-US" sz="3700" kern="1200" dirty="0" err="1"/>
            <a:t>permita</a:t>
          </a:r>
          <a:r>
            <a:rPr lang="en-US" sz="3700" kern="1200" dirty="0"/>
            <a:t> </a:t>
          </a:r>
          <a:r>
            <a:rPr lang="en-US" sz="3700" kern="1200" dirty="0" err="1"/>
            <a:t>verificar</a:t>
          </a:r>
          <a:r>
            <a:rPr lang="en-US" sz="3700" kern="1200" dirty="0"/>
            <a:t> un </a:t>
          </a:r>
          <a:r>
            <a:rPr lang="en-US" sz="3700" kern="1200" dirty="0" err="1"/>
            <a:t>depocito</a:t>
          </a:r>
          <a:r>
            <a:rPr lang="en-US" sz="3700" kern="1200" dirty="0"/>
            <a:t> de dinero a la </a:t>
          </a:r>
          <a:r>
            <a:rPr lang="en-US" sz="3700" kern="1200" dirty="0" err="1"/>
            <a:t>cuenta</a:t>
          </a:r>
          <a:endParaRPr lang="en-US" sz="3700" kern="1200" dirty="0"/>
        </a:p>
      </dsp:txBody>
      <dsp:txXfrm>
        <a:off x="0" y="2703"/>
        <a:ext cx="6900512" cy="1843578"/>
      </dsp:txXfrm>
    </dsp:sp>
    <dsp:sp modelId="{344C40B1-D233-4E6F-B076-AA94C17E959D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FD64B-0CF2-40B9-AC85-B2A0908B0907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 dirty="0"/>
            <a:t>Implementamos el método que nos permita pasar la prueba</a:t>
          </a:r>
          <a:endParaRPr lang="en-US" sz="3700" kern="1200" dirty="0"/>
        </a:p>
      </dsp:txBody>
      <dsp:txXfrm>
        <a:off x="0" y="1846281"/>
        <a:ext cx="6900512" cy="1843578"/>
      </dsp:txXfrm>
    </dsp:sp>
    <dsp:sp modelId="{DE77649C-0F2C-4199-BF57-913A918C0E7B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9CA26-22DB-4033-A8EB-0C72E9C36390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Verificamos</a:t>
          </a:r>
          <a:r>
            <a:rPr lang="en-US" sz="3700" kern="1200" dirty="0"/>
            <a:t> </a:t>
          </a:r>
          <a:r>
            <a:rPr lang="en-US" sz="3700" kern="1200" dirty="0" err="1"/>
            <a:t>el</a:t>
          </a:r>
          <a:r>
            <a:rPr lang="en-US" sz="3700" kern="1200" dirty="0"/>
            <a:t> </a:t>
          </a:r>
          <a:r>
            <a:rPr lang="en-US" sz="3700" kern="1200" dirty="0" err="1"/>
            <a:t>nombre</a:t>
          </a:r>
          <a:r>
            <a:rPr lang="en-US" sz="3700" kern="1200" dirty="0"/>
            <a:t> del test</a:t>
          </a:r>
        </a:p>
      </dsp:txBody>
      <dsp:txXfrm>
        <a:off x="0" y="3689859"/>
        <a:ext cx="6900512" cy="1843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EB38F-D8AA-487F-9949-9AD1C3453CE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20E35-7B45-4EE7-A2F4-2AC0BD27D6F5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Generamos</a:t>
          </a:r>
          <a:r>
            <a:rPr lang="en-US" sz="3700" kern="1200" dirty="0"/>
            <a:t> la </a:t>
          </a:r>
          <a:r>
            <a:rPr lang="en-US" sz="3700" kern="1200" dirty="0" err="1"/>
            <a:t>prueba</a:t>
          </a:r>
          <a:r>
            <a:rPr lang="en-US" sz="3700" kern="1200" dirty="0"/>
            <a:t> que </a:t>
          </a:r>
          <a:r>
            <a:rPr lang="en-US" sz="3700" kern="1200" dirty="0" err="1"/>
            <a:t>nos</a:t>
          </a:r>
          <a:r>
            <a:rPr lang="en-US" sz="3700" kern="1200" dirty="0"/>
            <a:t> </a:t>
          </a:r>
          <a:r>
            <a:rPr lang="en-US" sz="3700" kern="1200" dirty="0" err="1"/>
            <a:t>permita</a:t>
          </a:r>
          <a:r>
            <a:rPr lang="en-US" sz="3700" kern="1200" dirty="0"/>
            <a:t> </a:t>
          </a:r>
          <a:r>
            <a:rPr lang="en-US" sz="3700" kern="1200" dirty="0" err="1"/>
            <a:t>verificar</a:t>
          </a:r>
          <a:r>
            <a:rPr lang="en-US" sz="3700" kern="1200" dirty="0"/>
            <a:t> un </a:t>
          </a:r>
          <a:r>
            <a:rPr lang="en-US" sz="3700" kern="1200" dirty="0" err="1"/>
            <a:t>retiro</a:t>
          </a:r>
          <a:r>
            <a:rPr lang="en-US" sz="3700" kern="1200" dirty="0"/>
            <a:t> de dinero </a:t>
          </a:r>
          <a:r>
            <a:rPr lang="en-US" sz="3700" kern="1200" dirty="0" err="1"/>
            <a:t>desde</a:t>
          </a:r>
          <a:r>
            <a:rPr lang="en-US" sz="3700" kern="1200" dirty="0"/>
            <a:t> la </a:t>
          </a:r>
          <a:r>
            <a:rPr lang="en-US" sz="3700" kern="1200" dirty="0" err="1"/>
            <a:t>cuenta</a:t>
          </a:r>
          <a:endParaRPr lang="en-US" sz="3700" kern="1200" dirty="0"/>
        </a:p>
      </dsp:txBody>
      <dsp:txXfrm>
        <a:off x="0" y="2703"/>
        <a:ext cx="6900512" cy="1843578"/>
      </dsp:txXfrm>
    </dsp:sp>
    <dsp:sp modelId="{344C40B1-D233-4E6F-B076-AA94C17E959D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FD64B-0CF2-40B9-AC85-B2A0908B0907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700" kern="1200" dirty="0"/>
            <a:t>Implementamos el método que nos permita pasar la prueba</a:t>
          </a:r>
          <a:endParaRPr lang="en-US" sz="3700" kern="1200" dirty="0"/>
        </a:p>
      </dsp:txBody>
      <dsp:txXfrm>
        <a:off x="0" y="1846281"/>
        <a:ext cx="6900512" cy="1843578"/>
      </dsp:txXfrm>
    </dsp:sp>
    <dsp:sp modelId="{DFFDD286-218C-4D50-87EE-09CFB5C5F2CE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FB67A-A81D-4E0F-9A3E-2B21C52456E7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Podemos </a:t>
          </a:r>
          <a:r>
            <a:rPr lang="en-US" sz="3700" kern="1200" dirty="0" err="1"/>
            <a:t>hacer</a:t>
          </a:r>
          <a:r>
            <a:rPr lang="en-US" sz="3700" kern="1200" dirty="0"/>
            <a:t> mas </a:t>
          </a:r>
          <a:r>
            <a:rPr lang="en-US" sz="3700" kern="1200" dirty="0" err="1"/>
            <a:t>pruebas</a:t>
          </a:r>
          <a:r>
            <a:rPr lang="en-US" sz="3700" kern="1200" dirty="0"/>
            <a:t>?</a:t>
          </a:r>
        </a:p>
      </dsp:txBody>
      <dsp:txXfrm>
        <a:off x="0" y="3689859"/>
        <a:ext cx="6900512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EB38F-D8AA-487F-9949-9AD1C3453CE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20E35-7B45-4EE7-A2F4-2AC0BD27D6F5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/>
            <a:t>Generamos</a:t>
          </a:r>
          <a:r>
            <a:rPr lang="en-US" sz="2900" kern="1200" dirty="0"/>
            <a:t> la </a:t>
          </a:r>
          <a:r>
            <a:rPr lang="en-US" sz="2900" kern="1200" dirty="0" err="1"/>
            <a:t>prueba</a:t>
          </a:r>
          <a:r>
            <a:rPr lang="en-US" sz="2900" kern="1200" dirty="0"/>
            <a:t> que </a:t>
          </a:r>
          <a:r>
            <a:rPr lang="en-US" sz="2900" kern="1200" dirty="0" err="1"/>
            <a:t>nos</a:t>
          </a:r>
          <a:r>
            <a:rPr lang="en-US" sz="2900" kern="1200" dirty="0"/>
            <a:t> </a:t>
          </a:r>
          <a:r>
            <a:rPr lang="en-US" sz="2900" kern="1200" dirty="0" err="1"/>
            <a:t>permita</a:t>
          </a:r>
          <a:r>
            <a:rPr lang="en-US" sz="2900" kern="1200" dirty="0"/>
            <a:t> </a:t>
          </a:r>
          <a:r>
            <a:rPr lang="en-US" sz="2900" kern="1200" dirty="0" err="1"/>
            <a:t>controlar</a:t>
          </a:r>
          <a:r>
            <a:rPr lang="en-US" sz="2900" kern="1200" dirty="0"/>
            <a:t> que no se retire mas dinero del que se </a:t>
          </a:r>
          <a:r>
            <a:rPr lang="en-US" sz="2900" kern="1200" dirty="0" err="1"/>
            <a:t>tiene</a:t>
          </a:r>
          <a:r>
            <a:rPr lang="en-US" sz="2900" kern="1200" dirty="0"/>
            <a:t> </a:t>
          </a:r>
          <a:r>
            <a:rPr lang="en-US" sz="2900" kern="1200" dirty="0" err="1"/>
            <a:t>en</a:t>
          </a:r>
          <a:r>
            <a:rPr lang="en-US" sz="2900" kern="1200" dirty="0"/>
            <a:t> la </a:t>
          </a:r>
          <a:r>
            <a:rPr lang="en-US" sz="2900" kern="1200" dirty="0" err="1"/>
            <a:t>cuenta</a:t>
          </a:r>
          <a:r>
            <a:rPr lang="en-US" sz="2900" kern="1200" dirty="0"/>
            <a:t> </a:t>
          </a:r>
          <a:r>
            <a:rPr lang="en-US" sz="2900" kern="1200" dirty="0" err="1"/>
            <a:t>mediante</a:t>
          </a:r>
          <a:r>
            <a:rPr lang="en-US" sz="2900" kern="1200" dirty="0"/>
            <a:t> </a:t>
          </a:r>
          <a:r>
            <a:rPr lang="en-US" sz="2900" kern="1200" dirty="0" err="1"/>
            <a:t>una</a:t>
          </a:r>
          <a:r>
            <a:rPr lang="en-US" sz="2900" kern="1200" dirty="0"/>
            <a:t> </a:t>
          </a:r>
          <a:r>
            <a:rPr lang="en-US" sz="2900" kern="1200" dirty="0" err="1"/>
            <a:t>excepción</a:t>
          </a:r>
          <a:endParaRPr lang="en-US" sz="2900" kern="1200" dirty="0"/>
        </a:p>
      </dsp:txBody>
      <dsp:txXfrm>
        <a:off x="0" y="2703"/>
        <a:ext cx="6900512" cy="1843578"/>
      </dsp:txXfrm>
    </dsp:sp>
    <dsp:sp modelId="{344C40B1-D233-4E6F-B076-AA94C17E959D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FD64B-0CF2-40B9-AC85-B2A0908B0907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900" kern="1200" dirty="0"/>
            <a:t>Implementamos el método que nos permita pasar la prueba</a:t>
          </a:r>
          <a:endParaRPr lang="en-US" sz="2900" kern="1200" dirty="0"/>
        </a:p>
      </dsp:txBody>
      <dsp:txXfrm>
        <a:off x="0" y="1846281"/>
        <a:ext cx="6900512" cy="1843578"/>
      </dsp:txXfrm>
    </dsp:sp>
    <dsp:sp modelId="{DFFDD286-218C-4D50-87EE-09CFB5C5F2CE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FB67A-A81D-4E0F-9A3E-2B21C52456E7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Podemos </a:t>
          </a:r>
          <a:r>
            <a:rPr lang="en-US" sz="2900" kern="1200" dirty="0" err="1"/>
            <a:t>hacer</a:t>
          </a:r>
          <a:r>
            <a:rPr lang="en-US" sz="2900" kern="1200" dirty="0"/>
            <a:t> mas </a:t>
          </a:r>
          <a:r>
            <a:rPr lang="en-US" sz="2900" kern="1200" dirty="0" err="1"/>
            <a:t>pruebas</a:t>
          </a:r>
          <a:r>
            <a:rPr lang="en-US" sz="2900" kern="1200" dirty="0"/>
            <a:t>?</a:t>
          </a:r>
        </a:p>
      </dsp:txBody>
      <dsp:txXfrm>
        <a:off x="0" y="3689859"/>
        <a:ext cx="6900512" cy="1843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EB38F-D8AA-487F-9949-9AD1C3453CEE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20E35-7B45-4EE7-A2F4-2AC0BD27D6F5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 </a:t>
          </a:r>
          <a:r>
            <a:rPr lang="en-US" sz="3100" kern="1200" dirty="0" err="1"/>
            <a:t>necesita</a:t>
          </a:r>
          <a:r>
            <a:rPr lang="en-US" sz="3100" kern="1200" dirty="0"/>
            <a:t> </a:t>
          </a:r>
          <a:r>
            <a:rPr lang="en-US" sz="3100" kern="1200" dirty="0" err="1"/>
            <a:t>realizar</a:t>
          </a:r>
          <a:r>
            <a:rPr lang="en-US" sz="3100" kern="1200" dirty="0"/>
            <a:t> </a:t>
          </a:r>
          <a:r>
            <a:rPr lang="en-US" sz="3100" kern="1200" dirty="0" err="1"/>
            <a:t>una</a:t>
          </a:r>
          <a:r>
            <a:rPr lang="en-US" sz="3100" kern="1200" dirty="0"/>
            <a:t> </a:t>
          </a:r>
          <a:r>
            <a:rPr lang="en-US" sz="3100" kern="1200" dirty="0" err="1"/>
            <a:t>transferencia</a:t>
          </a:r>
          <a:r>
            <a:rPr lang="en-US" sz="3100" kern="1200" dirty="0"/>
            <a:t> entre </a:t>
          </a:r>
          <a:r>
            <a:rPr lang="en-US" sz="3100" kern="1200" dirty="0" err="1"/>
            <a:t>cuentas</a:t>
          </a:r>
          <a:r>
            <a:rPr lang="en-US" sz="3100" kern="1200" dirty="0"/>
            <a:t> para </a:t>
          </a:r>
          <a:r>
            <a:rPr lang="en-US" sz="3100" kern="1200" dirty="0" err="1"/>
            <a:t>esto</a:t>
          </a:r>
          <a:r>
            <a:rPr lang="en-US" sz="3100" kern="1200" dirty="0"/>
            <a:t> </a:t>
          </a:r>
          <a:r>
            <a:rPr lang="en-US" sz="3100" kern="1200" dirty="0" err="1"/>
            <a:t>creamos</a:t>
          </a:r>
          <a:r>
            <a:rPr lang="en-US" sz="3100" kern="1200" dirty="0"/>
            <a:t> la </a:t>
          </a:r>
          <a:r>
            <a:rPr lang="en-US" sz="3100" kern="1200" dirty="0" err="1"/>
            <a:t>clase</a:t>
          </a:r>
          <a:r>
            <a:rPr lang="en-US" sz="3100" kern="1200" dirty="0"/>
            <a:t> Bank con </a:t>
          </a:r>
          <a:r>
            <a:rPr lang="en-US" sz="3100" kern="1200" dirty="0" err="1"/>
            <a:t>los</a:t>
          </a:r>
          <a:r>
            <a:rPr lang="en-US" sz="3100" kern="1200" dirty="0"/>
            <a:t> </a:t>
          </a:r>
          <a:r>
            <a:rPr lang="en-US" sz="3100" kern="1200" dirty="0" err="1"/>
            <a:t>atributos</a:t>
          </a:r>
          <a:r>
            <a:rPr lang="en-US" sz="3100" kern="1200" dirty="0"/>
            <a:t> name(string) </a:t>
          </a:r>
        </a:p>
      </dsp:txBody>
      <dsp:txXfrm>
        <a:off x="0" y="2703"/>
        <a:ext cx="6900512" cy="1843578"/>
      </dsp:txXfrm>
    </dsp:sp>
    <dsp:sp modelId="{344C40B1-D233-4E6F-B076-AA94C17E959D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FD64B-0CF2-40B9-AC85-B2A0908B0907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 dirty="0"/>
            <a:t>Generamos el test</a:t>
          </a:r>
          <a:endParaRPr lang="en-US" sz="3100" kern="1200" dirty="0"/>
        </a:p>
      </dsp:txBody>
      <dsp:txXfrm>
        <a:off x="0" y="1846281"/>
        <a:ext cx="6900512" cy="1843578"/>
      </dsp:txXfrm>
    </dsp:sp>
    <dsp:sp modelId="{DFFDD286-218C-4D50-87EE-09CFB5C5F2CE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FB67A-A81D-4E0F-9A3E-2B21C52456E7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100" kern="1200" dirty="0"/>
            <a:t>Implementamos el método que nos permita pasar la prueba</a:t>
          </a:r>
          <a:endParaRPr lang="en-US" sz="3100" kern="1200" dirty="0"/>
        </a:p>
      </dsp:txBody>
      <dsp:txXfrm>
        <a:off x="0" y="3689859"/>
        <a:ext cx="6900512" cy="1843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EB38F-D8AA-487F-9949-9AD1C3453CE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20E35-7B45-4EE7-A2F4-2AC0BD27D6F5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 err="1"/>
            <a:t>BeforeEach</a:t>
          </a:r>
          <a:r>
            <a:rPr lang="en-US" sz="5500" kern="1200" dirty="0"/>
            <a:t>() se </a:t>
          </a:r>
          <a:r>
            <a:rPr lang="en-US" sz="5500" kern="1200" dirty="0" err="1"/>
            <a:t>ejecuta</a:t>
          </a:r>
          <a:r>
            <a:rPr lang="en-US" sz="5500" kern="1200" dirty="0"/>
            <a:t> </a:t>
          </a:r>
          <a:r>
            <a:rPr lang="en-US" sz="5500" kern="1200" dirty="0" err="1"/>
            <a:t>siempre</a:t>
          </a:r>
          <a:r>
            <a:rPr lang="en-US" sz="5500" kern="1200" dirty="0"/>
            <a:t> antes de </a:t>
          </a:r>
          <a:r>
            <a:rPr lang="en-US" sz="5500" kern="1200" dirty="0" err="1"/>
            <a:t>cada</a:t>
          </a:r>
          <a:r>
            <a:rPr lang="en-US" sz="5500" kern="1200" dirty="0"/>
            <a:t> test</a:t>
          </a:r>
        </a:p>
      </dsp:txBody>
      <dsp:txXfrm>
        <a:off x="0" y="0"/>
        <a:ext cx="6900512" cy="2768070"/>
      </dsp:txXfrm>
    </dsp:sp>
    <dsp:sp modelId="{344C40B1-D233-4E6F-B076-AA94C17E959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FD64B-0CF2-40B9-AC85-B2A0908B0907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500" kern="1200" dirty="0"/>
            <a:t>Modificamos el </a:t>
          </a:r>
          <a:r>
            <a:rPr lang="es-CL" sz="5500" kern="1200" dirty="0" err="1"/>
            <a:t>unit</a:t>
          </a:r>
          <a:r>
            <a:rPr lang="es-CL" sz="5500" kern="1200" dirty="0"/>
            <a:t> test para implementar </a:t>
          </a:r>
          <a:r>
            <a:rPr lang="es-CL" sz="5500" kern="1200" dirty="0" err="1"/>
            <a:t>beforeEach</a:t>
          </a:r>
          <a:endParaRPr lang="en-US" sz="5500" kern="1200" dirty="0"/>
        </a:p>
      </dsp:txBody>
      <dsp:txXfrm>
        <a:off x="0" y="2768070"/>
        <a:ext cx="6900512" cy="27680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EB38F-D8AA-487F-9949-9AD1C3453CE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20E35-7B45-4EE7-A2F4-2AC0BD27D6F5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 err="1"/>
            <a:t>AfterEach</a:t>
          </a:r>
          <a:r>
            <a:rPr lang="en-US" sz="5500" kern="1200" dirty="0"/>
            <a:t>() se </a:t>
          </a:r>
          <a:r>
            <a:rPr lang="en-US" sz="5500" kern="1200" dirty="0" err="1"/>
            <a:t>ejecuta</a:t>
          </a:r>
          <a:r>
            <a:rPr lang="en-US" sz="5500" kern="1200" dirty="0"/>
            <a:t> </a:t>
          </a:r>
          <a:r>
            <a:rPr lang="en-US" sz="5500" kern="1200" dirty="0" err="1"/>
            <a:t>siempre</a:t>
          </a:r>
          <a:r>
            <a:rPr lang="en-US" sz="5500" kern="1200" dirty="0"/>
            <a:t> </a:t>
          </a:r>
          <a:r>
            <a:rPr lang="en-US" sz="5500" kern="1200"/>
            <a:t>Despues </a:t>
          </a:r>
          <a:r>
            <a:rPr lang="en-US" sz="5500" kern="1200" dirty="0"/>
            <a:t>de </a:t>
          </a:r>
          <a:r>
            <a:rPr lang="en-US" sz="5500" kern="1200" dirty="0" err="1"/>
            <a:t>cada</a:t>
          </a:r>
          <a:r>
            <a:rPr lang="en-US" sz="5500" kern="1200" dirty="0"/>
            <a:t> test</a:t>
          </a:r>
        </a:p>
      </dsp:txBody>
      <dsp:txXfrm>
        <a:off x="0" y="0"/>
        <a:ext cx="6900512" cy="2768070"/>
      </dsp:txXfrm>
    </dsp:sp>
    <dsp:sp modelId="{344C40B1-D233-4E6F-B076-AA94C17E959D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FD64B-0CF2-40B9-AC85-B2A0908B0907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500" kern="1200" dirty="0"/>
            <a:t>Modificamos el </a:t>
          </a:r>
          <a:r>
            <a:rPr lang="es-CL" sz="5500" kern="1200" dirty="0" err="1"/>
            <a:t>unit</a:t>
          </a:r>
          <a:r>
            <a:rPr lang="es-CL" sz="5500" kern="1200" dirty="0"/>
            <a:t> test para implementar </a:t>
          </a:r>
          <a:r>
            <a:rPr lang="es-CL" sz="5500" kern="1200" dirty="0" err="1"/>
            <a:t>AfterEach</a:t>
          </a:r>
          <a:endParaRPr lang="en-US" sz="5500" kern="1200" dirty="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195FD-B0AD-BB89-5C06-3E04358C6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15935-6DC1-37F8-1528-CC43A3DA7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12386-5162-351B-23D8-EB39B796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B570-6388-40E2-B40C-DE6112ECF1AC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83AC6-2EC4-0FE9-BC83-1924B828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3F1129-81F9-1E74-71C6-2F55CC6A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BFB-692F-4320-8C77-1B130455E4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667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BBE72-A845-28B4-AF07-B1C60FDB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9A3F55-4885-991C-10A3-80C2E313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AC8501-8C8D-D0FA-0702-AB6A9C5B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B570-6388-40E2-B40C-DE6112ECF1AC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F799A-E4CF-882E-341F-EE64BF89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19740-6B0A-558A-8E7C-A5742FDC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BFB-692F-4320-8C77-1B130455E4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078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C0B423-EAA8-DE66-3DBB-7E0D8CF51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AC6911-3CFD-6421-0264-FCBFF1429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63178-C392-17BF-DFBE-1B22D0FD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B570-6388-40E2-B40C-DE6112ECF1AC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A62C8A-D0D0-EDBA-69D3-B039F3C9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BE3B3-A90E-BA99-6BAC-5966A10A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BFB-692F-4320-8C77-1B130455E4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0530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- 1 column + key sentence">
  <p:cSld name="2_Content - 1 column + key sentence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2"/>
          <p:cNvSpPr txBox="1">
            <a:spLocks noGrp="1"/>
          </p:cNvSpPr>
          <p:nvPr>
            <p:ph type="body" idx="1"/>
          </p:nvPr>
        </p:nvSpPr>
        <p:spPr>
          <a:xfrm>
            <a:off x="654113" y="2257568"/>
            <a:ext cx="10395909" cy="301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52"/>
          <p:cNvSpPr txBox="1">
            <a:spLocks noGrp="1"/>
          </p:cNvSpPr>
          <p:nvPr>
            <p:ph type="body" idx="2"/>
          </p:nvPr>
        </p:nvSpPr>
        <p:spPr>
          <a:xfrm>
            <a:off x="654113" y="379434"/>
            <a:ext cx="10128186" cy="45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3200"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 b="1"/>
            </a:lvl9pPr>
          </a:lstStyle>
          <a:p>
            <a:endParaRPr/>
          </a:p>
        </p:txBody>
      </p:sp>
      <p:sp>
        <p:nvSpPr>
          <p:cNvPr id="245" name="Google Shape;245;p52"/>
          <p:cNvSpPr txBox="1">
            <a:spLocks noGrp="1"/>
          </p:cNvSpPr>
          <p:nvPr>
            <p:ph type="body" idx="3"/>
          </p:nvPr>
        </p:nvSpPr>
        <p:spPr>
          <a:xfrm>
            <a:off x="654112" y="1082687"/>
            <a:ext cx="10128187" cy="87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400" b="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 b="1"/>
            </a:lvl9pPr>
          </a:lstStyle>
          <a:p>
            <a:endParaRPr/>
          </a:p>
        </p:txBody>
      </p:sp>
      <p:sp>
        <p:nvSpPr>
          <p:cNvPr id="246" name="Google Shape;246;p52"/>
          <p:cNvSpPr txBox="1">
            <a:spLocks noGrp="1"/>
          </p:cNvSpPr>
          <p:nvPr>
            <p:ph type="body" idx="4"/>
          </p:nvPr>
        </p:nvSpPr>
        <p:spPr>
          <a:xfrm>
            <a:off x="654113" y="5411615"/>
            <a:ext cx="10395910" cy="53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400">
                <a:solidFill>
                  <a:srgbClr val="27B9B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 b="1"/>
            </a:lvl9pPr>
          </a:lstStyle>
          <a:p>
            <a:endParaRPr/>
          </a:p>
        </p:txBody>
      </p:sp>
      <p:pic>
        <p:nvPicPr>
          <p:cNvPr id="247" name="Google Shape;24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72937" y="26862"/>
            <a:ext cx="1929223" cy="1291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57494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11F6D-A348-AA23-D1BF-B698F408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33BB7-EFBD-66CC-59A7-D5D143AC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87A1E-D81B-2423-C90B-14C49F77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B570-6388-40E2-B40C-DE6112ECF1AC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637F5-12BD-E3CD-6C4F-16B73AB1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534107-C6C2-C2C7-1861-A264F36D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BFB-692F-4320-8C77-1B130455E4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350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767F0-9A68-1B3E-6676-04447816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4B1533-2A63-1A4A-15C6-37F762E3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DDFA0F-1EAB-E4FA-B64A-25691AD7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B570-6388-40E2-B40C-DE6112ECF1AC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04AF9-8B4F-01AA-FCBF-BEFA98F2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B6567-180F-3059-E347-43B42534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BFB-692F-4320-8C77-1B130455E4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91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755F4-1748-5D49-E34E-6D5E6317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2E8EC-3D4E-0D98-E6A0-65775D2EC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1F5CFB-6F33-5999-E334-9F3AF409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F13683-7954-D467-7952-BAF23AA1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B570-6388-40E2-B40C-DE6112ECF1AC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34EBA4-0F39-D8B0-D956-8983CCE8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C71F3B-A6D6-6D86-A9AF-8C262C3D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BFB-692F-4320-8C77-1B130455E4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50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08824-F2B5-A195-DF29-D4789165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0B955B-5E6A-254D-295B-91DE1F0A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2FD312-8E74-041F-1A32-FD1269D8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964C45-11F0-0018-D751-C952138C6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EB41FA-6A00-8728-2D3D-13299D29D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09164F-DE62-0DFE-2E6D-07607028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B570-6388-40E2-B40C-DE6112ECF1AC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E99C52-6B54-DB1F-345F-E2091ECB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5FF36E-C981-8341-4548-68A5B7F9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BFB-692F-4320-8C77-1B130455E4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223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B880F-CFF2-03E1-490A-E8E84FC0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AB3A44-2C98-CA8C-54DC-4BB5E54A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B570-6388-40E2-B40C-DE6112ECF1AC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63F70F-AEDA-4F1F-F637-4F43DEFE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45DF94-1699-763C-C0DE-997E30FE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BFB-692F-4320-8C77-1B130455E4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27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8D970E-1E14-A3C9-DC12-4E80F94A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B570-6388-40E2-B40C-DE6112ECF1AC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484B5C-3439-3A35-E62D-5FB109E2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7EA3BF-3E40-4A08-4C3F-A64916A7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BFB-692F-4320-8C77-1B130455E4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468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DE1C6-C58F-C61E-DFB0-7FA21022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7FE2D4-8812-1512-8A9D-EC830911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CB7F7E-BF73-1A67-3829-E570C6D29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AA2794-CFE2-E45F-D0D6-7273BD63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B570-6388-40E2-B40C-DE6112ECF1AC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9F12B9-AFA2-DC73-546D-68F80C684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90E362-292D-B960-1D03-0F92533E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BFB-692F-4320-8C77-1B130455E4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862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9C782-0529-65A6-AB0C-FDAA9141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BC6E9E-E787-DA3C-5032-BF12842CC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4E87DB-EBCF-C799-4225-CE83B7D8B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942909-2D84-A679-D076-0E470B21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B570-6388-40E2-B40C-DE6112ECF1AC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18B48C-CA2A-58AE-CFB6-DDDB431C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4364CE-74AE-8DAC-F85E-4FE49906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8ABFB-692F-4320-8C77-1B130455E4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147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75D7A1-6FDC-0F09-13EC-B6CA71CF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81EEE0-A38A-CEC8-09D9-82C5620BF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29076-2CBF-60BF-0D98-97EED3BB0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B570-6388-40E2-B40C-DE6112ECF1AC}" type="datetimeFigureOut">
              <a:rPr lang="es-CL" smtClean="0"/>
              <a:t>13-09-2022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3F4342-4D70-C85E-A1AC-331AB1715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5C1E1-C992-2C1A-E417-090121BE9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8ABFB-692F-4320-8C77-1B130455E4A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28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Barbell">
            <a:extLst>
              <a:ext uri="{FF2B5EF4-FFF2-40B4-BE49-F238E27FC236}">
                <a16:creationId xmlns:a16="http://schemas.microsoft.com/office/drawing/2014/main" id="{341A8927-1A3D-6349-A7C6-7EEE193AC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A6C2448-9BC7-2F41-9ECD-143155306717}"/>
              </a:ext>
            </a:extLst>
          </p:cNvPr>
          <p:cNvSpPr txBox="1">
            <a:spLocks/>
          </p:cNvSpPr>
          <p:nvPr/>
        </p:nvSpPr>
        <p:spPr>
          <a:xfrm>
            <a:off x="664997" y="3314150"/>
            <a:ext cx="5763501" cy="224094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Pruebas Unitarias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52115E5-7A78-224E-B9BB-73F6DDC997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526446" y="4884515"/>
            <a:ext cx="6040602" cy="537423"/>
          </a:xfrm>
          <a:prstGeom prst="rect">
            <a:avLst/>
          </a:prstGeo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Katas </a:t>
            </a:r>
            <a:r>
              <a:rPr lang="es-ES">
                <a:solidFill>
                  <a:schemeClr val="bg1"/>
                </a:solidFill>
              </a:rPr>
              <a:t>Junit inicial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6714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1F128BE-BB6B-EC95-E617-6FEFBCCC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CL" sz="5400" dirty="0"/>
              <a:t>Kata1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6AD2057D-BCD4-6485-2E31-08FE951A5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6588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F128BE-BB6B-EC95-E617-6FEFBCCC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CL" sz="5400" dirty="0"/>
              <a:t>Kata2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6AD2057D-BCD4-6485-2E31-08FE951A5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03344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108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F128BE-BB6B-EC95-E617-6FEFBCCC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CL" sz="5400" dirty="0"/>
              <a:t>Kata3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6AD2057D-BCD4-6485-2E31-08FE951A5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33167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80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F128BE-BB6B-EC95-E617-6FEFBCCC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CL" sz="5400" dirty="0"/>
              <a:t>Kata4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6AD2057D-BCD4-6485-2E31-08FE951A5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05796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99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F128BE-BB6B-EC95-E617-6FEFBCCC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CL" sz="5400" dirty="0"/>
              <a:t>Kata5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6AD2057D-BCD4-6485-2E31-08FE951A5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81289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75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45567C5-D86B-30B9-7E72-E29151AF4986}"/>
              </a:ext>
            </a:extLst>
          </p:cNvPr>
          <p:cNvSpPr/>
          <p:nvPr/>
        </p:nvSpPr>
        <p:spPr>
          <a:xfrm>
            <a:off x="4433561" y="1182255"/>
            <a:ext cx="3491343" cy="4756728"/>
          </a:xfrm>
          <a:prstGeom prst="roundRect">
            <a:avLst>
              <a:gd name="adj" fmla="val 3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CL" dirty="0" err="1"/>
              <a:t>ClaseTest</a:t>
            </a:r>
            <a:endParaRPr lang="es-CL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B4E0A7E-8783-355B-3DD6-375092475627}"/>
              </a:ext>
            </a:extLst>
          </p:cNvPr>
          <p:cNvSpPr/>
          <p:nvPr/>
        </p:nvSpPr>
        <p:spPr>
          <a:xfrm>
            <a:off x="5033923" y="1754909"/>
            <a:ext cx="2355785" cy="9328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test1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6E43143-8C14-366B-1A32-263415CE0352}"/>
              </a:ext>
            </a:extLst>
          </p:cNvPr>
          <p:cNvSpPr/>
          <p:nvPr/>
        </p:nvSpPr>
        <p:spPr>
          <a:xfrm>
            <a:off x="5033923" y="2999510"/>
            <a:ext cx="2355785" cy="9328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test5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F0A02D8-335F-D731-0A73-9D3354E3FDCC}"/>
              </a:ext>
            </a:extLst>
          </p:cNvPr>
          <p:cNvSpPr/>
          <p:nvPr/>
        </p:nvSpPr>
        <p:spPr>
          <a:xfrm>
            <a:off x="5033923" y="4172528"/>
            <a:ext cx="2355785" cy="93287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test2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5518729-0248-AB89-A703-D9E8F59A3EBA}"/>
              </a:ext>
            </a:extLst>
          </p:cNvPr>
          <p:cNvSpPr/>
          <p:nvPr/>
        </p:nvSpPr>
        <p:spPr>
          <a:xfrm>
            <a:off x="4324503" y="406753"/>
            <a:ext cx="36004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@BeforeAll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F8A4720-2C6B-3623-8140-418340554416}"/>
              </a:ext>
            </a:extLst>
          </p:cNvPr>
          <p:cNvSpPr/>
          <p:nvPr/>
        </p:nvSpPr>
        <p:spPr>
          <a:xfrm>
            <a:off x="4406365" y="5927939"/>
            <a:ext cx="36004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@AfterAll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EA49849-4E4C-0040-B236-67137D1D4579}"/>
              </a:ext>
            </a:extLst>
          </p:cNvPr>
          <p:cNvSpPr/>
          <p:nvPr/>
        </p:nvSpPr>
        <p:spPr>
          <a:xfrm>
            <a:off x="-51857" y="3075057"/>
            <a:ext cx="36004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@BeforeEach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47B7723-CB1D-BEB8-03C6-636759D9C67E}"/>
              </a:ext>
            </a:extLst>
          </p:cNvPr>
          <p:cNvSpPr/>
          <p:nvPr/>
        </p:nvSpPr>
        <p:spPr>
          <a:xfrm>
            <a:off x="8782725" y="3167421"/>
            <a:ext cx="36004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@AfterEach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EB300D31-E1C2-34BC-9F86-44870B624CAC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 flipV="1">
            <a:off x="3548544" y="1612650"/>
            <a:ext cx="1697711" cy="1816350"/>
          </a:xfrm>
          <a:prstGeom prst="bentConnector3">
            <a:avLst>
              <a:gd name="adj1" fmla="val 34223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914A3BB-6CE8-5251-D404-4375112A4B52}"/>
              </a:ext>
            </a:extLst>
          </p:cNvPr>
          <p:cNvSpPr/>
          <p:nvPr/>
        </p:nvSpPr>
        <p:spPr>
          <a:xfrm>
            <a:off x="5246255" y="1523592"/>
            <a:ext cx="1865746" cy="178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75F8E75A-766F-51BF-8C3B-C11078C7DDAB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 flipV="1">
            <a:off x="3548544" y="2848060"/>
            <a:ext cx="1697711" cy="580940"/>
          </a:xfrm>
          <a:prstGeom prst="bentConnector3">
            <a:avLst>
              <a:gd name="adj1" fmla="val 3476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1ED0872-B6FC-6CC1-4B17-95025B7838DB}"/>
              </a:ext>
            </a:extLst>
          </p:cNvPr>
          <p:cNvSpPr/>
          <p:nvPr/>
        </p:nvSpPr>
        <p:spPr>
          <a:xfrm>
            <a:off x="5246255" y="2759002"/>
            <a:ext cx="1865746" cy="178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EEB329E5-B8B5-5DFD-D27B-774690BB8E7C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3548544" y="3429000"/>
            <a:ext cx="1720650" cy="614973"/>
          </a:xfrm>
          <a:prstGeom prst="bentConnector3">
            <a:avLst>
              <a:gd name="adj1" fmla="val 3389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6CE7FA7-0551-674C-32E2-4E95EB549BDB}"/>
              </a:ext>
            </a:extLst>
          </p:cNvPr>
          <p:cNvSpPr/>
          <p:nvPr/>
        </p:nvSpPr>
        <p:spPr>
          <a:xfrm>
            <a:off x="5269194" y="3954915"/>
            <a:ext cx="1865746" cy="178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B6D5C9D6-CC47-1A86-C82E-2A4182875FE1}"/>
              </a:ext>
            </a:extLst>
          </p:cNvPr>
          <p:cNvCxnSpPr>
            <a:cxnSpLocks/>
            <a:stCxn id="12" idx="1"/>
            <a:endCxn id="31" idx="3"/>
          </p:cNvCxnSpPr>
          <p:nvPr/>
        </p:nvCxnSpPr>
        <p:spPr>
          <a:xfrm rot="10800000" flipV="1">
            <a:off x="7134941" y="3521363"/>
            <a:ext cx="1647785" cy="522609"/>
          </a:xfrm>
          <a:prstGeom prst="bentConnector3">
            <a:avLst>
              <a:gd name="adj1" fmla="val 3766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F8F6ABED-9FD5-4A06-5AAB-49628E692B3A}"/>
              </a:ext>
            </a:extLst>
          </p:cNvPr>
          <p:cNvCxnSpPr>
            <a:cxnSpLocks/>
            <a:stCxn id="12" idx="1"/>
            <a:endCxn id="27" idx="3"/>
          </p:cNvCxnSpPr>
          <p:nvPr/>
        </p:nvCxnSpPr>
        <p:spPr>
          <a:xfrm rot="10800000">
            <a:off x="7112001" y="2848060"/>
            <a:ext cx="1670724" cy="673304"/>
          </a:xfrm>
          <a:prstGeom prst="bentConnector3">
            <a:avLst>
              <a:gd name="adj1" fmla="val 3728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C694F7B4-0631-7B47-170A-6B431B40FCF7}"/>
              </a:ext>
            </a:extLst>
          </p:cNvPr>
          <p:cNvSpPr/>
          <p:nvPr/>
        </p:nvSpPr>
        <p:spPr>
          <a:xfrm>
            <a:off x="5296389" y="5164523"/>
            <a:ext cx="1865746" cy="178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88F49A5F-BB95-D512-E1F1-A8B4773D8D07}"/>
              </a:ext>
            </a:extLst>
          </p:cNvPr>
          <p:cNvCxnSpPr>
            <a:cxnSpLocks/>
            <a:stCxn id="12" idx="1"/>
            <a:endCxn id="50" idx="3"/>
          </p:cNvCxnSpPr>
          <p:nvPr/>
        </p:nvCxnSpPr>
        <p:spPr>
          <a:xfrm rot="10800000" flipV="1">
            <a:off x="7162135" y="3521363"/>
            <a:ext cx="1620590" cy="1732217"/>
          </a:xfrm>
          <a:prstGeom prst="bentConnector3">
            <a:avLst>
              <a:gd name="adj1" fmla="val 3860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88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F128BE-BB6B-EC95-E617-6FEFBCCC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CL" sz="5400" dirty="0"/>
              <a:t>Kata6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6AD2057D-BCD4-6485-2E31-08FE951A5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40077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16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1F128BE-BB6B-EC95-E617-6FEFBCCC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CL" sz="5400" dirty="0"/>
              <a:t>Kata7</a:t>
            </a:r>
          </a:p>
        </p:txBody>
      </p:sp>
      <p:graphicFrame>
        <p:nvGraphicFramePr>
          <p:cNvPr id="7" name="Marcador de contenido 4">
            <a:extLst>
              <a:ext uri="{FF2B5EF4-FFF2-40B4-BE49-F238E27FC236}">
                <a16:creationId xmlns:a16="http://schemas.microsoft.com/office/drawing/2014/main" id="{6AD2057D-BCD4-6485-2E31-08FE951A5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30059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4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205</Words>
  <Application>Microsoft Office PowerPoint</Application>
  <PresentationFormat>Panorámica</PresentationFormat>
  <Paragraphs>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Kata1</vt:lpstr>
      <vt:lpstr>Kata2</vt:lpstr>
      <vt:lpstr>Kata3</vt:lpstr>
      <vt:lpstr>Kata4</vt:lpstr>
      <vt:lpstr>Kata5</vt:lpstr>
      <vt:lpstr>Presentación de PowerPoint</vt:lpstr>
      <vt:lpstr>Kata6</vt:lpstr>
      <vt:lpstr>Kata7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Kata1</dc:title>
  <dc:creator>Cristian Marcelo Olivares Araya</dc:creator>
  <cp:lastModifiedBy>Cristian Marcelo Olivares Araya</cp:lastModifiedBy>
  <cp:revision>1</cp:revision>
  <dcterms:created xsi:type="dcterms:W3CDTF">2022-09-12T21:04:40Z</dcterms:created>
  <dcterms:modified xsi:type="dcterms:W3CDTF">2022-09-13T12:45:21Z</dcterms:modified>
</cp:coreProperties>
</file>