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  <Relationship Id="rId1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8dcc3db-b820-4a9a-889b-66f4890deeb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c3c8bf9-0a8e-4800-8c10-a3ec2328df2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7a1d66a-cd2e-492d-b682-1d67e6c56bf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33c7a8f-32e5-4e52-a3d5-8d2cde1567b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5790448-70a5-4c2f-943b-22b62911118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6d85a7b-a61e-477f-b4e9-0de723b8476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f6950b2-ebcd-45d8-98df-1fd544cb857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0396e51-6b7a-4a5c-bd2b-9d94712f67d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359a026-e6dd-4083-b8ec-907b641d62d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b62687f-917c-45fb-a63a-2975ad55aab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2024-09-27T18:50:07.314Z</dcterms:created>
  <dcterms:modified xsi:type="dcterms:W3CDTF">2024-09-27T18:50:07.314Z</dcterms:modified>
</cp:coreProperties>
</file>