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bc01cff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bc01cff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bc01cff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bc01cff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bc01cff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bc01cff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bc01cff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bc01cff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c0999a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c0999a2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aac0a9f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aac0a9f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d739462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d739462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c8e508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c8e508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d739462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9d739462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a19ecf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a19ecf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aac0a9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aac0a9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ac0a9f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aac0a9f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c01cff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bc01cff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bc01cff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bc01cff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79275" y="1277550"/>
            <a:ext cx="5646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Exploratory Data Analysis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Data Science Persistency of a Drug Project</a:t>
            </a:r>
            <a:endParaRPr sz="27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86500" y="3833700"/>
            <a:ext cx="25575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HealthCare Group Members: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Yuchi Chen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Bolutife Akinlawon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Alexis Collier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Han-Fu Lin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150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Amount by Region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38" y="946900"/>
            <a:ext cx="4860624" cy="4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Count by Different Age Group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275"/>
            <a:ext cx="68698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Risk Group by Age Bucket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9" y="1290977"/>
            <a:ext cx="7426580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result, the count of risk doesn’t show much difference in different age group.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00" y="1434450"/>
            <a:ext cx="6667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Conclusion</a:t>
            </a:r>
            <a:endParaRPr sz="4000" dirty="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Of the many factors that may affect a patient’s persistence to a drug is having risks, being of a certain race, ethnicity, age group, and the specialty of the HCP. Now that the factors have been identified, we need to identify a model that can create an automated process to predict whether a drug will be persistent.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1" dirty="0"/>
              <a:t>The random forest classifier model would be the best used in this scenario.</a:t>
            </a:r>
            <a:endParaRPr sz="17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1052550" y="2061750"/>
            <a:ext cx="70389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Agenda</a:t>
            </a:r>
            <a:endParaRPr sz="4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Problem Understanding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Business Understanding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Data Preparation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Exploratory Data Analysis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Conclusion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Understanding</a:t>
            </a:r>
            <a:endParaRPr sz="40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8397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ABC Pharma is a pharmaceutical company that aims to automate the identification of the persistence of a drug.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this data analysis, the various factors of a patient are evaluated to determine if they affect persistency. The data is collected for analysis to determine durability of the drug.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At the end of this project, we will suggest a model follow for deployment.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UNDERSTANDING</a:t>
            </a:r>
            <a:endParaRPr sz="3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35988" y="15389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In summary, the task can be represented as follows:</a:t>
            </a:r>
            <a:endParaRPr sz="22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l="5814" t="24189" r="1300" b="67465"/>
          <a:stretch/>
        </p:blipFill>
        <p:spPr>
          <a:xfrm>
            <a:off x="1091900" y="2604500"/>
            <a:ext cx="7127076" cy="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PREPARATION</a:t>
            </a:r>
            <a:endParaRPr sz="40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Python was utilized for data preparation, as well as pandas library specifically.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Data was cleaned and prepared for analyzation.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Method of Approach: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Look for null or missing values.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Identify values that are improbable.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Create visualizations of the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analyzed the demographic data characteristics include gender, race, ethnicity, region, age bracket, and iodine indicator.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The data variables are  represented via stacked bars and correlation heatmaps.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demographic observations include the following: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significant number of female participants.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are more persistent than non-persistent participants, indicating an imbalanced dataset.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primary racial demographic of the dataset  is caucasian (non-hispanic).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Most of the participants are 75 and older.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‘Below 55’ age bracket is the least represented age demographic.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Test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75" y="1160500"/>
            <a:ext cx="6650299" cy="3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279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75" y="994900"/>
            <a:ext cx="6379151" cy="39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388</Words>
  <Application>Microsoft Office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Exploratory Data Analysis  Data Science Persistency of a Drug Project</vt:lpstr>
      <vt:lpstr>Agenda</vt:lpstr>
      <vt:lpstr>Problem Understanding</vt:lpstr>
      <vt:lpstr>BUSINESS UNDERSTANDING</vt:lpstr>
      <vt:lpstr>DATA PREPARATION</vt:lpstr>
      <vt:lpstr>EXPLORATORY DATA ANALYSIS</vt:lpstr>
      <vt:lpstr>EXPLORATORY DATA ANALYSIS</vt:lpstr>
      <vt:lpstr>Outlier Test</vt:lpstr>
      <vt:lpstr>Heatmap</vt:lpstr>
      <vt:lpstr>Data Amount by Region</vt:lpstr>
      <vt:lpstr>Risk Count by Different Age Group</vt:lpstr>
      <vt:lpstr>Number of Risk Group by Age Bucket</vt:lpstr>
      <vt:lpstr>As a result, the count of risk doesn’t show much difference in different age group.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 Data Science Persistency of a Drug Project</dc:title>
  <cp:lastModifiedBy>Alexis Collier</cp:lastModifiedBy>
  <cp:revision>2</cp:revision>
  <dcterms:modified xsi:type="dcterms:W3CDTF">2022-12-24T03:16:18Z</dcterms:modified>
</cp:coreProperties>
</file>