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1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bbc01cffc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bbc01cffc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bbc01cffc4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bbc01cffc4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bbc01cffc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bbc01cffc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bbc01cffc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bbc01cffc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bc0999a2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bc0999a2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baac0a9fe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baac0a9fe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9d739462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9d739462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bbc8e508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bbc8e508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b9d7394628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b9d7394628_3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ba19ecfc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ba19ecfc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baac0a9f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baac0a9f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baac0a9fe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baac0a9fe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bbc01cff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bbc01cff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bbc01cffc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bbc01cffc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279275" y="1277550"/>
            <a:ext cx="56466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Exploratory Data Analysis</a:t>
            </a:r>
            <a:endParaRPr sz="2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Data Science Persistency of a Drug Project</a:t>
            </a:r>
            <a:endParaRPr sz="27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6586500" y="3833700"/>
            <a:ext cx="2557500" cy="13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 HealthCare Group Members: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Yuchi Chen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Bolutife Akinlawon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Alexis Collier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Han-Fu Lin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Runtian Wang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1297500" y="1501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Amount by Region</a:t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638" y="946900"/>
            <a:ext cx="4860624" cy="402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Count by Different Age Group</a:t>
            </a:r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56275"/>
            <a:ext cx="6869825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Risk Group by Age Bucket</a:t>
            </a:r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89" y="1290977"/>
            <a:ext cx="7426580" cy="346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result, the count of risk doesn’t show much difference in different age group.</a:t>
            </a:r>
            <a:endParaRPr/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200" y="1434450"/>
            <a:ext cx="666750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Conclusion</a:t>
            </a:r>
            <a:endParaRPr sz="4000" dirty="0"/>
          </a:p>
        </p:txBody>
      </p:sp>
      <p:sp>
        <p:nvSpPr>
          <p:cNvPr id="215" name="Google Shape;215;p2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7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Of the many factors that may affect a patient’s persistence to a drug is having risks, being of a certain race, ethnicity, age group, and the specialty of the HCP. Now that the factors have been identified, we need to identify a model that can create an automated process to </a:t>
            </a:r>
            <a:r>
              <a:rPr lang="en" sz="1700"/>
              <a:t>predict whether a drug will be persistent. </a:t>
            </a:r>
            <a:endParaRPr sz="17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>
            <a:spLocks noGrp="1"/>
          </p:cNvSpPr>
          <p:nvPr>
            <p:ph type="body" idx="1"/>
          </p:nvPr>
        </p:nvSpPr>
        <p:spPr>
          <a:xfrm>
            <a:off x="1052550" y="2061750"/>
            <a:ext cx="7038900" cy="14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7200"/>
              <a:t>Thank You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Agenda</a:t>
            </a:r>
            <a:endParaRPr sz="400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➢"/>
            </a:pPr>
            <a:r>
              <a:rPr lang="en" sz="2900"/>
              <a:t>Problem Understanding</a:t>
            </a:r>
            <a:endParaRPr sz="290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➢"/>
            </a:pPr>
            <a:r>
              <a:rPr lang="en" sz="2900"/>
              <a:t>Business Understanding</a:t>
            </a:r>
            <a:endParaRPr sz="290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➢"/>
            </a:pPr>
            <a:r>
              <a:rPr lang="en" sz="2900"/>
              <a:t>Data Preparation</a:t>
            </a:r>
            <a:endParaRPr sz="290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➢"/>
            </a:pPr>
            <a:r>
              <a:rPr lang="en" sz="2900"/>
              <a:t>Exploratory Data Analysis</a:t>
            </a:r>
            <a:endParaRPr sz="290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➢"/>
            </a:pPr>
            <a:r>
              <a:rPr lang="en" sz="2900"/>
              <a:t>Conclusion</a:t>
            </a:r>
            <a:endParaRPr sz="2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Problem Understanding</a:t>
            </a:r>
            <a:endParaRPr sz="400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8397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ABC Pharma is a pharmaceutical company that aims to automate the identification of the persistence of a drug.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In this data analysis, the various factors of a patient are evaluated to determine if they affect persistency. The data is collected for analysis to determine durability of the drug. 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At the end of this project, we will suggest a model follow for deployment.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BUSINESS UNDERSTANDING</a:t>
            </a:r>
            <a:endParaRPr sz="3600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135988" y="15389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In summary, the task can be represented as follows:</a:t>
            </a:r>
            <a:endParaRPr sz="2200"/>
          </a:p>
        </p:txBody>
      </p:sp>
      <p:pic>
        <p:nvPicPr>
          <p:cNvPr id="154" name="Google Shape;154;p16"/>
          <p:cNvPicPr preferRelativeResize="0"/>
          <p:nvPr/>
        </p:nvPicPr>
        <p:blipFill rotWithShape="1">
          <a:blip r:embed="rId3">
            <a:alphaModFix/>
          </a:blip>
          <a:srcRect l="5814" t="24189" r="1300" b="67465"/>
          <a:stretch/>
        </p:blipFill>
        <p:spPr>
          <a:xfrm>
            <a:off x="1091900" y="2604500"/>
            <a:ext cx="7127076" cy="640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DATA PREPARATION</a:t>
            </a:r>
            <a:endParaRPr sz="4000"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Python was utilized for data preparation, as well as pandas library specifically.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Data was cleaned and prepared for analyzation.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Method of Approach:</a:t>
            </a:r>
            <a:endParaRPr sz="200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 Look for null or missing values.</a:t>
            </a:r>
            <a:endParaRPr sz="200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 Identify values that are improbable.</a:t>
            </a:r>
            <a:endParaRPr sz="200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 Create visualizations of the data.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EXPLORATORY DATA ANALYSIS</a:t>
            </a:r>
            <a:endParaRPr sz="3400"/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We analyzed the demographic data characteristics include gender, race, ethnicity, region, age bracket, and iodine indicator.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The data variables are  represented via stacked bars and correlation heatmaps.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EXPLORATORY DATA ANALYSIS</a:t>
            </a:r>
            <a:endParaRPr sz="3400"/>
          </a:p>
        </p:txBody>
      </p:sp>
      <p:sp>
        <p:nvSpPr>
          <p:cNvPr id="172" name="Google Shape;172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Some demographic observations include the following: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More significant number of female participants.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There are more persistent than non-persistent participants, indicating an imbalanced dataset.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 primary racial demographic of the dataset  is caucasian (non-hispanic).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Most of the participants are 75 and older.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‘Below 55’ age bracket is the least represented age demographic.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 Test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775" y="1160500"/>
            <a:ext cx="6650299" cy="347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1297500" y="2791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Heatmap</a:t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375" y="994900"/>
            <a:ext cx="6379151" cy="398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374</Words>
  <Application>Microsoft Office PowerPoint</Application>
  <PresentationFormat>On-screen Show (16:9)</PresentationFormat>
  <Paragraphs>48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Montserrat</vt:lpstr>
      <vt:lpstr>Lato</vt:lpstr>
      <vt:lpstr>Arial</vt:lpstr>
      <vt:lpstr>Focus</vt:lpstr>
      <vt:lpstr>Exploratory Data Analysis  Data Science Persistency of a Drug Project</vt:lpstr>
      <vt:lpstr>Agenda</vt:lpstr>
      <vt:lpstr>Problem Understanding</vt:lpstr>
      <vt:lpstr>BUSINESS UNDERSTANDING</vt:lpstr>
      <vt:lpstr>DATA PREPARATION</vt:lpstr>
      <vt:lpstr>EXPLORATORY DATA ANALYSIS</vt:lpstr>
      <vt:lpstr>EXPLORATORY DATA ANALYSIS</vt:lpstr>
      <vt:lpstr>Outlier Test</vt:lpstr>
      <vt:lpstr>Heatmap</vt:lpstr>
      <vt:lpstr>Data Amount by Region</vt:lpstr>
      <vt:lpstr>Risk Count by Different Age Group</vt:lpstr>
      <vt:lpstr>Number of Risk Group by Age Bucket</vt:lpstr>
      <vt:lpstr>As a result, the count of risk doesn’t show much difference in different age group.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 Data Science Persistency of a Drug Project</dc:title>
  <cp:lastModifiedBy>Alexis Collier</cp:lastModifiedBy>
  <cp:revision>1</cp:revision>
  <dcterms:modified xsi:type="dcterms:W3CDTF">2022-12-24T01:55:22Z</dcterms:modified>
</cp:coreProperties>
</file>