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bc01cff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bc01cff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bc01cff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bc01cff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bc01cff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bc01cff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bc01cff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bc01cff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c0999a2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c0999a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aac0a9f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aac0a9f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9d739462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9d73946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bc8e50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bc8e50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9d739462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9d739462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a19ecfc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a19ecfc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aac0a9f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aac0a9f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aac0a9f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aac0a9f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bc01cf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bc01cf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bc01cff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bc01cff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9275" y="1277550"/>
            <a:ext cx="5646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Exploratory Data Analysis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Data Science Persistency of a Drug Project</a:t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86500" y="3833700"/>
            <a:ext cx="25575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HealthCare </a:t>
            </a:r>
            <a:r>
              <a:rPr lang="en"/>
              <a:t>Group Members: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Yuchi Chen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Bolutife Akinlawon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Alexis Collier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Han-Fu Lin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Runtian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150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Amount by Region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638" y="946900"/>
            <a:ext cx="4860624" cy="4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Count by Different Age Group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275"/>
            <a:ext cx="68698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Risk Group by Age Bucket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9" y="1290977"/>
            <a:ext cx="7426580" cy="34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result, the count of risk doesn’t show much difference in different age group.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200" y="1434450"/>
            <a:ext cx="66675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 sz="4000"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Out of the many factors that may affect a patient’s persistency to a drug, having risks, being of a certain race, ethnicity, age group, and the specialty of the HCP have the strongest </a:t>
            </a:r>
            <a:r>
              <a:rPr lang="en" sz="1700"/>
              <a:t>effect</a:t>
            </a:r>
            <a:r>
              <a:rPr lang="en" sz="1700"/>
              <a:t> on a patient’s persistency towards a drug.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Now that the factors have been identified, we will be able to use a model to create an automated process of which can predict if a drug would be persistent on a patient or not. The random forest classifier model would be the best one to use in this scenario for predicting whether or not a patient would have persistency with a drug.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052550" y="2061750"/>
            <a:ext cx="70389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Agenda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Problem Understanding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Business Understanding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Data Preparation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Exploratory Data </a:t>
            </a:r>
            <a:r>
              <a:rPr lang="en" sz="2900"/>
              <a:t>Analysis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" sz="2900"/>
              <a:t>Conclusion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Understanding</a:t>
            </a:r>
            <a:endParaRPr sz="4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83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ABC Pharma is a pharmaceutical company that aims to automate the identification of the persistence of a drug.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 this data analysis, the various factors of a patient are evaluated to determine if they affect persistency. The data is collected for analysis to determine durability of the drug.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At the end of this project, we will suggest a model follow for deployment.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BUSINESS UNDERSTANDING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35988" y="1538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In summary, the task can be represented as follows:</a:t>
            </a:r>
            <a:endParaRPr sz="220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67465" l="5814" r="1300" t="24189"/>
          <a:stretch/>
        </p:blipFill>
        <p:spPr>
          <a:xfrm>
            <a:off x="1091900" y="2604500"/>
            <a:ext cx="7127076" cy="6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PREPARATION</a:t>
            </a:r>
            <a:endParaRPr sz="4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Python was </a:t>
            </a:r>
            <a:r>
              <a:rPr lang="en" sz="2000"/>
              <a:t>utilized</a:t>
            </a:r>
            <a:r>
              <a:rPr lang="en" sz="2000"/>
              <a:t> for data </a:t>
            </a:r>
            <a:r>
              <a:rPr lang="en" sz="2000"/>
              <a:t>preparation</a:t>
            </a:r>
            <a:r>
              <a:rPr lang="en" sz="2000"/>
              <a:t>, as well as pandas library specifically.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Data was cleaned and prepared for analyzation.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Method of Approach: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Look for null or missing values.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Identify values that are improbable.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 Create visualizations of the data.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EXPLORATORY DATA ANALYSIS</a:t>
            </a:r>
            <a:endParaRPr sz="34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 </a:t>
            </a:r>
            <a:r>
              <a:rPr lang="en" sz="2000"/>
              <a:t>analyzed</a:t>
            </a:r>
            <a:r>
              <a:rPr lang="en" sz="2000"/>
              <a:t> the demographic data characteristics include gender, race, ethnicity, region, age bracket, and iodine indicator.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The data variables are  represented via stacked bars and correlation heatmaps.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EXPLORATORY DATA ANALYSIS</a:t>
            </a:r>
            <a:endParaRPr sz="34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Some demographic observations include the following: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significant number of female participants.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There are more persistent than non-persistent participants, indicating an imbalanced dataset.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primary racial demographic of the dataset  is caucasian (non-hispanic).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Most of the participants are 75 and older.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‘Below 55’ age bracket is the least represented age demographic.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Test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75" y="1160500"/>
            <a:ext cx="6650299" cy="3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279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75" y="994900"/>
            <a:ext cx="6379151" cy="39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