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Collier" userId="571536b3a60c2ab4" providerId="LiveId" clId="{E41F88CF-DE6F-48CB-B579-7156AE73B3F5}"/>
    <pc:docChg chg="modSld">
      <pc:chgData name="Alexis Collier" userId="571536b3a60c2ab4" providerId="LiveId" clId="{E41F88CF-DE6F-48CB-B579-7156AE73B3F5}" dt="2023-02-17T20:15:26.799" v="0" actId="404"/>
      <pc:docMkLst>
        <pc:docMk/>
      </pc:docMkLst>
      <pc:sldChg chg="modSp mod">
        <pc:chgData name="Alexis Collier" userId="571536b3a60c2ab4" providerId="LiveId" clId="{E41F88CF-DE6F-48CB-B579-7156AE73B3F5}" dt="2023-02-17T20:15:26.799" v="0" actId="404"/>
        <pc:sldMkLst>
          <pc:docMk/>
          <pc:sldMk cId="3374899567" sldId="256"/>
        </pc:sldMkLst>
        <pc:spChg chg="mod">
          <ac:chgData name="Alexis Collier" userId="571536b3a60c2ab4" providerId="LiveId" clId="{E41F88CF-DE6F-48CB-B579-7156AE73B3F5}" dt="2023-02-17T20:15:26.799" v="0" actId="404"/>
          <ac:spMkLst>
            <pc:docMk/>
            <pc:sldMk cId="3374899567" sldId="256"/>
            <ac:spMk id="23" creationId="{262FB3B6-64B0-8BAE-1FFC-9C50851F5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E423-D6C0-A60E-C2F4-836A3D65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8E45-7FE0-5500-5815-ABDF81364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F506-17B7-C580-1E4B-1D0546AA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1E210-60D2-52EC-A677-B4C651F0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D0917-25BF-D776-8070-045FD3F8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92CC-C698-44EF-D861-59FB98E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1971E-E3BE-3A82-69E4-02714A24D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0041-37B6-5DD7-F477-064F5835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0062-415B-E2DB-1DDC-D2BF939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6FF2-4ACB-2E7C-DA08-2D804F12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633F7-75F2-B216-BBD5-2EC9502C0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0914F-F086-1F47-25BC-BA9A01ADB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E608-C8D4-3266-A7B4-E0131297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8E873-C85D-D4E5-6D89-01CFB10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D4F2-ABF2-BFB2-A172-BC77A17C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5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9629-1EA5-DB1D-595B-F07963EC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5762-F678-3076-E3A1-FC43BF88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D789-8430-18BC-0F85-1C7FED4E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89D9-44AF-FC47-0EBD-60C3F6A5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BA89-3E16-9FFE-69EA-E4175DB8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E2BB-CC4C-DE05-948F-4EECEA04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F600-BEFE-02F9-70E1-6762DD9A5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A82B-835B-46AD-4F58-06DCB07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2ACE-E891-6FB2-D296-7A6BC426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D0BA-63E9-FF21-F54A-16A455D2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C50B-9412-5945-9FAA-57E1CA7A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29CD-E3B5-B581-0F51-51DE65A3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9C65E-C54D-C757-7969-A4DA608F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E6867-AADD-1262-2326-3067AAA0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90B1E-8570-1DD3-34EE-E0ED350F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C8E1D-3410-F4D9-AA89-619F1CC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3529-524D-C972-51A7-B0B7F0BE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B8452-0878-2916-BE46-AA829E76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3F63-0797-3E14-47B6-B659A2682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C80D8-F798-BE10-D730-8DA53C5C2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38179-0500-869F-E339-802595DEA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D8C88-A4F6-8F2B-F982-83AB40DC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4167F-04CE-75DB-0975-9192B7BB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E24D1-0A22-CAEE-DED9-18318F45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E4C2-6C86-E465-A263-3C45416E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9D535-E3DC-381E-97F8-41E5DBB1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0D10-A401-8815-C652-08A568ED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0F7FA-521D-82EE-B759-F27E8AD3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3230D-7129-4757-BEB6-0B1DE03D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5B141-2CBC-FAE2-F26D-D5539D65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DB3F5-F195-D9D3-90EE-27F7028E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8FD-1786-31B4-0160-AE011B66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D535-9BDC-0570-0D3B-DDD75CC9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D0066-A8A0-E15C-E712-E1F79E740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F11B5-7C67-6762-41C9-9894F237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423FC-39D4-DE72-7E87-8096AB71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D4ACA-D42F-10F1-993C-D0D4AC9B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7C0-42BB-6DFA-E6D4-E72F594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EC2C5-3094-9CAD-ACA8-83F5206B0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8A226-4495-3BDE-21E9-989968454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BA7B3-733C-52CA-4751-FC2A700D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4C8F3-8E6E-FF4F-A26E-266AE19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9CB0B-8EDD-CD33-D0A5-0F55179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EF143-4FF6-49B1-3ABF-27226FE2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212D-EA94-6F26-620D-CEC4B6DB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38AB-C53D-E997-30AB-5A496238B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8EF4-E0DB-4D74-B7B5-965345B260D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291F-2CEA-F8EF-AFBB-20282A7AA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62FC-56B8-9367-7097-182888A3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C9F1-4D02-4A39-9EBF-94529ADD6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er interface - Free art and design icons">
            <a:extLst>
              <a:ext uri="{FF2B5EF4-FFF2-40B4-BE49-F238E27FC236}">
                <a16:creationId xmlns:a16="http://schemas.microsoft.com/office/drawing/2014/main" id="{A7B9D7DA-D668-24FB-7013-1A6B7CEB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0" y="387745"/>
            <a:ext cx="2406315" cy="240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73FED-F382-3124-D456-A7B44B19956F}"/>
              </a:ext>
            </a:extLst>
          </p:cNvPr>
          <p:cNvSpPr txBox="1"/>
          <p:nvPr/>
        </p:nvSpPr>
        <p:spPr>
          <a:xfrm>
            <a:off x="2518757" y="2769182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Interface</a:t>
            </a:r>
          </a:p>
        </p:txBody>
      </p:sp>
      <p:pic>
        <p:nvPicPr>
          <p:cNvPr id="1030" name="Picture 6" descr="Color, console, emulator, game, gameboy, mobile, teal icon - Download on  Iconfinder">
            <a:extLst>
              <a:ext uri="{FF2B5EF4-FFF2-40B4-BE49-F238E27FC236}">
                <a16:creationId xmlns:a16="http://schemas.microsoft.com/office/drawing/2014/main" id="{5003DE7C-DD16-410A-898E-C73B664F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82" y="98986"/>
            <a:ext cx="2699084" cy="26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164BB5-80B8-BDAF-E7C1-D4D08E789F90}"/>
              </a:ext>
            </a:extLst>
          </p:cNvPr>
          <p:cNvSpPr txBox="1"/>
          <p:nvPr/>
        </p:nvSpPr>
        <p:spPr>
          <a:xfrm>
            <a:off x="7642690" y="2769633"/>
            <a:ext cx="10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Emulator</a:t>
            </a:r>
          </a:p>
        </p:txBody>
      </p:sp>
      <p:pic>
        <p:nvPicPr>
          <p:cNvPr id="10" name="Picture 9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0751BFC-3229-24B3-1249-1D08B4B8D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08" y="3719035"/>
            <a:ext cx="2602485" cy="2279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E9203D-4EAC-C8F2-73D7-FE1781307EDB}"/>
              </a:ext>
            </a:extLst>
          </p:cNvPr>
          <p:cNvSpPr txBox="1"/>
          <p:nvPr/>
        </p:nvSpPr>
        <p:spPr>
          <a:xfrm>
            <a:off x="7377279" y="6066850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Emulator State</a:t>
            </a:r>
          </a:p>
        </p:txBody>
      </p:sp>
      <p:pic>
        <p:nvPicPr>
          <p:cNvPr id="1032" name="Picture 8" descr="Database - Free technology icons">
            <a:extLst>
              <a:ext uri="{FF2B5EF4-FFF2-40B4-BE49-F238E27FC236}">
                <a16:creationId xmlns:a16="http://schemas.microsoft.com/office/drawing/2014/main" id="{2F2BD91A-386F-1B71-B56D-4761C473B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73" y="3593790"/>
            <a:ext cx="2228708" cy="22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8C9682-03C0-EE65-21FE-63AC8B818162}"/>
              </a:ext>
            </a:extLst>
          </p:cNvPr>
          <p:cNvSpPr txBox="1"/>
          <p:nvPr/>
        </p:nvSpPr>
        <p:spPr>
          <a:xfrm>
            <a:off x="2832139" y="5960904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1148FA-8BB6-F837-DBF8-320A90CEE221}"/>
              </a:ext>
            </a:extLst>
          </p:cNvPr>
          <p:cNvCxnSpPr/>
          <p:nvPr/>
        </p:nvCxnSpPr>
        <p:spPr>
          <a:xfrm>
            <a:off x="4770304" y="1448528"/>
            <a:ext cx="1608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45B685-99B7-5C51-5AF7-4EB6CCFD8C09}"/>
              </a:ext>
            </a:extLst>
          </p:cNvPr>
          <p:cNvCxnSpPr>
            <a:cxnSpLocks/>
          </p:cNvCxnSpPr>
          <p:nvPr/>
        </p:nvCxnSpPr>
        <p:spPr>
          <a:xfrm flipH="1">
            <a:off x="4770304" y="4682169"/>
            <a:ext cx="169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91DDA3-FAE2-026F-3483-28893FA32375}"/>
              </a:ext>
            </a:extLst>
          </p:cNvPr>
          <p:cNvCxnSpPr>
            <a:endCxn id="6" idx="2"/>
          </p:cNvCxnSpPr>
          <p:nvPr/>
        </p:nvCxnSpPr>
        <p:spPr>
          <a:xfrm flipV="1">
            <a:off x="3280023" y="3138514"/>
            <a:ext cx="3207" cy="29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190E82-B3C9-6ECC-D112-F6DFF0CC202C}"/>
              </a:ext>
            </a:extLst>
          </p:cNvPr>
          <p:cNvCxnSpPr/>
          <p:nvPr/>
        </p:nvCxnSpPr>
        <p:spPr>
          <a:xfrm flipV="1">
            <a:off x="8145700" y="3268383"/>
            <a:ext cx="1" cy="29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FB3B6-64B0-8BAE-1FFC-9C50851F5583}"/>
              </a:ext>
            </a:extLst>
          </p:cNvPr>
          <p:cNvSpPr txBox="1"/>
          <p:nvPr/>
        </p:nvSpPr>
        <p:spPr>
          <a:xfrm>
            <a:off x="223669" y="6432012"/>
            <a:ext cx="3951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Amplify: Nintendo Game Boy Emulator</a:t>
            </a:r>
          </a:p>
        </p:txBody>
      </p:sp>
    </p:spTree>
    <p:extLst>
      <p:ext uri="{BB962C8B-B14F-4D97-AF65-F5344CB8AC3E}">
        <p14:creationId xmlns:p14="http://schemas.microsoft.com/office/powerpoint/2010/main" val="337489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Collier</dc:creator>
  <cp:lastModifiedBy>Alexis Collier</cp:lastModifiedBy>
  <cp:revision>1</cp:revision>
  <dcterms:created xsi:type="dcterms:W3CDTF">2023-02-17T18:07:14Z</dcterms:created>
  <dcterms:modified xsi:type="dcterms:W3CDTF">2023-02-17T20:15:31Z</dcterms:modified>
</cp:coreProperties>
</file>