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Collier" userId="571536b3a60c2ab4" providerId="LiveId" clId="{27FF2E8C-7EC7-446A-B560-E287FE814736}"/>
    <pc:docChg chg="modSld">
      <pc:chgData name="Alexis Collier" userId="571536b3a60c2ab4" providerId="LiveId" clId="{27FF2E8C-7EC7-446A-B560-E287FE814736}" dt="2023-02-17T00:47:15.724" v="1" actId="1076"/>
      <pc:docMkLst>
        <pc:docMk/>
      </pc:docMkLst>
      <pc:sldChg chg="modSp mod">
        <pc:chgData name="Alexis Collier" userId="571536b3a60c2ab4" providerId="LiveId" clId="{27FF2E8C-7EC7-446A-B560-E287FE814736}" dt="2023-02-17T00:47:15.724" v="1" actId="1076"/>
        <pc:sldMkLst>
          <pc:docMk/>
          <pc:sldMk cId="649893831" sldId="256"/>
        </pc:sldMkLst>
        <pc:spChg chg="mod">
          <ac:chgData name="Alexis Collier" userId="571536b3a60c2ab4" providerId="LiveId" clId="{27FF2E8C-7EC7-446A-B560-E287FE814736}" dt="2023-02-17T00:47:15.724" v="1" actId="1076"/>
          <ac:spMkLst>
            <pc:docMk/>
            <pc:sldMk cId="649893831" sldId="256"/>
            <ac:spMk id="11" creationId="{7ACC7E5A-5D6C-3E0D-3189-A91BED7A15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50F0-DDF1-0388-5B26-BE8DB6824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6F644-F85E-277B-A76E-9D3CFC3B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100-2395-D689-FD32-ACB6B6A6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8634-7888-6876-9E17-CC06DE7F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0353-C6B7-BA4E-8535-B59AA6B5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7458-B133-4B01-9A29-3009CBC5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21E67-AF4B-FEAB-5298-7D78B7A5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BB9F-0D61-6480-0181-F4EAA1B4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F62C5-46A1-5476-E448-5114B96B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666A-F21C-B2C0-23E4-98EC79A4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47B39-E935-D6BB-1D88-E674BBFD9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EB88A-6A6A-C500-6037-D31733473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2499-FD18-CDB6-72AD-ACB48E9C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4DD6-8E7D-1BB6-7DE2-87991DF6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7C71-C06D-3FB8-F2B6-567F0201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AED5-31F3-5C3E-667C-09B7E4D2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0D30-3DF6-4DBA-315F-CBE42C57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8A11-63E6-EF3D-6731-DAC9F9AD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A39D-1CBC-67E0-50FB-9CEBE95C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4D29-AA7F-B0FC-D114-2D6C5D2F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5C48-C9BE-07DE-5955-A7BA8A5B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D3878-7897-4D3D-264D-4062C0AEB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939D-4BCF-6CED-7C29-9C251E84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48B5-4429-EE91-5E0F-73ACF642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1144-8985-91F7-8DF6-DB596F7B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3F87-A1E0-3645-2B2E-2FCAC1AB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CAF1-0BC8-C5B5-2CE7-E08282CC7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6763-D427-A582-4007-FA911F47D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A387-0209-309B-711A-8E6E69B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85E9E-840D-4BDE-006E-DF8BEACE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4094-EE55-7348-177C-4A036F8C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0C55-E3A0-AA6C-23D7-5958902C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B1BE-DD65-A8CD-0E60-AA6295BF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ECCA-9A44-4E40-B0E6-5E0E3236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B927A-4863-D534-5DE1-B027F1559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0661F-96CE-12BB-6A4D-DCCA641C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36994-1A27-2AC6-AE82-039D37F1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F2690-218D-C1F7-685F-AC6C6D33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9C730-9F9C-5115-E71F-5BF11419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A6DB-FB7E-2BCB-CCC9-69ED98F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BF19C-FAFB-9092-E1F8-B41D6388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C7B2C-15D3-F933-A45E-F6834B95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A7424-C97F-30D5-B3B3-333C51F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697A9-4F9C-13A0-4C26-28073FC1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E2BE2-1A32-83EB-9E0A-316047BB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826A-57B4-1308-BE38-62EF1730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1F8E-A153-112F-CD0A-CACC611A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18F4-2CF7-B32B-3473-7BA5E5CA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FA9D1-FEEB-31FB-BD07-84A8F6FA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C17F1-C372-66A7-F697-7338DDCD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3086-8426-23FB-8C11-B45927DA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C0C4B-F794-84A9-D82F-E95CBDCB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105-CB4B-E611-E6D6-784B1FB0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F1F00-7EC6-BA7E-CCB3-0C07B064A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A2396-617A-CD32-0C8F-2430A080F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535C-83D5-5CC7-5146-D11A007B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765B-E6BC-81EA-A4A4-A77D80A3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3E7A0-D7F2-596F-21CD-F4F1F5CE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5831C-448C-FFB4-793E-BB39DEAC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32986-2FAC-97B3-6295-135E760F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7C5D-2890-16FB-C3EF-0727F7AF8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D90C-35F7-4577-B734-10D222BEC1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A71B-5348-8CA4-BF74-2B358215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9A1D-A07A-28E5-6560-50EE6E621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DE8B9-2E61-DE57-16B0-B2EF2003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5" y="2476500"/>
            <a:ext cx="1905000" cy="1905000"/>
          </a:xfrm>
          <a:prstGeom prst="rect">
            <a:avLst/>
          </a:prstGeom>
        </p:spPr>
      </p:pic>
      <p:pic>
        <p:nvPicPr>
          <p:cNvPr id="1026" name="Picture 2" descr="Build a Unique Domain Hosting Environment for Google Domains with AWS  Amplify - DEV Community 👩‍💻👨‍💻">
            <a:extLst>
              <a:ext uri="{FF2B5EF4-FFF2-40B4-BE49-F238E27FC236}">
                <a16:creationId xmlns:a16="http://schemas.microsoft.com/office/drawing/2014/main" id="{E2D8B4E5-5D35-43D8-D54E-7D20AA5C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83" y="305068"/>
            <a:ext cx="1632792" cy="16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BC0C0C-2494-017A-3EDE-A8DACECB67E6}"/>
              </a:ext>
            </a:extLst>
          </p:cNvPr>
          <p:cNvSpPr/>
          <p:nvPr/>
        </p:nvSpPr>
        <p:spPr>
          <a:xfrm>
            <a:off x="5010380" y="1054865"/>
            <a:ext cx="6819441" cy="4748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quest: Amazon S3 · Issue #2687 · simple-icons/simple-icons · GitHub">
            <a:extLst>
              <a:ext uri="{FF2B5EF4-FFF2-40B4-BE49-F238E27FC236}">
                <a16:creationId xmlns:a16="http://schemas.microsoft.com/office/drawing/2014/main" id="{BCBFD9F7-686C-BFF7-E7A5-A8F98950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5" y="2390374"/>
            <a:ext cx="2052197" cy="248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CLI IAM | StrongDM">
            <a:extLst>
              <a:ext uri="{FF2B5EF4-FFF2-40B4-BE49-F238E27FC236}">
                <a16:creationId xmlns:a16="http://schemas.microsoft.com/office/drawing/2014/main" id="{9EAE4CE5-0D8F-316C-072D-28BCB245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07" y="2267102"/>
            <a:ext cx="2731266" cy="27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230A5-E932-AC0F-2AE7-CE1EC3B07FEA}"/>
              </a:ext>
            </a:extLst>
          </p:cNvPr>
          <p:cNvSpPr txBox="1"/>
          <p:nvPr/>
        </p:nvSpPr>
        <p:spPr>
          <a:xfrm>
            <a:off x="1084230" y="4109863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FB629-12AC-9D76-80F5-254AB6B6CB79}"/>
              </a:ext>
            </a:extLst>
          </p:cNvPr>
          <p:cNvSpPr txBox="1"/>
          <p:nvPr/>
        </p:nvSpPr>
        <p:spPr>
          <a:xfrm>
            <a:off x="2876689" y="2082436"/>
            <a:ext cx="143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Amplify</a:t>
            </a:r>
          </a:p>
        </p:txBody>
      </p:sp>
      <p:pic>
        <p:nvPicPr>
          <p:cNvPr id="1036" name="Picture 12" descr="Amazon Web Services (@awscloud) / Twitter">
            <a:extLst>
              <a:ext uri="{FF2B5EF4-FFF2-40B4-BE49-F238E27FC236}">
                <a16:creationId xmlns:a16="http://schemas.microsoft.com/office/drawing/2014/main" id="{1D8978C4-CFB6-7C79-7505-95B7C634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81" y="1054866"/>
            <a:ext cx="575171" cy="5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D305A-CDB7-64E1-19DC-D4EE7BB5E2F9}"/>
              </a:ext>
            </a:extLst>
          </p:cNvPr>
          <p:cNvSpPr txBox="1"/>
          <p:nvPr/>
        </p:nvSpPr>
        <p:spPr>
          <a:xfrm>
            <a:off x="5543304" y="1121464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F71A-ED13-4F48-6143-36A0A8EF530F}"/>
              </a:ext>
            </a:extLst>
          </p:cNvPr>
          <p:cNvSpPr txBox="1"/>
          <p:nvPr/>
        </p:nvSpPr>
        <p:spPr>
          <a:xfrm>
            <a:off x="6321433" y="5151696"/>
            <a:ext cx="91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S3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FD6BE-3BE1-2D48-7125-6527A7E1C629}"/>
              </a:ext>
            </a:extLst>
          </p:cNvPr>
          <p:cNvSpPr txBox="1"/>
          <p:nvPr/>
        </p:nvSpPr>
        <p:spPr>
          <a:xfrm>
            <a:off x="9480642" y="515169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CLI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C7E5A-5D6C-3E0D-3189-A91BED7A15D8}"/>
              </a:ext>
            </a:extLst>
          </p:cNvPr>
          <p:cNvSpPr txBox="1"/>
          <p:nvPr/>
        </p:nvSpPr>
        <p:spPr>
          <a:xfrm>
            <a:off x="393582" y="6039998"/>
            <a:ext cx="43162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Amplify: Nintendo Game Boy Emulator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B3AAE-5D2F-3986-362B-C0F02D3EEBEC}"/>
              </a:ext>
            </a:extLst>
          </p:cNvPr>
          <p:cNvCxnSpPr>
            <a:cxnSpLocks/>
          </p:cNvCxnSpPr>
          <p:nvPr/>
        </p:nvCxnSpPr>
        <p:spPr>
          <a:xfrm>
            <a:off x="2666082" y="3547431"/>
            <a:ext cx="2631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9B25D7-5CB7-E684-DBE2-FAA4C9098FF0}"/>
              </a:ext>
            </a:extLst>
          </p:cNvPr>
          <p:cNvCxnSpPr/>
          <p:nvPr/>
        </p:nvCxnSpPr>
        <p:spPr>
          <a:xfrm>
            <a:off x="7921127" y="3536414"/>
            <a:ext cx="78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9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Collier</dc:creator>
  <cp:lastModifiedBy>Alexis Collier</cp:lastModifiedBy>
  <cp:revision>1</cp:revision>
  <dcterms:created xsi:type="dcterms:W3CDTF">2023-02-16T23:53:12Z</dcterms:created>
  <dcterms:modified xsi:type="dcterms:W3CDTF">2023-02-17T00:47:21Z</dcterms:modified>
</cp:coreProperties>
</file>