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F2E8C-7EC7-446A-B560-E287FE814736}" v="123" dt="2023-02-17T20:13:18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Collier" userId="571536b3a60c2ab4" providerId="LiveId" clId="{27FF2E8C-7EC7-446A-B560-E287FE814736}"/>
    <pc:docChg chg="custSel modSld">
      <pc:chgData name="Alexis Collier" userId="571536b3a60c2ab4" providerId="LiveId" clId="{27FF2E8C-7EC7-446A-B560-E287FE814736}" dt="2023-02-17T20:15:00.623" v="466" actId="1037"/>
      <pc:docMkLst>
        <pc:docMk/>
      </pc:docMkLst>
      <pc:sldChg chg="addSp delSp modSp mod">
        <pc:chgData name="Alexis Collier" userId="571536b3a60c2ab4" providerId="LiveId" clId="{27FF2E8C-7EC7-446A-B560-E287FE814736}" dt="2023-02-17T20:15:00.623" v="466" actId="1037"/>
        <pc:sldMkLst>
          <pc:docMk/>
          <pc:sldMk cId="649893831" sldId="256"/>
        </pc:sldMkLst>
        <pc:spChg chg="add mod">
          <ac:chgData name="Alexis Collier" userId="571536b3a60c2ab4" providerId="LiveId" clId="{27FF2E8C-7EC7-446A-B560-E287FE814736}" dt="2023-02-17T20:05:59.205" v="236" actId="1038"/>
          <ac:spMkLst>
            <pc:docMk/>
            <pc:sldMk cId="649893831" sldId="256"/>
            <ac:spMk id="3" creationId="{3B6CC0B4-CC8D-5D23-A44A-F209131BBF77}"/>
          </ac:spMkLst>
        </pc:spChg>
        <pc:spChg chg="del">
          <ac:chgData name="Alexis Collier" userId="571536b3a60c2ab4" providerId="LiveId" clId="{27FF2E8C-7EC7-446A-B560-E287FE814736}" dt="2023-02-17T19:40:48.642" v="37" actId="478"/>
          <ac:spMkLst>
            <pc:docMk/>
            <pc:sldMk cId="649893831" sldId="256"/>
            <ac:spMk id="5" creationId="{4BBC0C0C-2494-017A-3EDE-A8DACECB67E6}"/>
          </ac:spMkLst>
        </pc:spChg>
        <pc:spChg chg="del">
          <ac:chgData name="Alexis Collier" userId="571536b3a60c2ab4" providerId="LiveId" clId="{27FF2E8C-7EC7-446A-B560-E287FE814736}" dt="2023-02-17T20:06:28.228" v="241" actId="478"/>
          <ac:spMkLst>
            <pc:docMk/>
            <pc:sldMk cId="649893831" sldId="256"/>
            <ac:spMk id="6" creationId="{C01230A5-E932-AC0F-2AE7-CE1EC3B07FEA}"/>
          </ac:spMkLst>
        </pc:spChg>
        <pc:spChg chg="mod">
          <ac:chgData name="Alexis Collier" userId="571536b3a60c2ab4" providerId="LiveId" clId="{27FF2E8C-7EC7-446A-B560-E287FE814736}" dt="2023-02-17T20:02:05.609" v="87" actId="1076"/>
          <ac:spMkLst>
            <pc:docMk/>
            <pc:sldMk cId="649893831" sldId="256"/>
            <ac:spMk id="7" creationId="{B2CFB629-12AC-9D76-80F5-254AB6B6CB79}"/>
          </ac:spMkLst>
        </pc:spChg>
        <pc:spChg chg="del mod">
          <ac:chgData name="Alexis Collier" userId="571536b3a60c2ab4" providerId="LiveId" clId="{27FF2E8C-7EC7-446A-B560-E287FE814736}" dt="2023-02-17T20:06:22.726" v="239" actId="478"/>
          <ac:spMkLst>
            <pc:docMk/>
            <pc:sldMk cId="649893831" sldId="256"/>
            <ac:spMk id="8" creationId="{F19D305A-CDB7-64E1-19DC-D4EE7BB5E2F9}"/>
          </ac:spMkLst>
        </pc:spChg>
        <pc:spChg chg="mod">
          <ac:chgData name="Alexis Collier" userId="571536b3a60c2ab4" providerId="LiveId" clId="{27FF2E8C-7EC7-446A-B560-E287FE814736}" dt="2023-02-17T20:04:48.067" v="196" actId="1037"/>
          <ac:spMkLst>
            <pc:docMk/>
            <pc:sldMk cId="649893831" sldId="256"/>
            <ac:spMk id="9" creationId="{6A5BF71A-ED13-4F48-6143-36A0A8EF530F}"/>
          </ac:spMkLst>
        </pc:spChg>
        <pc:spChg chg="del">
          <ac:chgData name="Alexis Collier" userId="571536b3a60c2ab4" providerId="LiveId" clId="{27FF2E8C-7EC7-446A-B560-E287FE814736}" dt="2023-02-17T19:44:47.363" v="47" actId="478"/>
          <ac:spMkLst>
            <pc:docMk/>
            <pc:sldMk cId="649893831" sldId="256"/>
            <ac:spMk id="10" creationId="{601FD6BE-3BE1-2D48-7125-6527A7E1C629}"/>
          </ac:spMkLst>
        </pc:spChg>
        <pc:spChg chg="mod">
          <ac:chgData name="Alexis Collier" userId="571536b3a60c2ab4" providerId="LiveId" clId="{27FF2E8C-7EC7-446A-B560-E287FE814736}" dt="2023-02-17T20:02:13.758" v="88" actId="1076"/>
          <ac:spMkLst>
            <pc:docMk/>
            <pc:sldMk cId="649893831" sldId="256"/>
            <ac:spMk id="11" creationId="{7ACC7E5A-5D6C-3E0D-3189-A91BED7A15D8}"/>
          </ac:spMkLst>
        </pc:spChg>
        <pc:spChg chg="add mod">
          <ac:chgData name="Alexis Collier" userId="571536b3a60c2ab4" providerId="LiveId" clId="{27FF2E8C-7EC7-446A-B560-E287FE814736}" dt="2023-02-17T20:08:37.833" v="293" actId="1037"/>
          <ac:spMkLst>
            <pc:docMk/>
            <pc:sldMk cId="649893831" sldId="256"/>
            <ac:spMk id="16" creationId="{48771E1A-AA1F-8AA3-0C97-219C3612CE78}"/>
          </ac:spMkLst>
        </pc:spChg>
        <pc:spChg chg="add mod">
          <ac:chgData name="Alexis Collier" userId="571536b3a60c2ab4" providerId="LiveId" clId="{27FF2E8C-7EC7-446A-B560-E287FE814736}" dt="2023-02-17T20:07:30.948" v="269" actId="1037"/>
          <ac:spMkLst>
            <pc:docMk/>
            <pc:sldMk cId="649893831" sldId="256"/>
            <ac:spMk id="17" creationId="{A23DE021-CC61-F158-90C6-DA7029A19ABE}"/>
          </ac:spMkLst>
        </pc:spChg>
        <pc:spChg chg="add mod">
          <ac:chgData name="Alexis Collier" userId="571536b3a60c2ab4" providerId="LiveId" clId="{27FF2E8C-7EC7-446A-B560-E287FE814736}" dt="2023-02-17T20:15:00.623" v="466" actId="1037"/>
          <ac:spMkLst>
            <pc:docMk/>
            <pc:sldMk cId="649893831" sldId="256"/>
            <ac:spMk id="18" creationId="{BB402678-1CE0-5401-BED5-315B24E65473}"/>
          </ac:spMkLst>
        </pc:spChg>
        <pc:spChg chg="add del mod">
          <ac:chgData name="Alexis Collier" userId="571536b3a60c2ab4" providerId="LiveId" clId="{27FF2E8C-7EC7-446A-B560-E287FE814736}" dt="2023-02-17T20:05:13.888" v="208" actId="767"/>
          <ac:spMkLst>
            <pc:docMk/>
            <pc:sldMk cId="649893831" sldId="256"/>
            <ac:spMk id="20" creationId="{7D56E802-DF01-8F36-AA61-61EC87433F19}"/>
          </ac:spMkLst>
        </pc:spChg>
        <pc:spChg chg="add mod">
          <ac:chgData name="Alexis Collier" userId="571536b3a60c2ab4" providerId="LiveId" clId="{27FF2E8C-7EC7-446A-B560-E287FE814736}" dt="2023-02-17T20:05:37.005" v="217" actId="1076"/>
          <ac:spMkLst>
            <pc:docMk/>
            <pc:sldMk cId="649893831" sldId="256"/>
            <ac:spMk id="21" creationId="{6F2B32BF-1251-9482-8595-E1AEF8067D39}"/>
          </ac:spMkLst>
        </pc:spChg>
        <pc:spChg chg="add mod">
          <ac:chgData name="Alexis Collier" userId="571536b3a60c2ab4" providerId="LiveId" clId="{27FF2E8C-7EC7-446A-B560-E287FE814736}" dt="2023-02-17T20:11:59.515" v="336" actId="1076"/>
          <ac:spMkLst>
            <pc:docMk/>
            <pc:sldMk cId="649893831" sldId="256"/>
            <ac:spMk id="40" creationId="{DA8A25B1-B259-451B-E4F3-9AB828E4E049}"/>
          </ac:spMkLst>
        </pc:spChg>
        <pc:spChg chg="add mod">
          <ac:chgData name="Alexis Collier" userId="571536b3a60c2ab4" providerId="LiveId" clId="{27FF2E8C-7EC7-446A-B560-E287FE814736}" dt="2023-02-17T20:11:40.484" v="324" actId="113"/>
          <ac:spMkLst>
            <pc:docMk/>
            <pc:sldMk cId="649893831" sldId="256"/>
            <ac:spMk id="41" creationId="{F0CAFAF9-17E1-DB32-6DFC-5D9E0C6223BA}"/>
          </ac:spMkLst>
        </pc:spChg>
        <pc:spChg chg="add mod">
          <ac:chgData name="Alexis Collier" userId="571536b3a60c2ab4" providerId="LiveId" clId="{27FF2E8C-7EC7-446A-B560-E287FE814736}" dt="2023-02-17T20:12:56.896" v="367" actId="1037"/>
          <ac:spMkLst>
            <pc:docMk/>
            <pc:sldMk cId="649893831" sldId="256"/>
            <ac:spMk id="42" creationId="{41B591CD-AC47-4338-A3B6-35FC1DEB0A39}"/>
          </ac:spMkLst>
        </pc:spChg>
        <pc:spChg chg="add mod">
          <ac:chgData name="Alexis Collier" userId="571536b3a60c2ab4" providerId="LiveId" clId="{27FF2E8C-7EC7-446A-B560-E287FE814736}" dt="2023-02-17T20:12:35.275" v="349" actId="113"/>
          <ac:spMkLst>
            <pc:docMk/>
            <pc:sldMk cId="649893831" sldId="256"/>
            <ac:spMk id="43" creationId="{F341EC58-5AE5-BA6E-11B3-F36BDC991A0C}"/>
          </ac:spMkLst>
        </pc:spChg>
        <pc:spChg chg="add mod">
          <ac:chgData name="Alexis Collier" userId="571536b3a60c2ab4" providerId="LiveId" clId="{27FF2E8C-7EC7-446A-B560-E287FE814736}" dt="2023-02-17T20:14:22.154" v="433" actId="1037"/>
          <ac:spMkLst>
            <pc:docMk/>
            <pc:sldMk cId="649893831" sldId="256"/>
            <ac:spMk id="44" creationId="{C70B8DA3-CB87-8E66-0A81-66DC2C5E553B}"/>
          </ac:spMkLst>
        </pc:spChg>
        <pc:spChg chg="add mod">
          <ac:chgData name="Alexis Collier" userId="571536b3a60c2ab4" providerId="LiveId" clId="{27FF2E8C-7EC7-446A-B560-E287FE814736}" dt="2023-02-17T20:13:44.413" v="393" actId="1035"/>
          <ac:spMkLst>
            <pc:docMk/>
            <pc:sldMk cId="649893831" sldId="256"/>
            <ac:spMk id="45" creationId="{B5F30CDF-D2F3-9A01-D183-D2F759A5CB9B}"/>
          </ac:spMkLst>
        </pc:spChg>
        <pc:picChg chg="add mod">
          <ac:chgData name="Alexis Collier" userId="571536b3a60c2ab4" providerId="LiveId" clId="{27FF2E8C-7EC7-446A-B560-E287FE814736}" dt="2023-02-17T20:05:51.496" v="223" actId="1036"/>
          <ac:picMkLst>
            <pc:docMk/>
            <pc:sldMk cId="649893831" sldId="256"/>
            <ac:picMk id="2" creationId="{FB1CD56A-98AE-6B3C-A35E-03073EC4E7A7}"/>
          </ac:picMkLst>
        </pc:picChg>
        <pc:picChg chg="del">
          <ac:chgData name="Alexis Collier" userId="571536b3a60c2ab4" providerId="LiveId" clId="{27FF2E8C-7EC7-446A-B560-E287FE814736}" dt="2023-02-17T20:06:23.962" v="240" actId="478"/>
          <ac:picMkLst>
            <pc:docMk/>
            <pc:sldMk cId="649893831" sldId="256"/>
            <ac:picMk id="4" creationId="{78BDE8B9-2E61-DE57-16B0-B2EF2003F6A6}"/>
          </ac:picMkLst>
        </pc:picChg>
        <pc:picChg chg="add mod">
          <ac:chgData name="Alexis Collier" userId="571536b3a60c2ab4" providerId="LiveId" clId="{27FF2E8C-7EC7-446A-B560-E287FE814736}" dt="2023-02-17T20:00:59.660" v="71" actId="14100"/>
          <ac:picMkLst>
            <pc:docMk/>
            <pc:sldMk cId="649893831" sldId="256"/>
            <ac:picMk id="12" creationId="{BA54F9C5-E995-C62D-4DC8-0705F1219317}"/>
          </ac:picMkLst>
        </pc:picChg>
        <pc:picChg chg="add mod">
          <ac:chgData name="Alexis Collier" userId="571536b3a60c2ab4" providerId="LiveId" clId="{27FF2E8C-7EC7-446A-B560-E287FE814736}" dt="2023-02-17T20:07:23.477" v="250" actId="1076"/>
          <ac:picMkLst>
            <pc:docMk/>
            <pc:sldMk cId="649893831" sldId="256"/>
            <ac:picMk id="14" creationId="{D7794C45-7F1C-04C5-B415-910C6ED8F92E}"/>
          </ac:picMkLst>
        </pc:picChg>
        <pc:picChg chg="add mod">
          <ac:chgData name="Alexis Collier" userId="571536b3a60c2ab4" providerId="LiveId" clId="{27FF2E8C-7EC7-446A-B560-E287FE814736}" dt="2023-02-17T20:08:31.878" v="281" actId="1038"/>
          <ac:picMkLst>
            <pc:docMk/>
            <pc:sldMk cId="649893831" sldId="256"/>
            <ac:picMk id="15" creationId="{C8285C07-FFA2-8DB2-BB2E-1713FC3E7624}"/>
          </ac:picMkLst>
        </pc:picChg>
        <pc:picChg chg="mod">
          <ac:chgData name="Alexis Collier" userId="571536b3a60c2ab4" providerId="LiveId" clId="{27FF2E8C-7EC7-446A-B560-E287FE814736}" dt="2023-02-17T20:08:23.880" v="276" actId="1076"/>
          <ac:picMkLst>
            <pc:docMk/>
            <pc:sldMk cId="649893831" sldId="256"/>
            <ac:picMk id="1026" creationId="{E2D8B4E5-5D35-43D8-D54E-7D20AA5C0E9B}"/>
          </ac:picMkLst>
        </pc:picChg>
        <pc:picChg chg="mod">
          <ac:chgData name="Alexis Collier" userId="571536b3a60c2ab4" providerId="LiveId" clId="{27FF2E8C-7EC7-446A-B560-E287FE814736}" dt="2023-02-17T20:04:42.915" v="187" actId="1038"/>
          <ac:picMkLst>
            <pc:docMk/>
            <pc:sldMk cId="649893831" sldId="256"/>
            <ac:picMk id="1028" creationId="{BCBFD9F7-686C-BFF7-E7A5-A8F98950D57B}"/>
          </ac:picMkLst>
        </pc:picChg>
        <pc:picChg chg="add mod">
          <ac:chgData name="Alexis Collier" userId="571536b3a60c2ab4" providerId="LiveId" clId="{27FF2E8C-7EC7-446A-B560-E287FE814736}" dt="2023-02-17T20:01:08.783" v="80" actId="1036"/>
          <ac:picMkLst>
            <pc:docMk/>
            <pc:sldMk cId="649893831" sldId="256"/>
            <ac:picMk id="1030" creationId="{B3B779A7-0623-A2C8-0EEB-EB45C7026AB7}"/>
          </ac:picMkLst>
        </pc:picChg>
        <pc:picChg chg="del">
          <ac:chgData name="Alexis Collier" userId="571536b3a60c2ab4" providerId="LiveId" clId="{27FF2E8C-7EC7-446A-B560-E287FE814736}" dt="2023-02-17T19:44:45.285" v="46" actId="478"/>
          <ac:picMkLst>
            <pc:docMk/>
            <pc:sldMk cId="649893831" sldId="256"/>
            <ac:picMk id="1032" creationId="{9EAE4CE5-0D8F-316C-072D-28BCB2453C00}"/>
          </ac:picMkLst>
        </pc:picChg>
        <pc:picChg chg="del mod">
          <ac:chgData name="Alexis Collier" userId="571536b3a60c2ab4" providerId="LiveId" clId="{27FF2E8C-7EC7-446A-B560-E287FE814736}" dt="2023-02-17T20:06:18.203" v="237" actId="478"/>
          <ac:picMkLst>
            <pc:docMk/>
            <pc:sldMk cId="649893831" sldId="256"/>
            <ac:picMk id="1036" creationId="{1D8978C4-CFB6-7C79-7505-95B7C6344ECF}"/>
          </ac:picMkLst>
        </pc:picChg>
        <pc:cxnChg chg="del">
          <ac:chgData name="Alexis Collier" userId="571536b3a60c2ab4" providerId="LiveId" clId="{27FF2E8C-7EC7-446A-B560-E287FE814736}" dt="2023-02-17T20:00:26.742" v="66" actId="478"/>
          <ac:cxnSpMkLst>
            <pc:docMk/>
            <pc:sldMk cId="649893831" sldId="256"/>
            <ac:cxnSpMk id="13" creationId="{A66B3AAE-5D2F-3986-362B-C0F02D3EEBEC}"/>
          </ac:cxnSpMkLst>
        </pc:cxnChg>
        <pc:cxnChg chg="del">
          <ac:chgData name="Alexis Collier" userId="571536b3a60c2ab4" providerId="LiveId" clId="{27FF2E8C-7EC7-446A-B560-E287FE814736}" dt="2023-02-17T20:00:30.516" v="67" actId="478"/>
          <ac:cxnSpMkLst>
            <pc:docMk/>
            <pc:sldMk cId="649893831" sldId="256"/>
            <ac:cxnSpMk id="19" creationId="{4F9B25D7-5CB7-E684-DBE2-FAA4C9098FF0}"/>
          </ac:cxnSpMkLst>
        </pc:cxnChg>
        <pc:cxnChg chg="add mod">
          <ac:chgData name="Alexis Collier" userId="571536b3a60c2ab4" providerId="LiveId" clId="{27FF2E8C-7EC7-446A-B560-E287FE814736}" dt="2023-02-17T20:06:40.569" v="243" actId="13822"/>
          <ac:cxnSpMkLst>
            <pc:docMk/>
            <pc:sldMk cId="649893831" sldId="256"/>
            <ac:cxnSpMk id="23" creationId="{96D1C9F8-93D7-AF45-520B-5F9532AFE799}"/>
          </ac:cxnSpMkLst>
        </pc:cxnChg>
        <pc:cxnChg chg="add mod">
          <ac:chgData name="Alexis Collier" userId="571536b3a60c2ab4" providerId="LiveId" clId="{27FF2E8C-7EC7-446A-B560-E287FE814736}" dt="2023-02-17T20:14:41.299" v="438" actId="1037"/>
          <ac:cxnSpMkLst>
            <pc:docMk/>
            <pc:sldMk cId="649893831" sldId="256"/>
            <ac:cxnSpMk id="25" creationId="{5F418B4D-A1E6-1399-809D-3F49927AD315}"/>
          </ac:cxnSpMkLst>
        </pc:cxnChg>
        <pc:cxnChg chg="add mod">
          <ac:chgData name="Alexis Collier" userId="571536b3a60c2ab4" providerId="LiveId" clId="{27FF2E8C-7EC7-446A-B560-E287FE814736}" dt="2023-02-17T20:09:12.334" v="299" actId="1038"/>
          <ac:cxnSpMkLst>
            <pc:docMk/>
            <pc:sldMk cId="649893831" sldId="256"/>
            <ac:cxnSpMk id="28" creationId="{CDC18E00-775E-0999-807D-F7EBE2057E50}"/>
          </ac:cxnSpMkLst>
        </pc:cxnChg>
        <pc:cxnChg chg="add mod">
          <ac:chgData name="Alexis Collier" userId="571536b3a60c2ab4" providerId="LiveId" clId="{27FF2E8C-7EC7-446A-B560-E287FE814736}" dt="2023-02-17T20:08:47.657" v="294" actId="1076"/>
          <ac:cxnSpMkLst>
            <pc:docMk/>
            <pc:sldMk cId="649893831" sldId="256"/>
            <ac:cxnSpMk id="29" creationId="{1096A8BC-9B96-AAA2-82EB-AB96F29F7CF9}"/>
          </ac:cxnSpMkLst>
        </pc:cxnChg>
        <pc:cxnChg chg="add mod">
          <ac:chgData name="Alexis Collier" userId="571536b3a60c2ab4" providerId="LiveId" clId="{27FF2E8C-7EC7-446A-B560-E287FE814736}" dt="2023-02-17T20:08:59.493" v="296" actId="1076"/>
          <ac:cxnSpMkLst>
            <pc:docMk/>
            <pc:sldMk cId="649893831" sldId="256"/>
            <ac:cxnSpMk id="30" creationId="{F3735AB1-2DE4-C577-BB54-9FBDA9995235}"/>
          </ac:cxnSpMkLst>
        </pc:cxnChg>
        <pc:cxnChg chg="add mod">
          <ac:chgData name="Alexis Collier" userId="571536b3a60c2ab4" providerId="LiveId" clId="{27FF2E8C-7EC7-446A-B560-E287FE814736}" dt="2023-02-17T20:10:07.140" v="308" actId="13822"/>
          <ac:cxnSpMkLst>
            <pc:docMk/>
            <pc:sldMk cId="649893831" sldId="256"/>
            <ac:cxnSpMk id="36" creationId="{32BB86C9-5DDA-1527-BEFC-DABECA8AD5E2}"/>
          </ac:cxnSpMkLst>
        </pc:cxnChg>
        <pc:cxnChg chg="add mod">
          <ac:chgData name="Alexis Collier" userId="571536b3a60c2ab4" providerId="LiveId" clId="{27FF2E8C-7EC7-446A-B560-E287FE814736}" dt="2023-02-17T20:10:34.429" v="310" actId="13822"/>
          <ac:cxnSpMkLst>
            <pc:docMk/>
            <pc:sldMk cId="649893831" sldId="256"/>
            <ac:cxnSpMk id="38" creationId="{60149D3E-A51B-9E0F-08F6-7E662EDCB6D0}"/>
          </ac:cxnSpMkLst>
        </pc:cxnChg>
        <pc:cxnChg chg="add mod">
          <ac:chgData name="Alexis Collier" userId="571536b3a60c2ab4" providerId="LiveId" clId="{27FF2E8C-7EC7-446A-B560-E287FE814736}" dt="2023-02-17T20:10:46.643" v="312" actId="1076"/>
          <ac:cxnSpMkLst>
            <pc:docMk/>
            <pc:sldMk cId="649893831" sldId="256"/>
            <ac:cxnSpMk id="39" creationId="{7E052C35-E833-A22E-3F84-10C449E88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50F0-DDF1-0388-5B26-BE8DB6824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6F644-F85E-277B-A76E-9D3CFC3B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100-2395-D689-FD32-ACB6B6A6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8634-7888-6876-9E17-CC06DE7F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F0353-C6B7-BA4E-8535-B59AA6B5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7458-B133-4B01-9A29-3009CBC5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21E67-AF4B-FEAB-5298-7D78B7A5E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BB9F-0D61-6480-0181-F4EAA1B4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F62C5-46A1-5476-E448-5114B96B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666A-F21C-B2C0-23E4-98EC79A4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47B39-E935-D6BB-1D88-E674BBFD9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EB88A-6A6A-C500-6037-D31733473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2499-FD18-CDB6-72AD-ACB48E9C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4DD6-8E7D-1BB6-7DE2-87991DF6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7C71-C06D-3FB8-F2B6-567F0201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AED5-31F3-5C3E-667C-09B7E4D2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0D30-3DF6-4DBA-315F-CBE42C57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8A11-63E6-EF3D-6731-DAC9F9AD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A39D-1CBC-67E0-50FB-9CEBE95C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4D29-AA7F-B0FC-D114-2D6C5D2F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5C48-C9BE-07DE-5955-A7BA8A5B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D3878-7897-4D3D-264D-4062C0AEB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939D-4BCF-6CED-7C29-9C251E84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48B5-4429-EE91-5E0F-73ACF642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1144-8985-91F7-8DF6-DB596F7B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3F87-A1E0-3645-2B2E-2FCAC1AB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CAF1-0BC8-C5B5-2CE7-E08282CC7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96763-D427-A582-4007-FA911F47D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A387-0209-309B-711A-8E6E69B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85E9E-840D-4BDE-006E-DF8BEACE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84094-EE55-7348-177C-4A036F8C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0C55-E3A0-AA6C-23D7-5958902C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B1BE-DD65-A8CD-0E60-AA6295BF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ECCA-9A44-4E40-B0E6-5E0E3236E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B927A-4863-D534-5DE1-B027F1559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0661F-96CE-12BB-6A4D-DCCA641CB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36994-1A27-2AC6-AE82-039D37F1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F2690-218D-C1F7-685F-AC6C6D33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9C730-9F9C-5115-E71F-5BF11419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A6DB-FB7E-2BCB-CCC9-69ED98F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BF19C-FAFB-9092-E1F8-B41D6388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C7B2C-15D3-F933-A45E-F6834B95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A7424-C97F-30D5-B3B3-333C51F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697A9-4F9C-13A0-4C26-28073FC1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E2BE2-1A32-83EB-9E0A-316047BB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826A-57B4-1308-BE38-62EF1730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1F8E-A153-112F-CD0A-CACC611A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18F4-2CF7-B32B-3473-7BA5E5CA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FA9D1-FEEB-31FB-BD07-84A8F6FA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C17F1-C372-66A7-F697-7338DDCD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3086-8426-23FB-8C11-B45927DA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C0C4B-F794-84A9-D82F-E95CBDCB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105-CB4B-E611-E6D6-784B1FB0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F1F00-7EC6-BA7E-CCB3-0C07B064A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A2396-617A-CD32-0C8F-2430A080F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535C-83D5-5CC7-5146-D11A007B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7765B-E6BC-81EA-A4A4-A77D80A3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3E7A0-D7F2-596F-21CD-F4F1F5CE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5831C-448C-FFB4-793E-BB39DEAC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32986-2FAC-97B3-6295-135E760F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7C5D-2890-16FB-C3EF-0727F7AF8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D90C-35F7-4577-B734-10D222BEC1D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EA71B-5348-8CA4-BF74-2B358215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9A1D-A07A-28E5-6560-50EE6E621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8E03-7880-4910-9630-D8A6CFF8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 a Unique Domain Hosting Environment for Google Domains with AWS  Amplify - DEV Community 👩‍💻👨‍💻">
            <a:extLst>
              <a:ext uri="{FF2B5EF4-FFF2-40B4-BE49-F238E27FC236}">
                <a16:creationId xmlns:a16="http://schemas.microsoft.com/office/drawing/2014/main" id="{E2D8B4E5-5D35-43D8-D54E-7D20AA5C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451" y="5057984"/>
            <a:ext cx="1411884" cy="14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quest: Amazon S3 · Issue #2687 · simple-icons/simple-icons · GitHub">
            <a:extLst>
              <a:ext uri="{FF2B5EF4-FFF2-40B4-BE49-F238E27FC236}">
                <a16:creationId xmlns:a16="http://schemas.microsoft.com/office/drawing/2014/main" id="{BCBFD9F7-686C-BFF7-E7A5-A8F98950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96" y="4661386"/>
            <a:ext cx="1550310" cy="187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CFB629-12AC-9D76-80F5-254AB6B6CB79}"/>
              </a:ext>
            </a:extLst>
          </p:cNvPr>
          <p:cNvSpPr txBox="1"/>
          <p:nvPr/>
        </p:nvSpPr>
        <p:spPr>
          <a:xfrm>
            <a:off x="8808743" y="6517521"/>
            <a:ext cx="143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AWS Amplify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F71A-ED13-4F48-6143-36A0A8EF530F}"/>
              </a:ext>
            </a:extLst>
          </p:cNvPr>
          <p:cNvSpPr txBox="1"/>
          <p:nvPr/>
        </p:nvSpPr>
        <p:spPr>
          <a:xfrm>
            <a:off x="5016059" y="6516409"/>
            <a:ext cx="91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AWS S3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C7E5A-5D6C-3E0D-3189-A91BED7A15D8}"/>
              </a:ext>
            </a:extLst>
          </p:cNvPr>
          <p:cNvSpPr txBox="1"/>
          <p:nvPr/>
        </p:nvSpPr>
        <p:spPr>
          <a:xfrm>
            <a:off x="152463" y="6232940"/>
            <a:ext cx="43162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Amplify: Nintendo Game Boy Emulator</a:t>
            </a:r>
          </a:p>
          <a:p>
            <a:endParaRPr lang="en-US" dirty="0"/>
          </a:p>
        </p:txBody>
      </p:sp>
      <p:pic>
        <p:nvPicPr>
          <p:cNvPr id="2" name="Picture 2" descr="Free open laptop icon illustration 13475424 PNG with Transparent Background">
            <a:extLst>
              <a:ext uri="{FF2B5EF4-FFF2-40B4-BE49-F238E27FC236}">
                <a16:creationId xmlns:a16="http://schemas.microsoft.com/office/drawing/2014/main" id="{FB1CD56A-98AE-6B3C-A35E-03073EC4E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3" y="28164"/>
            <a:ext cx="1712901" cy="17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6CC0B4-CC8D-5D23-A44A-F209131BBF77}"/>
              </a:ext>
            </a:extLst>
          </p:cNvPr>
          <p:cNvSpPr txBox="1"/>
          <p:nvPr/>
        </p:nvSpPr>
        <p:spPr>
          <a:xfrm>
            <a:off x="224565" y="151855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Developer Laptop</a:t>
            </a:r>
          </a:p>
        </p:txBody>
      </p:sp>
      <p:pic>
        <p:nvPicPr>
          <p:cNvPr id="12" name="Picture 4" descr="Github Logo - Free social media icons">
            <a:extLst>
              <a:ext uri="{FF2B5EF4-FFF2-40B4-BE49-F238E27FC236}">
                <a16:creationId xmlns:a16="http://schemas.microsoft.com/office/drawing/2014/main" id="{BA54F9C5-E995-C62D-4DC8-0705F121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46" y="107117"/>
            <a:ext cx="1444826" cy="14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veloperTools AWS CodeBuild&quot; Icon - Download for free – Iconduck">
            <a:extLst>
              <a:ext uri="{FF2B5EF4-FFF2-40B4-BE49-F238E27FC236}">
                <a16:creationId xmlns:a16="http://schemas.microsoft.com/office/drawing/2014/main" id="{B3B779A7-0623-A2C8-0EEB-EB45C7026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451" y="16804"/>
            <a:ext cx="1274286" cy="15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GitHub Actions · GitHub">
            <a:extLst>
              <a:ext uri="{FF2B5EF4-FFF2-40B4-BE49-F238E27FC236}">
                <a16:creationId xmlns:a16="http://schemas.microsoft.com/office/drawing/2014/main" id="{D7794C45-7F1C-04C5-B415-910C6ED8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09" y="2353956"/>
            <a:ext cx="1512715" cy="151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quest: Amazon S3 · Issue #2687 · simple-icons/simple-icons · GitHub">
            <a:extLst>
              <a:ext uri="{FF2B5EF4-FFF2-40B4-BE49-F238E27FC236}">
                <a16:creationId xmlns:a16="http://schemas.microsoft.com/office/drawing/2014/main" id="{C8285C07-FFA2-8DB2-BB2E-1713FC3E7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94" y="2595066"/>
            <a:ext cx="1287033" cy="155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71E1A-AA1F-8AA3-0C97-219C3612CE78}"/>
              </a:ext>
            </a:extLst>
          </p:cNvPr>
          <p:cNvSpPr txBox="1"/>
          <p:nvPr/>
        </p:nvSpPr>
        <p:spPr>
          <a:xfrm>
            <a:off x="9043701" y="4174798"/>
            <a:ext cx="91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AWS S3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E021-CC61-F158-90C6-DA7029A19ABE}"/>
              </a:ext>
            </a:extLst>
          </p:cNvPr>
          <p:cNvSpPr txBox="1"/>
          <p:nvPr/>
        </p:nvSpPr>
        <p:spPr>
          <a:xfrm>
            <a:off x="4619711" y="386691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GitHub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02678-1CE0-5401-BED5-315B24E65473}"/>
              </a:ext>
            </a:extLst>
          </p:cNvPr>
          <p:cNvSpPr txBox="1"/>
          <p:nvPr/>
        </p:nvSpPr>
        <p:spPr>
          <a:xfrm>
            <a:off x="8835456" y="1632048"/>
            <a:ext cx="12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Build 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2B32BF-1251-9482-8595-E1AEF8067D39}"/>
              </a:ext>
            </a:extLst>
          </p:cNvPr>
          <p:cNvSpPr txBox="1"/>
          <p:nvPr/>
        </p:nvSpPr>
        <p:spPr>
          <a:xfrm>
            <a:off x="4912269" y="164231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GitHub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D1C9F8-93D7-AF45-520B-5F9532AFE799}"/>
              </a:ext>
            </a:extLst>
          </p:cNvPr>
          <p:cNvCxnSpPr>
            <a:stCxn id="2" idx="3"/>
          </p:cNvCxnSpPr>
          <p:nvPr/>
        </p:nvCxnSpPr>
        <p:spPr>
          <a:xfrm flipV="1">
            <a:off x="2037504" y="884614"/>
            <a:ext cx="23776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418B4D-A1E6-1399-809D-3F49927AD315}"/>
              </a:ext>
            </a:extLst>
          </p:cNvPr>
          <p:cNvCxnSpPr>
            <a:cxnSpLocks/>
          </p:cNvCxnSpPr>
          <p:nvPr/>
        </p:nvCxnSpPr>
        <p:spPr>
          <a:xfrm>
            <a:off x="5342836" y="2011648"/>
            <a:ext cx="31523" cy="73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C18E00-775E-0999-807D-F7EBE2057E50}"/>
              </a:ext>
            </a:extLst>
          </p:cNvPr>
          <p:cNvCxnSpPr/>
          <p:nvPr/>
        </p:nvCxnSpPr>
        <p:spPr>
          <a:xfrm>
            <a:off x="5427918" y="4164375"/>
            <a:ext cx="0" cy="39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96A8BC-9B96-AAA2-82EB-AB96F29F7CF9}"/>
              </a:ext>
            </a:extLst>
          </p:cNvPr>
          <p:cNvCxnSpPr/>
          <p:nvPr/>
        </p:nvCxnSpPr>
        <p:spPr>
          <a:xfrm>
            <a:off x="9524933" y="4516330"/>
            <a:ext cx="0" cy="39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735AB1-2DE4-C577-BB54-9FBDA9995235}"/>
              </a:ext>
            </a:extLst>
          </p:cNvPr>
          <p:cNvCxnSpPr/>
          <p:nvPr/>
        </p:nvCxnSpPr>
        <p:spPr>
          <a:xfrm>
            <a:off x="9477593" y="2034431"/>
            <a:ext cx="0" cy="39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BB86C9-5DDA-1527-BEFC-DABECA8AD5E2}"/>
              </a:ext>
            </a:extLst>
          </p:cNvPr>
          <p:cNvCxnSpPr/>
          <p:nvPr/>
        </p:nvCxnSpPr>
        <p:spPr>
          <a:xfrm flipH="1">
            <a:off x="6334699" y="829530"/>
            <a:ext cx="2313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149D3E-A51B-9E0F-08F6-7E662EDCB6D0}"/>
              </a:ext>
            </a:extLst>
          </p:cNvPr>
          <p:cNvCxnSpPr/>
          <p:nvPr/>
        </p:nvCxnSpPr>
        <p:spPr>
          <a:xfrm flipH="1">
            <a:off x="6243874" y="3374212"/>
            <a:ext cx="2316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052C35-E833-A22E-3F84-10C449E88000}"/>
              </a:ext>
            </a:extLst>
          </p:cNvPr>
          <p:cNvCxnSpPr/>
          <p:nvPr/>
        </p:nvCxnSpPr>
        <p:spPr>
          <a:xfrm flipH="1">
            <a:off x="6331935" y="5557061"/>
            <a:ext cx="2316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8A25B1-B259-451B-E4F3-9AB828E4E049}"/>
              </a:ext>
            </a:extLst>
          </p:cNvPr>
          <p:cNvSpPr txBox="1"/>
          <p:nvPr/>
        </p:nvSpPr>
        <p:spPr>
          <a:xfrm>
            <a:off x="7069999" y="100289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 Git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CAFAF9-17E1-DB32-6DFC-5D9E0C6223BA}"/>
              </a:ext>
            </a:extLst>
          </p:cNvPr>
          <p:cNvSpPr txBox="1"/>
          <p:nvPr/>
        </p:nvSpPr>
        <p:spPr>
          <a:xfrm>
            <a:off x="7060285" y="32143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Pull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B591CD-AC47-4338-A3B6-35FC1DEB0A39}"/>
              </a:ext>
            </a:extLst>
          </p:cNvPr>
          <p:cNvSpPr txBox="1"/>
          <p:nvPr/>
        </p:nvSpPr>
        <p:spPr>
          <a:xfrm>
            <a:off x="2697430" y="1028739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Webhooks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41EC58-5AE5-BA6E-11B3-F36BDC991A0C}"/>
              </a:ext>
            </a:extLst>
          </p:cNvPr>
          <p:cNvSpPr txBox="1"/>
          <p:nvPr/>
        </p:nvSpPr>
        <p:spPr>
          <a:xfrm>
            <a:off x="2796584" y="32143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 Git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0B8DA3-CB87-8E66-0A81-66DC2C5E553B}"/>
              </a:ext>
            </a:extLst>
          </p:cNvPr>
          <p:cNvSpPr txBox="1"/>
          <p:nvPr/>
        </p:nvSpPr>
        <p:spPr>
          <a:xfrm>
            <a:off x="6853852" y="424619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Deployment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F30CDF-D2F3-9A01-D183-D2F759A5CB9B}"/>
              </a:ext>
            </a:extLst>
          </p:cNvPr>
          <p:cNvSpPr txBox="1"/>
          <p:nvPr/>
        </p:nvSpPr>
        <p:spPr>
          <a:xfrm>
            <a:off x="6795334" y="186424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Build &amp; Test</a:t>
            </a:r>
          </a:p>
        </p:txBody>
      </p:sp>
    </p:spTree>
    <p:extLst>
      <p:ext uri="{BB962C8B-B14F-4D97-AF65-F5344CB8AC3E}">
        <p14:creationId xmlns:p14="http://schemas.microsoft.com/office/powerpoint/2010/main" val="64989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Collier</dc:creator>
  <cp:lastModifiedBy>Alexis Collier</cp:lastModifiedBy>
  <cp:revision>1</cp:revision>
  <dcterms:created xsi:type="dcterms:W3CDTF">2023-02-16T23:53:12Z</dcterms:created>
  <dcterms:modified xsi:type="dcterms:W3CDTF">2023-02-17T20:15:04Z</dcterms:modified>
</cp:coreProperties>
</file>