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86" r:id="rId9"/>
    <p:sldId id="274" r:id="rId10"/>
    <p:sldId id="278" r:id="rId11"/>
    <p:sldId id="303" r:id="rId12"/>
    <p:sldId id="280" r:id="rId13"/>
    <p:sldId id="304" r:id="rId14"/>
    <p:sldId id="282" r:id="rId15"/>
    <p:sldId id="305" r:id="rId16"/>
    <p:sldId id="275" r:id="rId17"/>
    <p:sldId id="306" r:id="rId18"/>
    <p:sldId id="307" r:id="rId19"/>
    <p:sldId id="308" r:id="rId20"/>
    <p:sldId id="309" r:id="rId21"/>
    <p:sldId id="284" r:id="rId22"/>
    <p:sldId id="291" r:id="rId23"/>
    <p:sldId id="310" r:id="rId24"/>
    <p:sldId id="311" r:id="rId25"/>
    <p:sldId id="312" r:id="rId26"/>
    <p:sldId id="302"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Collier" userId="571536b3a60c2ab4" providerId="LiveId" clId="{686A3171-F94D-4C87-99F6-1E256DA79CF4}"/>
    <pc:docChg chg="undo custSel addSld delSld modSld sldOrd">
      <pc:chgData name="Alexis Collier" userId="571536b3a60c2ab4" providerId="LiveId" clId="{686A3171-F94D-4C87-99F6-1E256DA79CF4}" dt="2022-10-19T19:18:02.710" v="2145" actId="27636"/>
      <pc:docMkLst>
        <pc:docMk/>
      </pc:docMkLst>
      <pc:sldChg chg="addSp delSp modSp mod setBg setClrOvrMap">
        <pc:chgData name="Alexis Collier" userId="571536b3a60c2ab4" providerId="LiveId" clId="{686A3171-F94D-4C87-99F6-1E256DA79CF4}" dt="2022-10-19T19:03:03.518" v="2009" actId="20577"/>
        <pc:sldMkLst>
          <pc:docMk/>
          <pc:sldMk cId="109857222" sldId="256"/>
        </pc:sldMkLst>
        <pc:spChg chg="mod">
          <ac:chgData name="Alexis Collier" userId="571536b3a60c2ab4" providerId="LiveId" clId="{686A3171-F94D-4C87-99F6-1E256DA79CF4}" dt="2022-10-19T19:03:03.518" v="2009" actId="20577"/>
          <ac:spMkLst>
            <pc:docMk/>
            <pc:sldMk cId="109857222" sldId="256"/>
            <ac:spMk id="11" creationId="{00CC22B5-8500-2C45-91DE-A596A6DF1C3B}"/>
          </ac:spMkLst>
        </pc:spChg>
        <pc:spChg chg="add del">
          <ac:chgData name="Alexis Collier" userId="571536b3a60c2ab4" providerId="LiveId" clId="{686A3171-F94D-4C87-99F6-1E256DA79CF4}" dt="2022-10-19T12:41:13.687" v="7" actId="26606"/>
          <ac:spMkLst>
            <pc:docMk/>
            <pc:sldMk cId="109857222" sldId="256"/>
            <ac:spMk id="16" creationId="{3C54F4CE-85F0-46ED-80DA-9518C9251AD1}"/>
          </ac:spMkLst>
        </pc:spChg>
        <pc:spChg chg="add del">
          <ac:chgData name="Alexis Collier" userId="571536b3a60c2ab4" providerId="LiveId" clId="{686A3171-F94D-4C87-99F6-1E256DA79CF4}" dt="2022-10-19T12:41:13.687" v="7" actId="26606"/>
          <ac:spMkLst>
            <pc:docMk/>
            <pc:sldMk cId="109857222" sldId="256"/>
            <ac:spMk id="18" creationId="{DADD1FCA-8ACB-4958-81DD-4CDD6D3E1921}"/>
          </ac:spMkLst>
        </pc:spChg>
        <pc:spChg chg="add">
          <ac:chgData name="Alexis Collier" userId="571536b3a60c2ab4" providerId="LiveId" clId="{686A3171-F94D-4C87-99F6-1E256DA79CF4}" dt="2022-10-19T12:41:13.687" v="8" actId="26606"/>
          <ac:spMkLst>
            <pc:docMk/>
            <pc:sldMk cId="109857222" sldId="256"/>
            <ac:spMk id="20" creationId="{E49CC64F-7275-4E33-961B-0C5CDC439875}"/>
          </ac:spMkLst>
        </pc:spChg>
        <pc:picChg chg="add mod">
          <ac:chgData name="Alexis Collier" userId="571536b3a60c2ab4" providerId="LiveId" clId="{686A3171-F94D-4C87-99F6-1E256DA79CF4}" dt="2022-10-19T13:32:59.269" v="261" actId="1076"/>
          <ac:picMkLst>
            <pc:docMk/>
            <pc:sldMk cId="109857222" sldId="256"/>
            <ac:picMk id="2" creationId="{4554495F-EED3-0E20-C53D-BEF66D92429E}"/>
          </ac:picMkLst>
        </pc:picChg>
        <pc:picChg chg="del">
          <ac:chgData name="Alexis Collier" userId="571536b3a60c2ab4" providerId="LiveId" clId="{686A3171-F94D-4C87-99F6-1E256DA79CF4}" dt="2022-10-19T12:40:37.061" v="0" actId="21"/>
          <ac:picMkLst>
            <pc:docMk/>
            <pc:sldMk cId="109857222" sldId="256"/>
            <ac:picMk id="6" creationId="{841DC996-1A4B-4D4F-A733-3A00E5ABC2BB}"/>
          </ac:picMkLst>
        </pc:picChg>
      </pc:sldChg>
      <pc:sldChg chg="addSp delSp modSp mod">
        <pc:chgData name="Alexis Collier" userId="571536b3a60c2ab4" providerId="LiveId" clId="{686A3171-F94D-4C87-99F6-1E256DA79CF4}" dt="2022-10-19T17:35:12.162" v="1151" actId="113"/>
        <pc:sldMkLst>
          <pc:docMk/>
          <pc:sldMk cId="4047255108" sldId="267"/>
        </pc:sldMkLst>
        <pc:spChg chg="mod">
          <ac:chgData name="Alexis Collier" userId="571536b3a60c2ab4" providerId="LiveId" clId="{686A3171-F94D-4C87-99F6-1E256DA79CF4}" dt="2022-10-19T17:35:12.162" v="1151" actId="113"/>
          <ac:spMkLst>
            <pc:docMk/>
            <pc:sldMk cId="4047255108" sldId="267"/>
            <ac:spMk id="2" creationId="{E8B8F26E-9345-4747-9094-972E38700A17}"/>
          </ac:spMkLst>
        </pc:spChg>
        <pc:spChg chg="mod">
          <ac:chgData name="Alexis Collier" userId="571536b3a60c2ab4" providerId="LiveId" clId="{686A3171-F94D-4C87-99F6-1E256DA79CF4}" dt="2022-10-19T17:06:38.139" v="386" actId="404"/>
          <ac:spMkLst>
            <pc:docMk/>
            <pc:sldMk cId="4047255108" sldId="267"/>
            <ac:spMk id="3" creationId="{60B3D5A6-E766-7C41-BD00-B22DA4727FBA}"/>
          </ac:spMkLst>
        </pc:spChg>
        <pc:spChg chg="add del">
          <ac:chgData name="Alexis Collier" userId="571536b3a60c2ab4" providerId="LiveId" clId="{686A3171-F94D-4C87-99F6-1E256DA79CF4}" dt="2022-10-19T12:48:23.355" v="107" actId="26606"/>
          <ac:spMkLst>
            <pc:docMk/>
            <pc:sldMk cId="4047255108" sldId="267"/>
            <ac:spMk id="23" creationId="{C2554CA6-288E-4202-BC52-2E5A8F0C0AED}"/>
          </ac:spMkLst>
        </pc:spChg>
        <pc:spChg chg="add del">
          <ac:chgData name="Alexis Collier" userId="571536b3a60c2ab4" providerId="LiveId" clId="{686A3171-F94D-4C87-99F6-1E256DA79CF4}" dt="2022-10-19T12:48:23.355" v="107" actId="26606"/>
          <ac:spMkLst>
            <pc:docMk/>
            <pc:sldMk cId="4047255108" sldId="267"/>
            <ac:spMk id="25" creationId="{B10BB131-AC8E-4A8E-A5D1-36260F720C3B}"/>
          </ac:spMkLst>
        </pc:spChg>
        <pc:spChg chg="add del">
          <ac:chgData name="Alexis Collier" userId="571536b3a60c2ab4" providerId="LiveId" clId="{686A3171-F94D-4C87-99F6-1E256DA79CF4}" dt="2022-10-19T12:48:23.355" v="107" actId="26606"/>
          <ac:spMkLst>
            <pc:docMk/>
            <pc:sldMk cId="4047255108" sldId="267"/>
            <ac:spMk id="27" creationId="{5B7778FC-632E-4DCA-A7CB-0D7731CCF970}"/>
          </ac:spMkLst>
        </pc:spChg>
        <pc:spChg chg="add del">
          <ac:chgData name="Alexis Collier" userId="571536b3a60c2ab4" providerId="LiveId" clId="{686A3171-F94D-4C87-99F6-1E256DA79CF4}" dt="2022-10-19T12:48:23.355" v="107" actId="26606"/>
          <ac:spMkLst>
            <pc:docMk/>
            <pc:sldMk cId="4047255108" sldId="267"/>
            <ac:spMk id="29" creationId="{FA23A907-97FB-4A8F-880A-DD77401C4296}"/>
          </ac:spMkLst>
        </pc:spChg>
        <pc:spChg chg="add">
          <ac:chgData name="Alexis Collier" userId="571536b3a60c2ab4" providerId="LiveId" clId="{686A3171-F94D-4C87-99F6-1E256DA79CF4}" dt="2022-10-19T12:48:23.355" v="107" actId="26606"/>
          <ac:spMkLst>
            <pc:docMk/>
            <pc:sldMk cId="4047255108" sldId="267"/>
            <ac:spMk id="31" creationId="{777A147A-9ED8-46B4-8660-1B3C2AA880B5}"/>
          </ac:spMkLst>
        </pc:spChg>
        <pc:spChg chg="add">
          <ac:chgData name="Alexis Collier" userId="571536b3a60c2ab4" providerId="LiveId" clId="{686A3171-F94D-4C87-99F6-1E256DA79CF4}" dt="2022-10-19T12:48:23.355" v="107" actId="26606"/>
          <ac:spMkLst>
            <pc:docMk/>
            <pc:sldMk cId="4047255108" sldId="267"/>
            <ac:spMk id="32" creationId="{5D6C15A0-C087-4593-8414-2B4EC1CDC3DE}"/>
          </ac:spMkLst>
        </pc:spChg>
        <pc:spChg chg="add del">
          <ac:chgData name="Alexis Collier" userId="571536b3a60c2ab4" providerId="LiveId" clId="{686A3171-F94D-4C87-99F6-1E256DA79CF4}" dt="2022-10-19T12:43:28.718" v="63" actId="26606"/>
          <ac:spMkLst>
            <pc:docMk/>
            <pc:sldMk cId="4047255108" sldId="267"/>
            <ac:spMk id="34" creationId="{8D70B121-56F4-4848-B38B-182089D909FA}"/>
          </ac:spMkLst>
        </pc:spChg>
        <pc:spChg chg="add del">
          <ac:chgData name="Alexis Collier" userId="571536b3a60c2ab4" providerId="LiveId" clId="{686A3171-F94D-4C87-99F6-1E256DA79CF4}" dt="2022-10-19T12:43:41.509" v="67" actId="26606"/>
          <ac:spMkLst>
            <pc:docMk/>
            <pc:sldMk cId="4047255108" sldId="267"/>
            <ac:spMk id="38" creationId="{8AAB0B1E-BB97-40E0-8DCD-D1197A0E1D6A}"/>
          </ac:spMkLst>
        </pc:spChg>
        <pc:spChg chg="add del">
          <ac:chgData name="Alexis Collier" userId="571536b3a60c2ab4" providerId="LiveId" clId="{686A3171-F94D-4C87-99F6-1E256DA79CF4}" dt="2022-10-19T12:43:41.509" v="67" actId="26606"/>
          <ac:spMkLst>
            <pc:docMk/>
            <pc:sldMk cId="4047255108" sldId="267"/>
            <ac:spMk id="39" creationId="{6D6CDB20-394C-4D51-9C5B-8751E21338DC}"/>
          </ac:spMkLst>
        </pc:spChg>
        <pc:spChg chg="add del">
          <ac:chgData name="Alexis Collier" userId="571536b3a60c2ab4" providerId="LiveId" clId="{686A3171-F94D-4C87-99F6-1E256DA79CF4}" dt="2022-10-19T12:43:41.509" v="67" actId="26606"/>
          <ac:spMkLst>
            <pc:docMk/>
            <pc:sldMk cId="4047255108" sldId="267"/>
            <ac:spMk id="40" creationId="{46DFD1E0-DCA7-47E6-B78B-6ECDDF873DD6}"/>
          </ac:spMkLst>
        </pc:spChg>
        <pc:spChg chg="add del">
          <ac:chgData name="Alexis Collier" userId="571536b3a60c2ab4" providerId="LiveId" clId="{686A3171-F94D-4C87-99F6-1E256DA79CF4}" dt="2022-10-19T12:43:41.088" v="66" actId="26606"/>
          <ac:spMkLst>
            <pc:docMk/>
            <pc:sldMk cId="4047255108" sldId="267"/>
            <ac:spMk id="45" creationId="{D038248A-211C-4EEC-8401-C761B929FB52}"/>
          </ac:spMkLst>
        </pc:spChg>
        <pc:spChg chg="add del">
          <ac:chgData name="Alexis Collier" userId="571536b3a60c2ab4" providerId="LiveId" clId="{686A3171-F94D-4C87-99F6-1E256DA79CF4}" dt="2022-10-19T12:43:41.088" v="66" actId="26606"/>
          <ac:spMkLst>
            <pc:docMk/>
            <pc:sldMk cId="4047255108" sldId="267"/>
            <ac:spMk id="47" creationId="{C30A849F-66D9-40C8-BEC8-35AFF8F4568F}"/>
          </ac:spMkLst>
        </pc:spChg>
        <pc:grpChg chg="add del">
          <ac:chgData name="Alexis Collier" userId="571536b3a60c2ab4" providerId="LiveId" clId="{686A3171-F94D-4C87-99F6-1E256DA79CF4}" dt="2022-10-19T12:43:41.088" v="66" actId="26606"/>
          <ac:grpSpMkLst>
            <pc:docMk/>
            <pc:sldMk cId="4047255108" sldId="267"/>
            <ac:grpSpMk id="49" creationId="{04542298-A2B1-480F-A11C-A40EDD19B857}"/>
          </ac:grpSpMkLst>
        </pc:grpChg>
        <pc:grpChg chg="add del">
          <ac:chgData name="Alexis Collier" userId="571536b3a60c2ab4" providerId="LiveId" clId="{686A3171-F94D-4C87-99F6-1E256DA79CF4}" dt="2022-10-19T12:43:41.088" v="66" actId="26606"/>
          <ac:grpSpMkLst>
            <pc:docMk/>
            <pc:sldMk cId="4047255108" sldId="267"/>
            <ac:grpSpMk id="55" creationId="{2A5C9C35-2375-49EB-B99C-17C87D42FE7C}"/>
          </ac:grpSpMkLst>
        </pc:grpChg>
        <pc:picChg chg="mod">
          <ac:chgData name="Alexis Collier" userId="571536b3a60c2ab4" providerId="LiveId" clId="{686A3171-F94D-4C87-99F6-1E256DA79CF4}" dt="2022-10-19T12:48:23.355" v="107" actId="26606"/>
          <ac:picMkLst>
            <pc:docMk/>
            <pc:sldMk cId="4047255108" sldId="267"/>
            <ac:picMk id="4" creationId="{7A465064-0714-5743-882B-8875105A7023}"/>
          </ac:picMkLst>
        </pc:picChg>
        <pc:cxnChg chg="add del">
          <ac:chgData name="Alexis Collier" userId="571536b3a60c2ab4" providerId="LiveId" clId="{686A3171-F94D-4C87-99F6-1E256DA79CF4}" dt="2022-10-19T12:43:28.718" v="63" actId="26606"/>
          <ac:cxnSpMkLst>
            <pc:docMk/>
            <pc:sldMk cId="4047255108" sldId="267"/>
            <ac:cxnSpMk id="36" creationId="{2D72A2C9-F3CA-4216-8BAD-FA4C970C3C4E}"/>
          </ac:cxnSpMkLst>
        </pc:cxnChg>
      </pc:sldChg>
      <pc:sldChg chg="addSp modSp mod setBg addAnim">
        <pc:chgData name="Alexis Collier" userId="571536b3a60c2ab4" providerId="LiveId" clId="{686A3171-F94D-4C87-99F6-1E256DA79CF4}" dt="2022-10-19T12:52:12.677" v="153" actId="27636"/>
        <pc:sldMkLst>
          <pc:docMk/>
          <pc:sldMk cId="116821060" sldId="268"/>
        </pc:sldMkLst>
        <pc:spChg chg="mod">
          <ac:chgData name="Alexis Collier" userId="571536b3a60c2ab4" providerId="LiveId" clId="{686A3171-F94D-4C87-99F6-1E256DA79CF4}" dt="2022-10-19T12:52:12.677" v="153" actId="27636"/>
          <ac:spMkLst>
            <pc:docMk/>
            <pc:sldMk cId="116821060" sldId="268"/>
            <ac:spMk id="6" creationId="{2D4BA697-580E-5544-8F2F-194AD99B859F}"/>
          </ac:spMkLst>
        </pc:spChg>
        <pc:spChg chg="add">
          <ac:chgData name="Alexis Collier" userId="571536b3a60c2ab4" providerId="LiveId" clId="{686A3171-F94D-4C87-99F6-1E256DA79CF4}" dt="2022-10-19T12:51:47.472" v="126" actId="26606"/>
          <ac:spMkLst>
            <pc:docMk/>
            <pc:sldMk cId="116821060" sldId="268"/>
            <ac:spMk id="11" creationId="{FFD48BC7-DC40-47DE-87EE-9F4B6ECB9ABB}"/>
          </ac:spMkLst>
        </pc:spChg>
        <pc:spChg chg="add">
          <ac:chgData name="Alexis Collier" userId="571536b3a60c2ab4" providerId="LiveId" clId="{686A3171-F94D-4C87-99F6-1E256DA79CF4}" dt="2022-10-19T12:51:47.472" v="126" actId="26606"/>
          <ac:spMkLst>
            <pc:docMk/>
            <pc:sldMk cId="116821060" sldId="268"/>
            <ac:spMk id="13" creationId="{E502BBC7-2C76-46F3-BC24-5985BC13DB88}"/>
          </ac:spMkLst>
        </pc:spChg>
        <pc:spChg chg="add">
          <ac:chgData name="Alexis Collier" userId="571536b3a60c2ab4" providerId="LiveId" clId="{686A3171-F94D-4C87-99F6-1E256DA79CF4}" dt="2022-10-19T12:51:47.472" v="126" actId="26606"/>
          <ac:spMkLst>
            <pc:docMk/>
            <pc:sldMk cId="116821060" sldId="268"/>
            <ac:spMk id="15" creationId="{C7F28D52-2A5F-4D23-81AE-7CB8B591C7AF}"/>
          </ac:spMkLst>
        </pc:spChg>
        <pc:spChg chg="add">
          <ac:chgData name="Alexis Collier" userId="571536b3a60c2ab4" providerId="LiveId" clId="{686A3171-F94D-4C87-99F6-1E256DA79CF4}" dt="2022-10-19T12:51:47.472" v="126" actId="26606"/>
          <ac:spMkLst>
            <pc:docMk/>
            <pc:sldMk cId="116821060" sldId="268"/>
            <ac:spMk id="17" creationId="{3629484E-3792-4B3D-89AD-7C8A1ED0E0D4}"/>
          </ac:spMkLst>
        </pc:spChg>
        <pc:picChg chg="mod ord">
          <ac:chgData name="Alexis Collier" userId="571536b3a60c2ab4" providerId="LiveId" clId="{686A3171-F94D-4C87-99F6-1E256DA79CF4}" dt="2022-10-19T12:51:47.472" v="126" actId="26606"/>
          <ac:picMkLst>
            <pc:docMk/>
            <pc:sldMk cId="116821060" sldId="268"/>
            <ac:picMk id="4" creationId="{7A465064-0714-5743-882B-8875105A7023}"/>
          </ac:picMkLst>
        </pc:picChg>
      </pc:sldChg>
      <pc:sldChg chg="modSp mod">
        <pc:chgData name="Alexis Collier" userId="571536b3a60c2ab4" providerId="LiveId" clId="{686A3171-F94D-4C87-99F6-1E256DA79CF4}" dt="2022-10-19T19:06:44.898" v="2028" actId="20577"/>
        <pc:sldMkLst>
          <pc:docMk/>
          <pc:sldMk cId="1140754587" sldId="269"/>
        </pc:sldMkLst>
        <pc:spChg chg="mod">
          <ac:chgData name="Alexis Collier" userId="571536b3a60c2ab4" providerId="LiveId" clId="{686A3171-F94D-4C87-99F6-1E256DA79CF4}" dt="2022-10-19T17:06:48.329" v="387" actId="113"/>
          <ac:spMkLst>
            <pc:docMk/>
            <pc:sldMk cId="1140754587" sldId="269"/>
            <ac:spMk id="2" creationId="{2F498521-74EF-F614-AA5A-4BB9CDDDFD88}"/>
          </ac:spMkLst>
        </pc:spChg>
        <pc:graphicFrameChg chg="mod">
          <ac:chgData name="Alexis Collier" userId="571536b3a60c2ab4" providerId="LiveId" clId="{686A3171-F94D-4C87-99F6-1E256DA79CF4}" dt="2022-10-19T19:06:44.898" v="2028" actId="20577"/>
          <ac:graphicFrameMkLst>
            <pc:docMk/>
            <pc:sldMk cId="1140754587" sldId="269"/>
            <ac:graphicFrameMk id="5" creationId="{C5A4A71B-9684-30A9-5DA8-747E67328FA5}"/>
          </ac:graphicFrameMkLst>
        </pc:graphicFrameChg>
      </pc:sldChg>
      <pc:sldChg chg="modSp mod">
        <pc:chgData name="Alexis Collier" userId="571536b3a60c2ab4" providerId="LiveId" clId="{686A3171-F94D-4C87-99F6-1E256DA79CF4}" dt="2022-10-19T18:08:00.097" v="1922" actId="113"/>
        <pc:sldMkLst>
          <pc:docMk/>
          <pc:sldMk cId="1931984195" sldId="270"/>
        </pc:sldMkLst>
        <pc:spChg chg="mod">
          <ac:chgData name="Alexis Collier" userId="571536b3a60c2ab4" providerId="LiveId" clId="{686A3171-F94D-4C87-99F6-1E256DA79CF4}" dt="2022-10-19T18:08:00.097" v="1922" actId="113"/>
          <ac:spMkLst>
            <pc:docMk/>
            <pc:sldMk cId="1931984195" sldId="270"/>
            <ac:spMk id="2" creationId="{7DB0C758-D184-853D-707F-AE9AAE766D7A}"/>
          </ac:spMkLst>
        </pc:spChg>
        <pc:graphicFrameChg chg="mod">
          <ac:chgData name="Alexis Collier" userId="571536b3a60c2ab4" providerId="LiveId" clId="{686A3171-F94D-4C87-99F6-1E256DA79CF4}" dt="2022-10-19T17:08:45.925" v="394"/>
          <ac:graphicFrameMkLst>
            <pc:docMk/>
            <pc:sldMk cId="1931984195" sldId="270"/>
            <ac:graphicFrameMk id="5" creationId="{5C56B598-0391-615A-888A-C888517A01F4}"/>
          </ac:graphicFrameMkLst>
        </pc:graphicFrameChg>
      </pc:sldChg>
      <pc:sldChg chg="addSp delSp modSp mod addAnim setClrOvrMap">
        <pc:chgData name="Alexis Collier" userId="571536b3a60c2ab4" providerId="LiveId" clId="{686A3171-F94D-4C87-99F6-1E256DA79CF4}" dt="2022-10-19T18:08:07.239" v="1923" actId="113"/>
        <pc:sldMkLst>
          <pc:docMk/>
          <pc:sldMk cId="2957302457" sldId="271"/>
        </pc:sldMkLst>
        <pc:spChg chg="mod">
          <ac:chgData name="Alexis Collier" userId="571536b3a60c2ab4" providerId="LiveId" clId="{686A3171-F94D-4C87-99F6-1E256DA79CF4}" dt="2022-10-19T18:08:07.239" v="1923" actId="113"/>
          <ac:spMkLst>
            <pc:docMk/>
            <pc:sldMk cId="2957302457" sldId="271"/>
            <ac:spMk id="2" creationId="{31D6E385-451F-F13F-513E-8FE982DA07AC}"/>
          </ac:spMkLst>
        </pc:spChg>
        <pc:spChg chg="del">
          <ac:chgData name="Alexis Collier" userId="571536b3a60c2ab4" providerId="LiveId" clId="{686A3171-F94D-4C87-99F6-1E256DA79CF4}" dt="2022-10-19T12:44:03.246" v="68" actId="26606"/>
          <ac:spMkLst>
            <pc:docMk/>
            <pc:sldMk cId="2957302457" sldId="271"/>
            <ac:spMk id="9" creationId="{5A59F003-E00A-43F9-91DC-CC54E3B87466}"/>
          </ac:spMkLst>
        </pc:spChg>
        <pc:spChg chg="del">
          <ac:chgData name="Alexis Collier" userId="571536b3a60c2ab4" providerId="LiveId" clId="{686A3171-F94D-4C87-99F6-1E256DA79CF4}" dt="2022-10-19T12:44:03.246" v="68" actId="26606"/>
          <ac:spMkLst>
            <pc:docMk/>
            <pc:sldMk cId="2957302457" sldId="271"/>
            <ac:spMk id="11" creationId="{D74A4382-E3AD-430A-9A1F-DFA3E0E77A7D}"/>
          </ac:spMkLst>
        </pc:spChg>
        <pc:spChg chg="del">
          <ac:chgData name="Alexis Collier" userId="571536b3a60c2ab4" providerId="LiveId" clId="{686A3171-F94D-4C87-99F6-1E256DA79CF4}" dt="2022-10-19T12:44:03.246" v="68" actId="26606"/>
          <ac:spMkLst>
            <pc:docMk/>
            <pc:sldMk cId="2957302457" sldId="271"/>
            <ac:spMk id="13" creationId="{79F40191-0F44-4FD1-82CC-ACB507C14BE6}"/>
          </ac:spMkLst>
        </pc:spChg>
        <pc:spChg chg="add del">
          <ac:chgData name="Alexis Collier" userId="571536b3a60c2ab4" providerId="LiveId" clId="{686A3171-F94D-4C87-99F6-1E256DA79CF4}" dt="2022-10-19T13:34:09.181" v="263" actId="26606"/>
          <ac:spMkLst>
            <pc:docMk/>
            <pc:sldMk cId="2957302457" sldId="271"/>
            <ac:spMk id="18" creationId="{E91DC736-0EF8-4F87-9146-EBF1D2EE4D3D}"/>
          </ac:spMkLst>
        </pc:spChg>
        <pc:spChg chg="add del">
          <ac:chgData name="Alexis Collier" userId="571536b3a60c2ab4" providerId="LiveId" clId="{686A3171-F94D-4C87-99F6-1E256DA79CF4}" dt="2022-10-19T13:34:09.181" v="263" actId="26606"/>
          <ac:spMkLst>
            <pc:docMk/>
            <pc:sldMk cId="2957302457" sldId="271"/>
            <ac:spMk id="20" creationId="{097CD68E-23E3-4007-8847-CD0944C4F7BE}"/>
          </ac:spMkLst>
        </pc:spChg>
        <pc:spChg chg="add del">
          <ac:chgData name="Alexis Collier" userId="571536b3a60c2ab4" providerId="LiveId" clId="{686A3171-F94D-4C87-99F6-1E256DA79CF4}" dt="2022-10-19T13:34:09.181" v="263" actId="26606"/>
          <ac:spMkLst>
            <pc:docMk/>
            <pc:sldMk cId="2957302457" sldId="271"/>
            <ac:spMk id="22" creationId="{AF2F604E-43BE-4DC3-B983-E071523364F8}"/>
          </ac:spMkLst>
        </pc:spChg>
        <pc:spChg chg="add del">
          <ac:chgData name="Alexis Collier" userId="571536b3a60c2ab4" providerId="LiveId" clId="{686A3171-F94D-4C87-99F6-1E256DA79CF4}" dt="2022-10-19T13:34:09.181" v="263" actId="26606"/>
          <ac:spMkLst>
            <pc:docMk/>
            <pc:sldMk cId="2957302457" sldId="271"/>
            <ac:spMk id="24" creationId="{08C9B587-E65E-4B52-B37C-ABEBB6E87928}"/>
          </ac:spMkLst>
        </pc:spChg>
        <pc:spChg chg="add">
          <ac:chgData name="Alexis Collier" userId="571536b3a60c2ab4" providerId="LiveId" clId="{686A3171-F94D-4C87-99F6-1E256DA79CF4}" dt="2022-10-19T13:34:09.181" v="263" actId="26606"/>
          <ac:spMkLst>
            <pc:docMk/>
            <pc:sldMk cId="2957302457" sldId="271"/>
            <ac:spMk id="29" creationId="{E91DC736-0EF8-4F87-9146-EBF1D2EE4D3D}"/>
          </ac:spMkLst>
        </pc:spChg>
        <pc:spChg chg="add">
          <ac:chgData name="Alexis Collier" userId="571536b3a60c2ab4" providerId="LiveId" clId="{686A3171-F94D-4C87-99F6-1E256DA79CF4}" dt="2022-10-19T13:34:09.181" v="263" actId="26606"/>
          <ac:spMkLst>
            <pc:docMk/>
            <pc:sldMk cId="2957302457" sldId="271"/>
            <ac:spMk id="31" creationId="{097CD68E-23E3-4007-8847-CD0944C4F7BE}"/>
          </ac:spMkLst>
        </pc:spChg>
        <pc:spChg chg="add">
          <ac:chgData name="Alexis Collier" userId="571536b3a60c2ab4" providerId="LiveId" clId="{686A3171-F94D-4C87-99F6-1E256DA79CF4}" dt="2022-10-19T13:34:09.181" v="263" actId="26606"/>
          <ac:spMkLst>
            <pc:docMk/>
            <pc:sldMk cId="2957302457" sldId="271"/>
            <ac:spMk id="33" creationId="{AF2F604E-43BE-4DC3-B983-E071523364F8}"/>
          </ac:spMkLst>
        </pc:spChg>
        <pc:spChg chg="add">
          <ac:chgData name="Alexis Collier" userId="571536b3a60c2ab4" providerId="LiveId" clId="{686A3171-F94D-4C87-99F6-1E256DA79CF4}" dt="2022-10-19T13:34:09.181" v="263" actId="26606"/>
          <ac:spMkLst>
            <pc:docMk/>
            <pc:sldMk cId="2957302457" sldId="271"/>
            <ac:spMk id="35" creationId="{08C9B587-E65E-4B52-B37C-ABEBB6E87928}"/>
          </ac:spMkLst>
        </pc:spChg>
        <pc:picChg chg="mod">
          <ac:chgData name="Alexis Collier" userId="571536b3a60c2ab4" providerId="LiveId" clId="{686A3171-F94D-4C87-99F6-1E256DA79CF4}" dt="2022-10-19T13:34:09.181" v="263" actId="26606"/>
          <ac:picMkLst>
            <pc:docMk/>
            <pc:sldMk cId="2957302457" sldId="271"/>
            <ac:picMk id="5" creationId="{24AC7979-494F-763B-1F23-7E093FFC8643}"/>
          </ac:picMkLst>
        </pc:picChg>
      </pc:sldChg>
      <pc:sldChg chg="modSp mod">
        <pc:chgData name="Alexis Collier" userId="571536b3a60c2ab4" providerId="LiveId" clId="{686A3171-F94D-4C87-99F6-1E256DA79CF4}" dt="2022-10-19T19:08:38.625" v="2062" actId="6549"/>
        <pc:sldMkLst>
          <pc:docMk/>
          <pc:sldMk cId="542833317" sldId="272"/>
        </pc:sldMkLst>
        <pc:spChg chg="mod">
          <ac:chgData name="Alexis Collier" userId="571536b3a60c2ab4" providerId="LiveId" clId="{686A3171-F94D-4C87-99F6-1E256DA79CF4}" dt="2022-10-19T19:08:07.640" v="2030" actId="20577"/>
          <ac:spMkLst>
            <pc:docMk/>
            <pc:sldMk cId="542833317" sldId="272"/>
            <ac:spMk id="2" creationId="{0C20B631-294F-48CC-AA0F-C05FCE90873A}"/>
          </ac:spMkLst>
        </pc:spChg>
        <pc:spChg chg="mod">
          <ac:chgData name="Alexis Collier" userId="571536b3a60c2ab4" providerId="LiveId" clId="{686A3171-F94D-4C87-99F6-1E256DA79CF4}" dt="2022-10-19T19:08:38.625" v="2062" actId="6549"/>
          <ac:spMkLst>
            <pc:docMk/>
            <pc:sldMk cId="542833317" sldId="272"/>
            <ac:spMk id="4" creationId="{1EC693A4-C5D2-4A3D-AE21-322A5CB6141F}"/>
          </ac:spMkLst>
        </pc:spChg>
        <pc:picChg chg="mod">
          <ac:chgData name="Alexis Collier" userId="571536b3a60c2ab4" providerId="LiveId" clId="{686A3171-F94D-4C87-99F6-1E256DA79CF4}" dt="2022-10-19T18:34:15.684" v="1924" actId="1076"/>
          <ac:picMkLst>
            <pc:docMk/>
            <pc:sldMk cId="542833317" sldId="272"/>
            <ac:picMk id="6" creationId="{F09527D7-5191-4E1D-9EC5-6081549F66F0}"/>
          </ac:picMkLst>
        </pc:picChg>
      </pc:sldChg>
      <pc:sldChg chg="modSp mod">
        <pc:chgData name="Alexis Collier" userId="571536b3a60c2ab4" providerId="LiveId" clId="{686A3171-F94D-4C87-99F6-1E256DA79CF4}" dt="2022-10-19T18:34:49.812" v="1925" actId="20577"/>
        <pc:sldMkLst>
          <pc:docMk/>
          <pc:sldMk cId="1759916957" sldId="273"/>
        </pc:sldMkLst>
        <pc:spChg chg="mod">
          <ac:chgData name="Alexis Collier" userId="571536b3a60c2ab4" providerId="LiveId" clId="{686A3171-F94D-4C87-99F6-1E256DA79CF4}" dt="2022-10-19T18:34:49.812" v="1925" actId="20577"/>
          <ac:spMkLst>
            <pc:docMk/>
            <pc:sldMk cId="1759916957" sldId="273"/>
            <ac:spMk id="5" creationId="{E0D111FA-AC6B-4DB0-AF6C-CFDB09925CFB}"/>
          </ac:spMkLst>
        </pc:spChg>
      </pc:sldChg>
      <pc:sldChg chg="addSp delSp modSp mod">
        <pc:chgData name="Alexis Collier" userId="571536b3a60c2ab4" providerId="LiveId" clId="{686A3171-F94D-4C87-99F6-1E256DA79CF4}" dt="2022-10-19T19:10:33.105" v="2081" actId="20577"/>
        <pc:sldMkLst>
          <pc:docMk/>
          <pc:sldMk cId="4215977797" sldId="274"/>
        </pc:sldMkLst>
        <pc:spChg chg="mod">
          <ac:chgData name="Alexis Collier" userId="571536b3a60c2ab4" providerId="LiveId" clId="{686A3171-F94D-4C87-99F6-1E256DA79CF4}" dt="2022-10-19T17:35:31.081" v="1153" actId="113"/>
          <ac:spMkLst>
            <pc:docMk/>
            <pc:sldMk cId="4215977797" sldId="274"/>
            <ac:spMk id="2" creationId="{46F417AD-311C-479C-9507-4C9D2EFE23B5}"/>
          </ac:spMkLst>
        </pc:spChg>
        <pc:spChg chg="mod">
          <ac:chgData name="Alexis Collier" userId="571536b3a60c2ab4" providerId="LiveId" clId="{686A3171-F94D-4C87-99F6-1E256DA79CF4}" dt="2022-10-19T19:10:33.105" v="2081" actId="20577"/>
          <ac:spMkLst>
            <pc:docMk/>
            <pc:sldMk cId="4215977797" sldId="274"/>
            <ac:spMk id="5" creationId="{38101CD1-4DBE-4923-BAF8-AB2A42FCC9BD}"/>
          </ac:spMkLst>
        </pc:spChg>
        <pc:spChg chg="add del">
          <ac:chgData name="Alexis Collier" userId="571536b3a60c2ab4" providerId="LiveId" clId="{686A3171-F94D-4C87-99F6-1E256DA79CF4}" dt="2022-10-19T18:38:14.998" v="1940" actId="22"/>
          <ac:spMkLst>
            <pc:docMk/>
            <pc:sldMk cId="4215977797" sldId="274"/>
            <ac:spMk id="6" creationId="{B2163EB4-9F92-44BB-A326-C5805E23DD03}"/>
          </ac:spMkLst>
        </pc:spChg>
      </pc:sldChg>
      <pc:sldChg chg="modSp mod">
        <pc:chgData name="Alexis Collier" userId="571536b3a60c2ab4" providerId="LiveId" clId="{686A3171-F94D-4C87-99F6-1E256DA79CF4}" dt="2022-10-19T19:13:19.534" v="2132" actId="20577"/>
        <pc:sldMkLst>
          <pc:docMk/>
          <pc:sldMk cId="782420262" sldId="275"/>
        </pc:sldMkLst>
        <pc:spChg chg="mod">
          <ac:chgData name="Alexis Collier" userId="571536b3a60c2ab4" providerId="LiveId" clId="{686A3171-F94D-4C87-99F6-1E256DA79CF4}" dt="2022-10-19T17:37:06.892" v="1168" actId="20577"/>
          <ac:spMkLst>
            <pc:docMk/>
            <pc:sldMk cId="782420262" sldId="275"/>
            <ac:spMk id="2" creationId="{49861C62-2203-4F7E-92F9-8C2B366126FE}"/>
          </ac:spMkLst>
        </pc:spChg>
        <pc:spChg chg="mod">
          <ac:chgData name="Alexis Collier" userId="571536b3a60c2ab4" providerId="LiveId" clId="{686A3171-F94D-4C87-99F6-1E256DA79CF4}" dt="2022-10-19T19:13:19.534" v="2132" actId="20577"/>
          <ac:spMkLst>
            <pc:docMk/>
            <pc:sldMk cId="782420262" sldId="275"/>
            <ac:spMk id="6" creationId="{CCB95D8F-28FF-4512-9DF3-F5C28692B05E}"/>
          </ac:spMkLst>
        </pc:spChg>
      </pc:sldChg>
      <pc:sldChg chg="modSp mod">
        <pc:chgData name="Alexis Collier" userId="571536b3a60c2ab4" providerId="LiveId" clId="{686A3171-F94D-4C87-99F6-1E256DA79CF4}" dt="2022-10-19T19:11:13.145" v="2103" actId="313"/>
        <pc:sldMkLst>
          <pc:docMk/>
          <pc:sldMk cId="1371986983" sldId="278"/>
        </pc:sldMkLst>
        <pc:spChg chg="mod">
          <ac:chgData name="Alexis Collier" userId="571536b3a60c2ab4" providerId="LiveId" clId="{686A3171-F94D-4C87-99F6-1E256DA79CF4}" dt="2022-10-19T18:36:10.642" v="1933" actId="20577"/>
          <ac:spMkLst>
            <pc:docMk/>
            <pc:sldMk cId="1371986983" sldId="278"/>
            <ac:spMk id="2" creationId="{3A3BC9A3-F074-43EF-825C-0333962C4838}"/>
          </ac:spMkLst>
        </pc:spChg>
        <pc:spChg chg="mod">
          <ac:chgData name="Alexis Collier" userId="571536b3a60c2ab4" providerId="LiveId" clId="{686A3171-F94D-4C87-99F6-1E256DA79CF4}" dt="2022-10-19T19:11:13.145" v="2103" actId="313"/>
          <ac:spMkLst>
            <pc:docMk/>
            <pc:sldMk cId="1371986983" sldId="278"/>
            <ac:spMk id="7" creationId="{7CB53963-383D-4D0C-8D13-6DE2607C7623}"/>
          </ac:spMkLst>
        </pc:spChg>
      </pc:sldChg>
      <pc:sldChg chg="del">
        <pc:chgData name="Alexis Collier" userId="571536b3a60c2ab4" providerId="LiveId" clId="{686A3171-F94D-4C87-99F6-1E256DA79CF4}" dt="2022-10-19T12:45:47.566" v="87" actId="47"/>
        <pc:sldMkLst>
          <pc:docMk/>
          <pc:sldMk cId="1192798887" sldId="279"/>
        </pc:sldMkLst>
      </pc:sldChg>
      <pc:sldChg chg="modSp mod">
        <pc:chgData name="Alexis Collier" userId="571536b3a60c2ab4" providerId="LiveId" clId="{686A3171-F94D-4C87-99F6-1E256DA79CF4}" dt="2022-10-19T17:35:53.012" v="1158" actId="113"/>
        <pc:sldMkLst>
          <pc:docMk/>
          <pc:sldMk cId="2918859724" sldId="280"/>
        </pc:sldMkLst>
        <pc:spChg chg="mod">
          <ac:chgData name="Alexis Collier" userId="571536b3a60c2ab4" providerId="LiveId" clId="{686A3171-F94D-4C87-99F6-1E256DA79CF4}" dt="2022-10-19T17:35:53.012" v="1158" actId="113"/>
          <ac:spMkLst>
            <pc:docMk/>
            <pc:sldMk cId="2918859724" sldId="280"/>
            <ac:spMk id="2" creationId="{443E2CBB-B34B-4EF1-8ED4-F3DBA32E09EC}"/>
          </ac:spMkLst>
        </pc:spChg>
        <pc:spChg chg="mod">
          <ac:chgData name="Alexis Collier" userId="571536b3a60c2ab4" providerId="LiveId" clId="{686A3171-F94D-4C87-99F6-1E256DA79CF4}" dt="2022-10-19T17:19:45.137" v="708" actId="6549"/>
          <ac:spMkLst>
            <pc:docMk/>
            <pc:sldMk cId="2918859724" sldId="280"/>
            <ac:spMk id="5" creationId="{F361A40B-622A-473C-B530-C081E2445427}"/>
          </ac:spMkLst>
        </pc:spChg>
        <pc:picChg chg="mod">
          <ac:chgData name="Alexis Collier" userId="571536b3a60c2ab4" providerId="LiveId" clId="{686A3171-F94D-4C87-99F6-1E256DA79CF4}" dt="2022-10-19T17:19:48.329" v="710" actId="1076"/>
          <ac:picMkLst>
            <pc:docMk/>
            <pc:sldMk cId="2918859724" sldId="280"/>
            <ac:picMk id="3" creationId="{D31FAF57-8ABC-4ECE-80A7-C65383B21709}"/>
          </ac:picMkLst>
        </pc:picChg>
      </pc:sldChg>
      <pc:sldChg chg="modSp del mod">
        <pc:chgData name="Alexis Collier" userId="571536b3a60c2ab4" providerId="LiveId" clId="{686A3171-F94D-4C87-99F6-1E256DA79CF4}" dt="2022-10-19T12:47:38.789" v="106" actId="47"/>
        <pc:sldMkLst>
          <pc:docMk/>
          <pc:sldMk cId="2807931713" sldId="281"/>
        </pc:sldMkLst>
        <pc:spChg chg="mod">
          <ac:chgData name="Alexis Collier" userId="571536b3a60c2ab4" providerId="LiveId" clId="{686A3171-F94D-4C87-99F6-1E256DA79CF4}" dt="2022-10-19T12:46:02.071" v="91" actId="21"/>
          <ac:spMkLst>
            <pc:docMk/>
            <pc:sldMk cId="2807931713" sldId="281"/>
            <ac:spMk id="2" creationId="{F660E1FB-D600-4CFD-8126-718015D0E04B}"/>
          </ac:spMkLst>
        </pc:spChg>
      </pc:sldChg>
      <pc:sldChg chg="modSp mod">
        <pc:chgData name="Alexis Collier" userId="571536b3a60c2ab4" providerId="LiveId" clId="{686A3171-F94D-4C87-99F6-1E256DA79CF4}" dt="2022-10-19T19:12:38.231" v="2125" actId="20577"/>
        <pc:sldMkLst>
          <pc:docMk/>
          <pc:sldMk cId="1755060452" sldId="282"/>
        </pc:sldMkLst>
        <pc:spChg chg="mod">
          <ac:chgData name="Alexis Collier" userId="571536b3a60c2ab4" providerId="LiveId" clId="{686A3171-F94D-4C87-99F6-1E256DA79CF4}" dt="2022-10-19T17:36:31.856" v="1163" actId="113"/>
          <ac:spMkLst>
            <pc:docMk/>
            <pc:sldMk cId="1755060452" sldId="282"/>
            <ac:spMk id="2" creationId="{4EE49C3A-BB22-41C0-BD19-52C7374A5058}"/>
          </ac:spMkLst>
        </pc:spChg>
        <pc:spChg chg="mod">
          <ac:chgData name="Alexis Collier" userId="571536b3a60c2ab4" providerId="LiveId" clId="{686A3171-F94D-4C87-99F6-1E256DA79CF4}" dt="2022-10-19T19:12:38.231" v="2125" actId="20577"/>
          <ac:spMkLst>
            <pc:docMk/>
            <pc:sldMk cId="1755060452" sldId="282"/>
            <ac:spMk id="6" creationId="{202AF381-0BCE-4AEB-8133-692AA0875C6F}"/>
          </ac:spMkLst>
        </pc:spChg>
      </pc:sldChg>
      <pc:sldChg chg="modSp del">
        <pc:chgData name="Alexis Collier" userId="571536b3a60c2ab4" providerId="LiveId" clId="{686A3171-F94D-4C87-99F6-1E256DA79CF4}" dt="2022-10-19T12:50:11.387" v="123" actId="47"/>
        <pc:sldMkLst>
          <pc:docMk/>
          <pc:sldMk cId="590854785" sldId="283"/>
        </pc:sldMkLst>
        <pc:spChg chg="mod">
          <ac:chgData name="Alexis Collier" userId="571536b3a60c2ab4" providerId="LiveId" clId="{686A3171-F94D-4C87-99F6-1E256DA79CF4}" dt="2022-10-19T12:49:30.899" v="110" actId="20578"/>
          <ac:spMkLst>
            <pc:docMk/>
            <pc:sldMk cId="590854785" sldId="283"/>
            <ac:spMk id="5" creationId="{3C754540-2B47-4BE1-BE08-6ABEA207B286}"/>
          </ac:spMkLst>
        </pc:spChg>
      </pc:sldChg>
      <pc:sldChg chg="modSp mod">
        <pc:chgData name="Alexis Collier" userId="571536b3a60c2ab4" providerId="LiveId" clId="{686A3171-F94D-4C87-99F6-1E256DA79CF4}" dt="2022-10-19T17:49:44.211" v="1513" actId="20577"/>
        <pc:sldMkLst>
          <pc:docMk/>
          <pc:sldMk cId="1915719938" sldId="284"/>
        </pc:sldMkLst>
        <pc:spChg chg="mod">
          <ac:chgData name="Alexis Collier" userId="571536b3a60c2ab4" providerId="LiveId" clId="{686A3171-F94D-4C87-99F6-1E256DA79CF4}" dt="2022-10-19T17:45:11.479" v="1393" actId="6549"/>
          <ac:spMkLst>
            <pc:docMk/>
            <pc:sldMk cId="1915719938" sldId="284"/>
            <ac:spMk id="2" creationId="{5A7A28C7-472D-43A6-8934-8D333B6D06B2}"/>
          </ac:spMkLst>
        </pc:spChg>
        <pc:spChg chg="mod">
          <ac:chgData name="Alexis Collier" userId="571536b3a60c2ab4" providerId="LiveId" clId="{686A3171-F94D-4C87-99F6-1E256DA79CF4}" dt="2022-10-19T17:49:44.211" v="1513" actId="20577"/>
          <ac:spMkLst>
            <pc:docMk/>
            <pc:sldMk cId="1915719938" sldId="284"/>
            <ac:spMk id="6" creationId="{4EEDB6F9-774B-445F-AE71-A3E7D4FB21AE}"/>
          </ac:spMkLst>
        </pc:spChg>
      </pc:sldChg>
      <pc:sldChg chg="modSp mod">
        <pc:chgData name="Alexis Collier" userId="571536b3a60c2ab4" providerId="LiveId" clId="{686A3171-F94D-4C87-99F6-1E256DA79CF4}" dt="2022-10-19T19:10:04.491" v="2075" actId="20577"/>
        <pc:sldMkLst>
          <pc:docMk/>
          <pc:sldMk cId="2872706706" sldId="286"/>
        </pc:sldMkLst>
        <pc:spChg chg="mod">
          <ac:chgData name="Alexis Collier" userId="571536b3a60c2ab4" providerId="LiveId" clId="{686A3171-F94D-4C87-99F6-1E256DA79CF4}" dt="2022-10-19T17:35:27.544" v="1152" actId="113"/>
          <ac:spMkLst>
            <pc:docMk/>
            <pc:sldMk cId="2872706706" sldId="286"/>
            <ac:spMk id="2" creationId="{5371DEF1-A279-4CD6-9E18-57AAF3AB0E28}"/>
          </ac:spMkLst>
        </pc:spChg>
        <pc:spChg chg="mod">
          <ac:chgData name="Alexis Collier" userId="571536b3a60c2ab4" providerId="LiveId" clId="{686A3171-F94D-4C87-99F6-1E256DA79CF4}" dt="2022-10-19T19:10:04.491" v="2075" actId="20577"/>
          <ac:spMkLst>
            <pc:docMk/>
            <pc:sldMk cId="2872706706" sldId="286"/>
            <ac:spMk id="6" creationId="{4850F846-7AF9-429C-96CB-BABFE4DFC8D5}"/>
          </ac:spMkLst>
        </pc:spChg>
      </pc:sldChg>
      <pc:sldChg chg="del">
        <pc:chgData name="Alexis Collier" userId="571536b3a60c2ab4" providerId="LiveId" clId="{686A3171-F94D-4C87-99F6-1E256DA79CF4}" dt="2022-10-19T13:17:25.674" v="181" actId="47"/>
        <pc:sldMkLst>
          <pc:docMk/>
          <pc:sldMk cId="0" sldId="287"/>
        </pc:sldMkLst>
      </pc:sldChg>
      <pc:sldChg chg="modSp del mod">
        <pc:chgData name="Alexis Collier" userId="571536b3a60c2ab4" providerId="LiveId" clId="{686A3171-F94D-4C87-99F6-1E256DA79CF4}" dt="2022-10-19T13:22:56.906" v="201" actId="47"/>
        <pc:sldMkLst>
          <pc:docMk/>
          <pc:sldMk cId="0" sldId="288"/>
        </pc:sldMkLst>
        <pc:spChg chg="mod">
          <ac:chgData name="Alexis Collier" userId="571536b3a60c2ab4" providerId="LiveId" clId="{686A3171-F94D-4C87-99F6-1E256DA79CF4}" dt="2022-10-19T13:18:36.183" v="185" actId="20577"/>
          <ac:spMkLst>
            <pc:docMk/>
            <pc:sldMk cId="0" sldId="288"/>
            <ac:spMk id="2" creationId="{00000000-0000-0000-0000-000000000000}"/>
          </ac:spMkLst>
        </pc:spChg>
      </pc:sldChg>
      <pc:sldChg chg="del">
        <pc:chgData name="Alexis Collier" userId="571536b3a60c2ab4" providerId="LiveId" clId="{686A3171-F94D-4C87-99F6-1E256DA79CF4}" dt="2022-10-19T12:58:19.738" v="164" actId="47"/>
        <pc:sldMkLst>
          <pc:docMk/>
          <pc:sldMk cId="0" sldId="289"/>
        </pc:sldMkLst>
      </pc:sldChg>
      <pc:sldChg chg="del">
        <pc:chgData name="Alexis Collier" userId="571536b3a60c2ab4" providerId="LiveId" clId="{686A3171-F94D-4C87-99F6-1E256DA79CF4}" dt="2022-10-19T13:16:28.854" v="173" actId="47"/>
        <pc:sldMkLst>
          <pc:docMk/>
          <pc:sldMk cId="0" sldId="290"/>
        </pc:sldMkLst>
      </pc:sldChg>
      <pc:sldChg chg="addSp delSp modSp mod">
        <pc:chgData name="Alexis Collier" userId="571536b3a60c2ab4" providerId="LiveId" clId="{686A3171-F94D-4C87-99F6-1E256DA79CF4}" dt="2022-10-19T13:34:46.702" v="264" actId="26606"/>
        <pc:sldMkLst>
          <pc:docMk/>
          <pc:sldMk cId="2128463037" sldId="291"/>
        </pc:sldMkLst>
        <pc:spChg chg="mod">
          <ac:chgData name="Alexis Collier" userId="571536b3a60c2ab4" providerId="LiveId" clId="{686A3171-F94D-4C87-99F6-1E256DA79CF4}" dt="2022-10-19T13:34:46.702" v="264" actId="26606"/>
          <ac:spMkLst>
            <pc:docMk/>
            <pc:sldMk cId="2128463037" sldId="291"/>
            <ac:spMk id="2" creationId="{30A14CC4-6FC0-1624-FB6A-A233684B6985}"/>
          </ac:spMkLst>
        </pc:spChg>
        <pc:spChg chg="del">
          <ac:chgData name="Alexis Collier" userId="571536b3a60c2ab4" providerId="LiveId" clId="{686A3171-F94D-4C87-99F6-1E256DA79CF4}" dt="2022-10-19T13:34:46.702" v="264" actId="26606"/>
          <ac:spMkLst>
            <pc:docMk/>
            <pc:sldMk cId="2128463037" sldId="291"/>
            <ac:spMk id="13" creationId="{BAD76F3E-3A97-486B-B402-44400A8B9173}"/>
          </ac:spMkLst>
        </pc:spChg>
        <pc:spChg chg="del">
          <ac:chgData name="Alexis Collier" userId="571536b3a60c2ab4" providerId="LiveId" clId="{686A3171-F94D-4C87-99F6-1E256DA79CF4}" dt="2022-10-19T13:34:46.702" v="264" actId="26606"/>
          <ac:spMkLst>
            <pc:docMk/>
            <pc:sldMk cId="2128463037" sldId="291"/>
            <ac:spMk id="14" creationId="{391F6B52-91F4-4AEB-B6DB-29FEBCF28C8B}"/>
          </ac:spMkLst>
        </pc:spChg>
        <pc:spChg chg="del">
          <ac:chgData name="Alexis Collier" userId="571536b3a60c2ab4" providerId="LiveId" clId="{686A3171-F94D-4C87-99F6-1E256DA79CF4}" dt="2022-10-19T13:34:46.702" v="264" actId="26606"/>
          <ac:spMkLst>
            <pc:docMk/>
            <pc:sldMk cId="2128463037" sldId="291"/>
            <ac:spMk id="15" creationId="{2CD6F061-7C53-44F4-9794-953DB70A451B}"/>
          </ac:spMkLst>
        </pc:spChg>
        <pc:spChg chg="add">
          <ac:chgData name="Alexis Collier" userId="571536b3a60c2ab4" providerId="LiveId" clId="{686A3171-F94D-4C87-99F6-1E256DA79CF4}" dt="2022-10-19T13:34:46.702" v="264" actId="26606"/>
          <ac:spMkLst>
            <pc:docMk/>
            <pc:sldMk cId="2128463037" sldId="291"/>
            <ac:spMk id="20" creationId="{5463EB0A-3D7C-4AA5-BFA5-8EE5B4BA5624}"/>
          </ac:spMkLst>
        </pc:spChg>
        <pc:spChg chg="add">
          <ac:chgData name="Alexis Collier" userId="571536b3a60c2ab4" providerId="LiveId" clId="{686A3171-F94D-4C87-99F6-1E256DA79CF4}" dt="2022-10-19T13:34:46.702" v="264" actId="26606"/>
          <ac:spMkLst>
            <pc:docMk/>
            <pc:sldMk cId="2128463037" sldId="291"/>
            <ac:spMk id="22" creationId="{7945AD00-F967-454D-A4B2-39ABA5C88C20}"/>
          </ac:spMkLst>
        </pc:spChg>
        <pc:spChg chg="add">
          <ac:chgData name="Alexis Collier" userId="571536b3a60c2ab4" providerId="LiveId" clId="{686A3171-F94D-4C87-99F6-1E256DA79CF4}" dt="2022-10-19T13:34:46.702" v="264" actId="26606"/>
          <ac:spMkLst>
            <pc:docMk/>
            <pc:sldMk cId="2128463037" sldId="291"/>
            <ac:spMk id="24" creationId="{E9BC5B79-B912-427C-8219-E3E50943FCDE}"/>
          </ac:spMkLst>
        </pc:spChg>
      </pc:sldChg>
      <pc:sldChg chg="del">
        <pc:chgData name="Alexis Collier" userId="571536b3a60c2ab4" providerId="LiveId" clId="{686A3171-F94D-4C87-99F6-1E256DA79CF4}" dt="2022-10-19T12:51:26.515" v="125" actId="2696"/>
        <pc:sldMkLst>
          <pc:docMk/>
          <pc:sldMk cId="559501991" sldId="292"/>
        </pc:sldMkLst>
      </pc:sldChg>
      <pc:sldChg chg="modSp del mod">
        <pc:chgData name="Alexis Collier" userId="571536b3a60c2ab4" providerId="LiveId" clId="{686A3171-F94D-4C87-99F6-1E256DA79CF4}" dt="2022-10-19T13:35:38.559" v="266" actId="47"/>
        <pc:sldMkLst>
          <pc:docMk/>
          <pc:sldMk cId="0" sldId="293"/>
        </pc:sldMkLst>
        <pc:spChg chg="mod">
          <ac:chgData name="Alexis Collier" userId="571536b3a60c2ab4" providerId="LiveId" clId="{686A3171-F94D-4C87-99F6-1E256DA79CF4}" dt="2022-10-19T13:35:31.756" v="265" actId="1076"/>
          <ac:spMkLst>
            <pc:docMk/>
            <pc:sldMk cId="0" sldId="293"/>
            <ac:spMk id="2" creationId="{00000000-0000-0000-0000-000000000000}"/>
          </ac:spMkLst>
        </pc:spChg>
        <pc:spChg chg="mod">
          <ac:chgData name="Alexis Collier" userId="571536b3a60c2ab4" providerId="LiveId" clId="{686A3171-F94D-4C87-99F6-1E256DA79CF4}" dt="2022-10-19T13:30:17.235" v="248" actId="1076"/>
          <ac:spMkLst>
            <pc:docMk/>
            <pc:sldMk cId="0" sldId="293"/>
            <ac:spMk id="10" creationId="{00000000-0000-0000-0000-000000000000}"/>
          </ac:spMkLst>
        </pc:spChg>
        <pc:grpChg chg="mod">
          <ac:chgData name="Alexis Collier" userId="571536b3a60c2ab4" providerId="LiveId" clId="{686A3171-F94D-4C87-99F6-1E256DA79CF4}" dt="2022-10-19T13:30:22.384" v="249" actId="1076"/>
          <ac:grpSpMkLst>
            <pc:docMk/>
            <pc:sldMk cId="0" sldId="293"/>
            <ac:grpSpMk id="3" creationId="{00000000-0000-0000-0000-000000000000}"/>
          </ac:grpSpMkLst>
        </pc:grpChg>
      </pc:sldChg>
      <pc:sldChg chg="addSp delSp modSp del mod">
        <pc:chgData name="Alexis Collier" userId="571536b3a60c2ab4" providerId="LiveId" clId="{686A3171-F94D-4C87-99F6-1E256DA79CF4}" dt="2022-10-19T16:59:51.156" v="307" actId="2696"/>
        <pc:sldMkLst>
          <pc:docMk/>
          <pc:sldMk cId="0" sldId="294"/>
        </pc:sldMkLst>
        <pc:spChg chg="del mod">
          <ac:chgData name="Alexis Collier" userId="571536b3a60c2ab4" providerId="LiveId" clId="{686A3171-F94D-4C87-99F6-1E256DA79CF4}" dt="2022-10-19T16:59:18.828" v="302"/>
          <ac:spMkLst>
            <pc:docMk/>
            <pc:sldMk cId="0" sldId="294"/>
            <ac:spMk id="10" creationId="{00000000-0000-0000-0000-000000000000}"/>
          </ac:spMkLst>
        </pc:spChg>
        <pc:spChg chg="add del mod">
          <ac:chgData name="Alexis Collier" userId="571536b3a60c2ab4" providerId="LiveId" clId="{686A3171-F94D-4C87-99F6-1E256DA79CF4}" dt="2022-10-19T16:56:47.251" v="277" actId="21"/>
          <ac:spMkLst>
            <pc:docMk/>
            <pc:sldMk cId="0" sldId="294"/>
            <ac:spMk id="11" creationId="{00000000-0000-0000-0000-000000000000}"/>
          </ac:spMkLst>
        </pc:spChg>
        <pc:spChg chg="add del mod">
          <ac:chgData name="Alexis Collier" userId="571536b3a60c2ab4" providerId="LiveId" clId="{686A3171-F94D-4C87-99F6-1E256DA79CF4}" dt="2022-10-19T16:56:47.251" v="277" actId="21"/>
          <ac:spMkLst>
            <pc:docMk/>
            <pc:sldMk cId="0" sldId="294"/>
            <ac:spMk id="12" creationId="{00000000-0000-0000-0000-000000000000}"/>
          </ac:spMkLst>
        </pc:spChg>
        <pc:spChg chg="add del mod">
          <ac:chgData name="Alexis Collier" userId="571536b3a60c2ab4" providerId="LiveId" clId="{686A3171-F94D-4C87-99F6-1E256DA79CF4}" dt="2022-10-19T16:56:33.520" v="276" actId="21"/>
          <ac:spMkLst>
            <pc:docMk/>
            <pc:sldMk cId="0" sldId="294"/>
            <ac:spMk id="15" creationId="{C1E17031-D0C1-D6CA-0096-5C396E6C0718}"/>
          </ac:spMkLst>
        </pc:spChg>
        <pc:spChg chg="add mod">
          <ac:chgData name="Alexis Collier" userId="571536b3a60c2ab4" providerId="LiveId" clId="{686A3171-F94D-4C87-99F6-1E256DA79CF4}" dt="2022-10-19T16:56:47.251" v="277" actId="21"/>
          <ac:spMkLst>
            <pc:docMk/>
            <pc:sldMk cId="0" sldId="294"/>
            <ac:spMk id="17" creationId="{6095B736-2339-E30D-8810-EE85B8174BC7}"/>
          </ac:spMkLst>
        </pc:spChg>
        <pc:grpChg chg="del">
          <ac:chgData name="Alexis Collier" userId="571536b3a60c2ab4" providerId="LiveId" clId="{686A3171-F94D-4C87-99F6-1E256DA79CF4}" dt="2022-10-19T16:57:28.263" v="281" actId="21"/>
          <ac:grpSpMkLst>
            <pc:docMk/>
            <pc:sldMk cId="0" sldId="294"/>
            <ac:grpSpMk id="4" creationId="{00000000-0000-0000-0000-000000000000}"/>
          </ac:grpSpMkLst>
        </pc:grpChg>
        <pc:grpChg chg="del mod">
          <ac:chgData name="Alexis Collier" userId="571536b3a60c2ab4" providerId="LiveId" clId="{686A3171-F94D-4C87-99F6-1E256DA79CF4}" dt="2022-10-19T16:57:55.886" v="286" actId="21"/>
          <ac:grpSpMkLst>
            <pc:docMk/>
            <pc:sldMk cId="0" sldId="294"/>
            <ac:grpSpMk id="7" creationId="{00000000-0000-0000-0000-000000000000}"/>
          </ac:grpSpMkLst>
        </pc:grpChg>
      </pc:sldChg>
      <pc:sldChg chg="addSp delSp modSp del mod">
        <pc:chgData name="Alexis Collier" userId="571536b3a60c2ab4" providerId="LiveId" clId="{686A3171-F94D-4C87-99F6-1E256DA79CF4}" dt="2022-10-19T17:03:05.276" v="341" actId="2696"/>
        <pc:sldMkLst>
          <pc:docMk/>
          <pc:sldMk cId="0" sldId="295"/>
        </pc:sldMkLst>
        <pc:spChg chg="del mod">
          <ac:chgData name="Alexis Collier" userId="571536b3a60c2ab4" providerId="LiveId" clId="{686A3171-F94D-4C87-99F6-1E256DA79CF4}" dt="2022-10-19T17:00:59.951" v="321" actId="478"/>
          <ac:spMkLst>
            <pc:docMk/>
            <pc:sldMk cId="0" sldId="295"/>
            <ac:spMk id="3" creationId="{00000000-0000-0000-0000-000000000000}"/>
          </ac:spMkLst>
        </pc:spChg>
        <pc:spChg chg="del mod">
          <ac:chgData name="Alexis Collier" userId="571536b3a60c2ab4" providerId="LiveId" clId="{686A3171-F94D-4C87-99F6-1E256DA79CF4}" dt="2022-10-19T17:02:52.696" v="338"/>
          <ac:spMkLst>
            <pc:docMk/>
            <pc:sldMk cId="0" sldId="295"/>
            <ac:spMk id="9" creationId="{00000000-0000-0000-0000-000000000000}"/>
          </ac:spMkLst>
        </pc:spChg>
        <pc:spChg chg="del">
          <ac:chgData name="Alexis Collier" userId="571536b3a60c2ab4" providerId="LiveId" clId="{686A3171-F94D-4C87-99F6-1E256DA79CF4}" dt="2022-10-19T17:01:27.547" v="327" actId="21"/>
          <ac:spMkLst>
            <pc:docMk/>
            <pc:sldMk cId="0" sldId="295"/>
            <ac:spMk id="10" creationId="{00000000-0000-0000-0000-000000000000}"/>
          </ac:spMkLst>
        </pc:spChg>
        <pc:spChg chg="del">
          <ac:chgData name="Alexis Collier" userId="571536b3a60c2ab4" providerId="LiveId" clId="{686A3171-F94D-4C87-99F6-1E256DA79CF4}" dt="2022-10-19T17:02:12.212" v="330" actId="21"/>
          <ac:spMkLst>
            <pc:docMk/>
            <pc:sldMk cId="0" sldId="295"/>
            <ac:spMk id="11" creationId="{00000000-0000-0000-0000-000000000000}"/>
          </ac:spMkLst>
        </pc:spChg>
        <pc:spChg chg="add mod">
          <ac:chgData name="Alexis Collier" userId="571536b3a60c2ab4" providerId="LiveId" clId="{686A3171-F94D-4C87-99F6-1E256DA79CF4}" dt="2022-10-19T17:01:27.547" v="327" actId="21"/>
          <ac:spMkLst>
            <pc:docMk/>
            <pc:sldMk cId="0" sldId="295"/>
            <ac:spMk id="14" creationId="{725B9672-355E-D800-418F-487B32B53270}"/>
          </ac:spMkLst>
        </pc:spChg>
        <pc:grpChg chg="del mod">
          <ac:chgData name="Alexis Collier" userId="571536b3a60c2ab4" providerId="LiveId" clId="{686A3171-F94D-4C87-99F6-1E256DA79CF4}" dt="2022-10-19T17:01:08.836" v="323" actId="21"/>
          <ac:grpSpMkLst>
            <pc:docMk/>
            <pc:sldMk cId="0" sldId="295"/>
            <ac:grpSpMk id="4" creationId="{00000000-0000-0000-0000-000000000000}"/>
          </ac:grpSpMkLst>
        </pc:grpChg>
      </pc:sldChg>
      <pc:sldChg chg="addSp delSp modSp mod">
        <pc:chgData name="Alexis Collier" userId="571536b3a60c2ab4" providerId="LiveId" clId="{686A3171-F94D-4C87-99F6-1E256DA79CF4}" dt="2022-10-19T19:18:02.710" v="2145" actId="27636"/>
        <pc:sldMkLst>
          <pc:docMk/>
          <pc:sldMk cId="4192791334" sldId="302"/>
        </pc:sldMkLst>
        <pc:spChg chg="mod">
          <ac:chgData name="Alexis Collier" userId="571536b3a60c2ab4" providerId="LiveId" clId="{686A3171-F94D-4C87-99F6-1E256DA79CF4}" dt="2022-10-19T18:07:42.364" v="1921" actId="113"/>
          <ac:spMkLst>
            <pc:docMk/>
            <pc:sldMk cId="4192791334" sldId="302"/>
            <ac:spMk id="2" creationId="{D73356F6-4F97-4098-A10E-1726A5833A3B}"/>
          </ac:spMkLst>
        </pc:spChg>
        <pc:spChg chg="mod">
          <ac:chgData name="Alexis Collier" userId="571536b3a60c2ab4" providerId="LiveId" clId="{686A3171-F94D-4C87-99F6-1E256DA79CF4}" dt="2022-10-19T19:18:02.710" v="2145" actId="27636"/>
          <ac:spMkLst>
            <pc:docMk/>
            <pc:sldMk cId="4192791334" sldId="302"/>
            <ac:spMk id="7" creationId="{1ADAA70E-00D3-4A4D-BAF2-32F465BAF895}"/>
          </ac:spMkLst>
        </pc:spChg>
        <pc:spChg chg="del">
          <ac:chgData name="Alexis Collier" userId="571536b3a60c2ab4" providerId="LiveId" clId="{686A3171-F94D-4C87-99F6-1E256DA79CF4}" dt="2022-10-19T12:50:56.884" v="124" actId="26606"/>
          <ac:spMkLst>
            <pc:docMk/>
            <pc:sldMk cId="4192791334" sldId="302"/>
            <ac:spMk id="20" creationId="{100EDD19-6802-4EC3-95CE-CFFAB042CFD6}"/>
          </ac:spMkLst>
        </pc:spChg>
        <pc:spChg chg="del">
          <ac:chgData name="Alexis Collier" userId="571536b3a60c2ab4" providerId="LiveId" clId="{686A3171-F94D-4C87-99F6-1E256DA79CF4}" dt="2022-10-19T12:50:56.884" v="124" actId="26606"/>
          <ac:spMkLst>
            <pc:docMk/>
            <pc:sldMk cId="4192791334" sldId="302"/>
            <ac:spMk id="21" creationId="{DB17E863-922E-4C26-BD64-E8FD41D28661}"/>
          </ac:spMkLst>
        </pc:spChg>
        <pc:spChg chg="add">
          <ac:chgData name="Alexis Collier" userId="571536b3a60c2ab4" providerId="LiveId" clId="{686A3171-F94D-4C87-99F6-1E256DA79CF4}" dt="2022-10-19T12:50:56.884" v="124" actId="26606"/>
          <ac:spMkLst>
            <pc:docMk/>
            <pc:sldMk cId="4192791334" sldId="302"/>
            <ac:spMk id="26" creationId="{DAF1966E-FD40-4A4A-B61B-C4DF7FA05F06}"/>
          </ac:spMkLst>
        </pc:spChg>
        <pc:spChg chg="add">
          <ac:chgData name="Alexis Collier" userId="571536b3a60c2ab4" providerId="LiveId" clId="{686A3171-F94D-4C87-99F6-1E256DA79CF4}" dt="2022-10-19T12:50:56.884" v="124" actId="26606"/>
          <ac:spMkLst>
            <pc:docMk/>
            <pc:sldMk cId="4192791334" sldId="302"/>
            <ac:spMk id="28" creationId="{047BFA19-D45E-416B-A404-7AF2F3F27017}"/>
          </ac:spMkLst>
        </pc:spChg>
        <pc:spChg chg="add">
          <ac:chgData name="Alexis Collier" userId="571536b3a60c2ab4" providerId="LiveId" clId="{686A3171-F94D-4C87-99F6-1E256DA79CF4}" dt="2022-10-19T12:50:56.884" v="124" actId="26606"/>
          <ac:spMkLst>
            <pc:docMk/>
            <pc:sldMk cId="4192791334" sldId="302"/>
            <ac:spMk id="30" creationId="{8E0105E7-23DB-4CF2-8258-FF47C7620F6E}"/>
          </ac:spMkLst>
        </pc:spChg>
        <pc:spChg chg="add">
          <ac:chgData name="Alexis Collier" userId="571536b3a60c2ab4" providerId="LiveId" clId="{686A3171-F94D-4C87-99F6-1E256DA79CF4}" dt="2022-10-19T12:50:56.884" v="124" actId="26606"/>
          <ac:spMkLst>
            <pc:docMk/>
            <pc:sldMk cId="4192791334" sldId="302"/>
            <ac:spMk id="32" creationId="{074B4F7D-14B2-478B-8BF5-01E4E0C5D263}"/>
          </ac:spMkLst>
        </pc:spChg>
      </pc:sldChg>
      <pc:sldChg chg="add del">
        <pc:chgData name="Alexis Collier" userId="571536b3a60c2ab4" providerId="LiveId" clId="{686A3171-F94D-4C87-99F6-1E256DA79CF4}" dt="2022-10-19T12:44:34.661" v="71" actId="47"/>
        <pc:sldMkLst>
          <pc:docMk/>
          <pc:sldMk cId="694839228" sldId="303"/>
        </pc:sldMkLst>
      </pc:sldChg>
      <pc:sldChg chg="addSp delSp modSp add mod">
        <pc:chgData name="Alexis Collier" userId="571536b3a60c2ab4" providerId="LiveId" clId="{686A3171-F94D-4C87-99F6-1E256DA79CF4}" dt="2022-10-19T18:39:13.627" v="1959" actId="20577"/>
        <pc:sldMkLst>
          <pc:docMk/>
          <pc:sldMk cId="1104558269" sldId="303"/>
        </pc:sldMkLst>
        <pc:spChg chg="mod">
          <ac:chgData name="Alexis Collier" userId="571536b3a60c2ab4" providerId="LiveId" clId="{686A3171-F94D-4C87-99F6-1E256DA79CF4}" dt="2022-10-19T18:38:49.322" v="1946" actId="6549"/>
          <ac:spMkLst>
            <pc:docMk/>
            <pc:sldMk cId="1104558269" sldId="303"/>
            <ac:spMk id="2" creationId="{3A3BC9A3-F074-43EF-825C-0333962C4838}"/>
          </ac:spMkLst>
        </pc:spChg>
        <pc:spChg chg="add del mod">
          <ac:chgData name="Alexis Collier" userId="571536b3a60c2ab4" providerId="LiveId" clId="{686A3171-F94D-4C87-99F6-1E256DA79CF4}" dt="2022-10-19T12:45:40.629" v="84"/>
          <ac:spMkLst>
            <pc:docMk/>
            <pc:sldMk cId="1104558269" sldId="303"/>
            <ac:spMk id="6" creationId="{436DA0D0-51FE-AA3B-C01E-DF74FA865DAE}"/>
          </ac:spMkLst>
        </pc:spChg>
        <pc:spChg chg="mod">
          <ac:chgData name="Alexis Collier" userId="571536b3a60c2ab4" providerId="LiveId" clId="{686A3171-F94D-4C87-99F6-1E256DA79CF4}" dt="2022-10-19T18:39:13.627" v="1959" actId="20577"/>
          <ac:spMkLst>
            <pc:docMk/>
            <pc:sldMk cId="1104558269" sldId="303"/>
            <ac:spMk id="7" creationId="{7CB53963-383D-4D0C-8D13-6DE2607C7623}"/>
          </ac:spMkLst>
        </pc:spChg>
        <pc:spChg chg="del">
          <ac:chgData name="Alexis Collier" userId="571536b3a60c2ab4" providerId="LiveId" clId="{686A3171-F94D-4C87-99F6-1E256DA79CF4}" dt="2022-10-19T12:45:44.106" v="86" actId="26606"/>
          <ac:spMkLst>
            <pc:docMk/>
            <pc:sldMk cId="1104558269" sldId="303"/>
            <ac:spMk id="12" creationId="{2550BE34-C2B8-49B8-8519-67A8CAD51AE9}"/>
          </ac:spMkLst>
        </pc:spChg>
        <pc:spChg chg="del">
          <ac:chgData name="Alexis Collier" userId="571536b3a60c2ab4" providerId="LiveId" clId="{686A3171-F94D-4C87-99F6-1E256DA79CF4}" dt="2022-10-19T12:45:44.106" v="86" actId="26606"/>
          <ac:spMkLst>
            <pc:docMk/>
            <pc:sldMk cId="1104558269" sldId="303"/>
            <ac:spMk id="14" creationId="{A7457DD9-5A45-400A-AB4B-4B4EDECA25F1}"/>
          </ac:spMkLst>
        </pc:spChg>
        <pc:spChg chg="del">
          <ac:chgData name="Alexis Collier" userId="571536b3a60c2ab4" providerId="LiveId" clId="{686A3171-F94D-4C87-99F6-1E256DA79CF4}" dt="2022-10-19T12:45:44.106" v="86" actId="26606"/>
          <ac:spMkLst>
            <pc:docMk/>
            <pc:sldMk cId="1104558269" sldId="303"/>
            <ac:spMk id="16" creationId="{441CF7D6-A660-431A-B0BB-140A0D5556B6}"/>
          </ac:spMkLst>
        </pc:spChg>
        <pc:spChg chg="del">
          <ac:chgData name="Alexis Collier" userId="571536b3a60c2ab4" providerId="LiveId" clId="{686A3171-F94D-4C87-99F6-1E256DA79CF4}" dt="2022-10-19T12:45:44.106" v="86" actId="26606"/>
          <ac:spMkLst>
            <pc:docMk/>
            <pc:sldMk cId="1104558269" sldId="303"/>
            <ac:spMk id="18" creationId="{0570A85B-3810-4F95-97B0-CBF4CCDB381C}"/>
          </ac:spMkLst>
        </pc:spChg>
        <pc:spChg chg="add">
          <ac:chgData name="Alexis Collier" userId="571536b3a60c2ab4" providerId="LiveId" clId="{686A3171-F94D-4C87-99F6-1E256DA79CF4}" dt="2022-10-19T12:45:44.106" v="86" actId="26606"/>
          <ac:spMkLst>
            <pc:docMk/>
            <pc:sldMk cId="1104558269" sldId="303"/>
            <ac:spMk id="23" creationId="{2550BE34-C2B8-49B8-8519-67A8CAD51AE9}"/>
          </ac:spMkLst>
        </pc:spChg>
        <pc:spChg chg="add">
          <ac:chgData name="Alexis Collier" userId="571536b3a60c2ab4" providerId="LiveId" clId="{686A3171-F94D-4C87-99F6-1E256DA79CF4}" dt="2022-10-19T12:45:44.106" v="86" actId="26606"/>
          <ac:spMkLst>
            <pc:docMk/>
            <pc:sldMk cId="1104558269" sldId="303"/>
            <ac:spMk id="25" creationId="{A7457DD9-5A45-400A-AB4B-4B4EDECA25F1}"/>
          </ac:spMkLst>
        </pc:spChg>
        <pc:spChg chg="add">
          <ac:chgData name="Alexis Collier" userId="571536b3a60c2ab4" providerId="LiveId" clId="{686A3171-F94D-4C87-99F6-1E256DA79CF4}" dt="2022-10-19T12:45:44.106" v="86" actId="26606"/>
          <ac:spMkLst>
            <pc:docMk/>
            <pc:sldMk cId="1104558269" sldId="303"/>
            <ac:spMk id="27" creationId="{441CF7D6-A660-431A-B0BB-140A0D5556B6}"/>
          </ac:spMkLst>
        </pc:spChg>
        <pc:spChg chg="add">
          <ac:chgData name="Alexis Collier" userId="571536b3a60c2ab4" providerId="LiveId" clId="{686A3171-F94D-4C87-99F6-1E256DA79CF4}" dt="2022-10-19T12:45:44.106" v="86" actId="26606"/>
          <ac:spMkLst>
            <pc:docMk/>
            <pc:sldMk cId="1104558269" sldId="303"/>
            <ac:spMk id="29" creationId="{0570A85B-3810-4F95-97B0-CBF4CCDB381C}"/>
          </ac:spMkLst>
        </pc:spChg>
        <pc:picChg chg="add del mod">
          <ac:chgData name="Alexis Collier" userId="571536b3a60c2ab4" providerId="LiveId" clId="{686A3171-F94D-4C87-99F6-1E256DA79CF4}" dt="2022-10-19T12:45:33.922" v="82"/>
          <ac:picMkLst>
            <pc:docMk/>
            <pc:sldMk cId="1104558269" sldId="303"/>
            <ac:picMk id="3" creationId="{163467EE-F8B7-C064-9763-4FA92137883B}"/>
          </ac:picMkLst>
        </pc:picChg>
        <pc:picChg chg="del">
          <ac:chgData name="Alexis Collier" userId="571536b3a60c2ab4" providerId="LiveId" clId="{686A3171-F94D-4C87-99F6-1E256DA79CF4}" dt="2022-10-19T12:45:35.294" v="83" actId="478"/>
          <ac:picMkLst>
            <pc:docMk/>
            <pc:sldMk cId="1104558269" sldId="303"/>
            <ac:picMk id="5" creationId="{B6A74E70-65C0-4F85-8B54-9B1EFC8C77AE}"/>
          </ac:picMkLst>
        </pc:picChg>
        <pc:picChg chg="add mod">
          <ac:chgData name="Alexis Collier" userId="571536b3a60c2ab4" providerId="LiveId" clId="{686A3171-F94D-4C87-99F6-1E256DA79CF4}" dt="2022-10-19T12:45:44.106" v="86" actId="26606"/>
          <ac:picMkLst>
            <pc:docMk/>
            <pc:sldMk cId="1104558269" sldId="303"/>
            <ac:picMk id="8" creationId="{493ACAB0-423E-F465-2697-F6E54C9C4B5D}"/>
          </ac:picMkLst>
        </pc:picChg>
      </pc:sldChg>
      <pc:sldChg chg="addSp delSp modSp add mod">
        <pc:chgData name="Alexis Collier" userId="571536b3a60c2ab4" providerId="LiveId" clId="{686A3171-F94D-4C87-99F6-1E256DA79CF4}" dt="2022-10-19T17:36:24.873" v="1162" actId="20577"/>
        <pc:sldMkLst>
          <pc:docMk/>
          <pc:sldMk cId="232942133" sldId="304"/>
        </pc:sldMkLst>
        <pc:spChg chg="mod">
          <ac:chgData name="Alexis Collier" userId="571536b3a60c2ab4" providerId="LiveId" clId="{686A3171-F94D-4C87-99F6-1E256DA79CF4}" dt="2022-10-19T17:36:23.313" v="1161" actId="113"/>
          <ac:spMkLst>
            <pc:docMk/>
            <pc:sldMk cId="232942133" sldId="304"/>
            <ac:spMk id="2" creationId="{443E2CBB-B34B-4EF1-8ED4-F3DBA32E09EC}"/>
          </ac:spMkLst>
        </pc:spChg>
        <pc:spChg chg="mod">
          <ac:chgData name="Alexis Collier" userId="571536b3a60c2ab4" providerId="LiveId" clId="{686A3171-F94D-4C87-99F6-1E256DA79CF4}" dt="2022-10-19T17:36:24.873" v="1162" actId="20577"/>
          <ac:spMkLst>
            <pc:docMk/>
            <pc:sldMk cId="232942133" sldId="304"/>
            <ac:spMk id="5" creationId="{F361A40B-622A-473C-B530-C081E2445427}"/>
          </ac:spMkLst>
        </pc:spChg>
        <pc:spChg chg="del">
          <ac:chgData name="Alexis Collier" userId="571536b3a60c2ab4" providerId="LiveId" clId="{686A3171-F94D-4C87-99F6-1E256DA79CF4}" dt="2022-10-19T12:47:19.751" v="99" actId="26606"/>
          <ac:spMkLst>
            <pc:docMk/>
            <pc:sldMk cId="232942133" sldId="304"/>
            <ac:spMk id="10" creationId="{2550BE34-C2B8-49B8-8519-67A8CAD51AE9}"/>
          </ac:spMkLst>
        </pc:spChg>
        <pc:spChg chg="del">
          <ac:chgData name="Alexis Collier" userId="571536b3a60c2ab4" providerId="LiveId" clId="{686A3171-F94D-4C87-99F6-1E256DA79CF4}" dt="2022-10-19T12:47:19.751" v="99" actId="26606"/>
          <ac:spMkLst>
            <pc:docMk/>
            <pc:sldMk cId="232942133" sldId="304"/>
            <ac:spMk id="12" creationId="{A7457DD9-5A45-400A-AB4B-4B4EDECA25F1}"/>
          </ac:spMkLst>
        </pc:spChg>
        <pc:spChg chg="del">
          <ac:chgData name="Alexis Collier" userId="571536b3a60c2ab4" providerId="LiveId" clId="{686A3171-F94D-4C87-99F6-1E256DA79CF4}" dt="2022-10-19T12:47:19.751" v="99" actId="26606"/>
          <ac:spMkLst>
            <pc:docMk/>
            <pc:sldMk cId="232942133" sldId="304"/>
            <ac:spMk id="14" creationId="{441CF7D6-A660-431A-B0BB-140A0D5556B6}"/>
          </ac:spMkLst>
        </pc:spChg>
        <pc:spChg chg="del">
          <ac:chgData name="Alexis Collier" userId="571536b3a60c2ab4" providerId="LiveId" clId="{686A3171-F94D-4C87-99F6-1E256DA79CF4}" dt="2022-10-19T12:47:19.751" v="99" actId="26606"/>
          <ac:spMkLst>
            <pc:docMk/>
            <pc:sldMk cId="232942133" sldId="304"/>
            <ac:spMk id="16" creationId="{0570A85B-3810-4F95-97B0-CBF4CCDB381C}"/>
          </ac:spMkLst>
        </pc:spChg>
        <pc:spChg chg="add">
          <ac:chgData name="Alexis Collier" userId="571536b3a60c2ab4" providerId="LiveId" clId="{686A3171-F94D-4C87-99F6-1E256DA79CF4}" dt="2022-10-19T12:47:19.751" v="99" actId="26606"/>
          <ac:spMkLst>
            <pc:docMk/>
            <pc:sldMk cId="232942133" sldId="304"/>
            <ac:spMk id="21" creationId="{385E1BDC-A9B0-4A87-82E3-F3187F69A802}"/>
          </ac:spMkLst>
        </pc:spChg>
        <pc:spChg chg="add">
          <ac:chgData name="Alexis Collier" userId="571536b3a60c2ab4" providerId="LiveId" clId="{686A3171-F94D-4C87-99F6-1E256DA79CF4}" dt="2022-10-19T12:47:19.751" v="99" actId="26606"/>
          <ac:spMkLst>
            <pc:docMk/>
            <pc:sldMk cId="232942133" sldId="304"/>
            <ac:spMk id="23" creationId="{0990C621-3B8B-4820-8328-D47EF7CE823C}"/>
          </ac:spMkLst>
        </pc:spChg>
        <pc:spChg chg="add">
          <ac:chgData name="Alexis Collier" userId="571536b3a60c2ab4" providerId="LiveId" clId="{686A3171-F94D-4C87-99F6-1E256DA79CF4}" dt="2022-10-19T12:47:19.751" v="99" actId="26606"/>
          <ac:spMkLst>
            <pc:docMk/>
            <pc:sldMk cId="232942133" sldId="304"/>
            <ac:spMk id="25" creationId="{C1A2385B-1D2A-4E17-84FA-6CB7F0AAE473}"/>
          </ac:spMkLst>
        </pc:spChg>
        <pc:spChg chg="add">
          <ac:chgData name="Alexis Collier" userId="571536b3a60c2ab4" providerId="LiveId" clId="{686A3171-F94D-4C87-99F6-1E256DA79CF4}" dt="2022-10-19T12:47:19.751" v="99" actId="26606"/>
          <ac:spMkLst>
            <pc:docMk/>
            <pc:sldMk cId="232942133" sldId="304"/>
            <ac:spMk id="27" creationId="{5E791F2F-79DB-4CC0-9FA1-001E3E91E8B7}"/>
          </ac:spMkLst>
        </pc:spChg>
        <pc:picChg chg="del">
          <ac:chgData name="Alexis Collier" userId="571536b3a60c2ab4" providerId="LiveId" clId="{686A3171-F94D-4C87-99F6-1E256DA79CF4}" dt="2022-10-19T12:46:51.438" v="94" actId="478"/>
          <ac:picMkLst>
            <pc:docMk/>
            <pc:sldMk cId="232942133" sldId="304"/>
            <ac:picMk id="3" creationId="{D31FAF57-8ABC-4ECE-80A7-C65383B21709}"/>
          </ac:picMkLst>
        </pc:picChg>
        <pc:picChg chg="add mod">
          <ac:chgData name="Alexis Collier" userId="571536b3a60c2ab4" providerId="LiveId" clId="{686A3171-F94D-4C87-99F6-1E256DA79CF4}" dt="2022-10-19T12:47:19.751" v="99" actId="26606"/>
          <ac:picMkLst>
            <pc:docMk/>
            <pc:sldMk cId="232942133" sldId="304"/>
            <ac:picMk id="4" creationId="{E5938D45-170E-36CF-6378-6ABB96046281}"/>
          </ac:picMkLst>
        </pc:picChg>
        <pc:picChg chg="add mod">
          <ac:chgData name="Alexis Collier" userId="571536b3a60c2ab4" providerId="LiveId" clId="{686A3171-F94D-4C87-99F6-1E256DA79CF4}" dt="2022-10-19T12:47:19.751" v="99" actId="26606"/>
          <ac:picMkLst>
            <pc:docMk/>
            <pc:sldMk cId="232942133" sldId="304"/>
            <ac:picMk id="6" creationId="{6AECE8BA-5273-1AB1-5F5D-CCD4722ECE65}"/>
          </ac:picMkLst>
        </pc:picChg>
        <pc:picChg chg="add del mod">
          <ac:chgData name="Alexis Collier" userId="571536b3a60c2ab4" providerId="LiveId" clId="{686A3171-F94D-4C87-99F6-1E256DA79CF4}" dt="2022-10-19T12:47:33.703" v="105"/>
          <ac:picMkLst>
            <pc:docMk/>
            <pc:sldMk cId="232942133" sldId="304"/>
            <ac:picMk id="7" creationId="{ACC70F47-7BD5-6E9B-E85A-4557090F1204}"/>
          </ac:picMkLst>
        </pc:picChg>
      </pc:sldChg>
      <pc:sldChg chg="addSp delSp modSp add mod">
        <pc:chgData name="Alexis Collier" userId="571536b3a60c2ab4" providerId="LiveId" clId="{686A3171-F94D-4C87-99F6-1E256DA79CF4}" dt="2022-10-19T17:37:02.422" v="1167" actId="20577"/>
        <pc:sldMkLst>
          <pc:docMk/>
          <pc:sldMk cId="1662670564" sldId="305"/>
        </pc:sldMkLst>
        <pc:spChg chg="mod">
          <ac:chgData name="Alexis Collier" userId="571536b3a60c2ab4" providerId="LiveId" clId="{686A3171-F94D-4C87-99F6-1E256DA79CF4}" dt="2022-10-19T17:37:02.422" v="1167" actId="20577"/>
          <ac:spMkLst>
            <pc:docMk/>
            <pc:sldMk cId="1662670564" sldId="305"/>
            <ac:spMk id="2" creationId="{4EE49C3A-BB22-41C0-BD19-52C7374A5058}"/>
          </ac:spMkLst>
        </pc:spChg>
        <pc:spChg chg="mod">
          <ac:chgData name="Alexis Collier" userId="571536b3a60c2ab4" providerId="LiveId" clId="{686A3171-F94D-4C87-99F6-1E256DA79CF4}" dt="2022-10-19T17:34:36.594" v="1148" actId="313"/>
          <ac:spMkLst>
            <pc:docMk/>
            <pc:sldMk cId="1662670564" sldId="305"/>
            <ac:spMk id="6" creationId="{202AF381-0BCE-4AEB-8133-692AA0875C6F}"/>
          </ac:spMkLst>
        </pc:spChg>
        <pc:picChg chg="del">
          <ac:chgData name="Alexis Collier" userId="571536b3a60c2ab4" providerId="LiveId" clId="{686A3171-F94D-4C87-99F6-1E256DA79CF4}" dt="2022-10-19T12:49:47.245" v="113" actId="478"/>
          <ac:picMkLst>
            <pc:docMk/>
            <pc:sldMk cId="1662670564" sldId="305"/>
            <ac:picMk id="3" creationId="{5756580B-3CFA-49EA-A793-09B17E052B3B}"/>
          </ac:picMkLst>
        </pc:picChg>
        <pc:picChg chg="del">
          <ac:chgData name="Alexis Collier" userId="571536b3a60c2ab4" providerId="LiveId" clId="{686A3171-F94D-4C87-99F6-1E256DA79CF4}" dt="2022-10-19T12:49:45.182" v="112" actId="478"/>
          <ac:picMkLst>
            <pc:docMk/>
            <pc:sldMk cId="1662670564" sldId="305"/>
            <ac:picMk id="4" creationId="{4038F230-CFDA-4EC0-B0EA-2764E9CD0FCB}"/>
          </ac:picMkLst>
        </pc:picChg>
        <pc:picChg chg="add mod">
          <ac:chgData name="Alexis Collier" userId="571536b3a60c2ab4" providerId="LiveId" clId="{686A3171-F94D-4C87-99F6-1E256DA79CF4}" dt="2022-10-19T12:50:07.844" v="122" actId="1076"/>
          <ac:picMkLst>
            <pc:docMk/>
            <pc:sldMk cId="1662670564" sldId="305"/>
            <ac:picMk id="5" creationId="{5A7753A7-2ECE-CA39-D1AF-D20FACCD457F}"/>
          </ac:picMkLst>
        </pc:picChg>
      </pc:sldChg>
      <pc:sldChg chg="addSp delSp modSp add mod">
        <pc:chgData name="Alexis Collier" userId="571536b3a60c2ab4" providerId="LiveId" clId="{686A3171-F94D-4C87-99F6-1E256DA79CF4}" dt="2022-10-19T19:13:39.601" v="2134" actId="20577"/>
        <pc:sldMkLst>
          <pc:docMk/>
          <pc:sldMk cId="4160235812" sldId="306"/>
        </pc:sldMkLst>
        <pc:spChg chg="mod">
          <ac:chgData name="Alexis Collier" userId="571536b3a60c2ab4" providerId="LiveId" clId="{686A3171-F94D-4C87-99F6-1E256DA79CF4}" dt="2022-10-19T17:37:10.674" v="1169" actId="113"/>
          <ac:spMkLst>
            <pc:docMk/>
            <pc:sldMk cId="4160235812" sldId="306"/>
            <ac:spMk id="2" creationId="{49861C62-2203-4F7E-92F9-8C2B366126FE}"/>
          </ac:spMkLst>
        </pc:spChg>
        <pc:spChg chg="mod">
          <ac:chgData name="Alexis Collier" userId="571536b3a60c2ab4" providerId="LiveId" clId="{686A3171-F94D-4C87-99F6-1E256DA79CF4}" dt="2022-10-19T19:13:39.601" v="2134" actId="20577"/>
          <ac:spMkLst>
            <pc:docMk/>
            <pc:sldMk cId="4160235812" sldId="306"/>
            <ac:spMk id="6" creationId="{CCB95D8F-28FF-4512-9DF3-F5C28692B05E}"/>
          </ac:spMkLst>
        </pc:spChg>
        <pc:picChg chg="del">
          <ac:chgData name="Alexis Collier" userId="571536b3a60c2ab4" providerId="LiveId" clId="{686A3171-F94D-4C87-99F6-1E256DA79CF4}" dt="2022-10-19T12:58:04.200" v="158" actId="478"/>
          <ac:picMkLst>
            <pc:docMk/>
            <pc:sldMk cId="4160235812" sldId="306"/>
            <ac:picMk id="3" creationId="{9BEE8306-D969-4877-81C9-6C90C652BA2A}"/>
          </ac:picMkLst>
        </pc:picChg>
        <pc:picChg chg="del">
          <ac:chgData name="Alexis Collier" userId="571536b3a60c2ab4" providerId="LiveId" clId="{686A3171-F94D-4C87-99F6-1E256DA79CF4}" dt="2022-10-19T12:58:01.882" v="157" actId="478"/>
          <ac:picMkLst>
            <pc:docMk/>
            <pc:sldMk cId="4160235812" sldId="306"/>
            <ac:picMk id="4" creationId="{5E1E916B-91FF-4629-B36F-2B9A34B1BC86}"/>
          </ac:picMkLst>
        </pc:picChg>
        <pc:picChg chg="add mod">
          <ac:chgData name="Alexis Collier" userId="571536b3a60c2ab4" providerId="LiveId" clId="{686A3171-F94D-4C87-99F6-1E256DA79CF4}" dt="2022-10-19T17:37:30.216" v="1171" actId="1076"/>
          <ac:picMkLst>
            <pc:docMk/>
            <pc:sldMk cId="4160235812" sldId="306"/>
            <ac:picMk id="5" creationId="{78991175-6417-7578-63CF-D4D04C30FAFE}"/>
          </ac:picMkLst>
        </pc:picChg>
      </pc:sldChg>
      <pc:sldChg chg="addSp delSp modSp add mod">
        <pc:chgData name="Alexis Collier" userId="571536b3a60c2ab4" providerId="LiveId" clId="{686A3171-F94D-4C87-99F6-1E256DA79CF4}" dt="2022-10-19T17:39:52.276" v="1281" actId="20577"/>
        <pc:sldMkLst>
          <pc:docMk/>
          <pc:sldMk cId="2965889417" sldId="307"/>
        </pc:sldMkLst>
        <pc:spChg chg="mod">
          <ac:chgData name="Alexis Collier" userId="571536b3a60c2ab4" providerId="LiveId" clId="{686A3171-F94D-4C87-99F6-1E256DA79CF4}" dt="2022-10-19T17:38:13.171" v="1226" actId="113"/>
          <ac:spMkLst>
            <pc:docMk/>
            <pc:sldMk cId="2965889417" sldId="307"/>
            <ac:spMk id="2" creationId="{49861C62-2203-4F7E-92F9-8C2B366126FE}"/>
          </ac:spMkLst>
        </pc:spChg>
        <pc:spChg chg="mod">
          <ac:chgData name="Alexis Collier" userId="571536b3a60c2ab4" providerId="LiveId" clId="{686A3171-F94D-4C87-99F6-1E256DA79CF4}" dt="2022-10-19T17:39:52.276" v="1281" actId="20577"/>
          <ac:spMkLst>
            <pc:docMk/>
            <pc:sldMk cId="2965889417" sldId="307"/>
            <ac:spMk id="6" creationId="{CCB95D8F-28FF-4512-9DF3-F5C28692B05E}"/>
          </ac:spMkLst>
        </pc:spChg>
        <pc:picChg chg="add del mod">
          <ac:chgData name="Alexis Collier" userId="571536b3a60c2ab4" providerId="LiveId" clId="{686A3171-F94D-4C87-99F6-1E256DA79CF4}" dt="2022-10-19T13:22:43.446" v="199" actId="21"/>
          <ac:picMkLst>
            <pc:docMk/>
            <pc:sldMk cId="2965889417" sldId="307"/>
            <ac:picMk id="3" creationId="{3DA6AFA5-A182-A340-AFF6-C4F2CFF3602D}"/>
          </ac:picMkLst>
        </pc:picChg>
        <pc:picChg chg="add mod">
          <ac:chgData name="Alexis Collier" userId="571536b3a60c2ab4" providerId="LiveId" clId="{686A3171-F94D-4C87-99F6-1E256DA79CF4}" dt="2022-10-19T13:22:48.542" v="200"/>
          <ac:picMkLst>
            <pc:docMk/>
            <pc:sldMk cId="2965889417" sldId="307"/>
            <ac:picMk id="4" creationId="{B7FD1A6C-61CF-B07F-7BE4-B5BA5EC4B9F4}"/>
          </ac:picMkLst>
        </pc:picChg>
        <pc:picChg chg="del">
          <ac:chgData name="Alexis Collier" userId="571536b3a60c2ab4" providerId="LiveId" clId="{686A3171-F94D-4C87-99F6-1E256DA79CF4}" dt="2022-10-19T13:16:03.397" v="168" actId="478"/>
          <ac:picMkLst>
            <pc:docMk/>
            <pc:sldMk cId="2965889417" sldId="307"/>
            <ac:picMk id="5" creationId="{78991175-6417-7578-63CF-D4D04C30FAFE}"/>
          </ac:picMkLst>
        </pc:picChg>
      </pc:sldChg>
      <pc:sldChg chg="addSp delSp modSp add mod">
        <pc:chgData name="Alexis Collier" userId="571536b3a60c2ab4" providerId="LiveId" clId="{686A3171-F94D-4C87-99F6-1E256DA79CF4}" dt="2022-10-19T17:42:27.773" v="1291" actId="113"/>
        <pc:sldMkLst>
          <pc:docMk/>
          <pc:sldMk cId="1872489099" sldId="308"/>
        </pc:sldMkLst>
        <pc:spChg chg="mod">
          <ac:chgData name="Alexis Collier" userId="571536b3a60c2ab4" providerId="LiveId" clId="{686A3171-F94D-4C87-99F6-1E256DA79CF4}" dt="2022-10-19T17:42:27.773" v="1291" actId="113"/>
          <ac:spMkLst>
            <pc:docMk/>
            <pc:sldMk cId="1872489099" sldId="308"/>
            <ac:spMk id="2" creationId="{49861C62-2203-4F7E-92F9-8C2B366126FE}"/>
          </ac:spMkLst>
        </pc:spChg>
        <pc:spChg chg="mod">
          <ac:chgData name="Alexis Collier" userId="571536b3a60c2ab4" providerId="LiveId" clId="{686A3171-F94D-4C87-99F6-1E256DA79CF4}" dt="2022-10-19T17:42:21.011" v="1290" actId="20577"/>
          <ac:spMkLst>
            <pc:docMk/>
            <pc:sldMk cId="1872489099" sldId="308"/>
            <ac:spMk id="6" creationId="{CCB95D8F-28FF-4512-9DF3-F5C28692B05E}"/>
          </ac:spMkLst>
        </pc:spChg>
        <pc:picChg chg="del">
          <ac:chgData name="Alexis Collier" userId="571536b3a60c2ab4" providerId="LiveId" clId="{686A3171-F94D-4C87-99F6-1E256DA79CF4}" dt="2022-10-19T13:17:14.907" v="177" actId="478"/>
          <ac:picMkLst>
            <pc:docMk/>
            <pc:sldMk cId="1872489099" sldId="308"/>
            <ac:picMk id="3" creationId="{3DA6AFA5-A182-A340-AFF6-C4F2CFF3602D}"/>
          </ac:picMkLst>
        </pc:picChg>
        <pc:picChg chg="add del mod">
          <ac:chgData name="Alexis Collier" userId="571536b3a60c2ab4" providerId="LiveId" clId="{686A3171-F94D-4C87-99F6-1E256DA79CF4}" dt="2022-10-19T13:22:20.879" v="194" actId="478"/>
          <ac:picMkLst>
            <pc:docMk/>
            <pc:sldMk cId="1872489099" sldId="308"/>
            <ac:picMk id="4" creationId="{05407C5C-83F2-2DE3-546A-DB4677BC9429}"/>
          </ac:picMkLst>
        </pc:picChg>
        <pc:picChg chg="add mod">
          <ac:chgData name="Alexis Collier" userId="571536b3a60c2ab4" providerId="LiveId" clId="{686A3171-F94D-4C87-99F6-1E256DA79CF4}" dt="2022-10-19T13:22:23.961" v="195" actId="1076"/>
          <ac:picMkLst>
            <pc:docMk/>
            <pc:sldMk cId="1872489099" sldId="308"/>
            <ac:picMk id="5" creationId="{418C0A7C-D9B8-1461-13F1-CE6CF4F74E03}"/>
          </ac:picMkLst>
        </pc:picChg>
      </pc:sldChg>
      <pc:sldChg chg="addSp delSp modSp add mod">
        <pc:chgData name="Alexis Collier" userId="571536b3a60c2ab4" providerId="LiveId" clId="{686A3171-F94D-4C87-99F6-1E256DA79CF4}" dt="2022-10-19T19:14:14.656" v="2135" actId="20578"/>
        <pc:sldMkLst>
          <pc:docMk/>
          <pc:sldMk cId="4156803156" sldId="309"/>
        </pc:sldMkLst>
        <pc:spChg chg="mod">
          <ac:chgData name="Alexis Collier" userId="571536b3a60c2ab4" providerId="LiveId" clId="{686A3171-F94D-4C87-99F6-1E256DA79CF4}" dt="2022-10-19T17:42:49.033" v="1300" actId="20577"/>
          <ac:spMkLst>
            <pc:docMk/>
            <pc:sldMk cId="4156803156" sldId="309"/>
            <ac:spMk id="2" creationId="{49861C62-2203-4F7E-92F9-8C2B366126FE}"/>
          </ac:spMkLst>
        </pc:spChg>
        <pc:spChg chg="mod">
          <ac:chgData name="Alexis Collier" userId="571536b3a60c2ab4" providerId="LiveId" clId="{686A3171-F94D-4C87-99F6-1E256DA79CF4}" dt="2022-10-19T19:14:14.656" v="2135" actId="20578"/>
          <ac:spMkLst>
            <pc:docMk/>
            <pc:sldMk cId="4156803156" sldId="309"/>
            <ac:spMk id="6" creationId="{CCB95D8F-28FF-4512-9DF3-F5C28692B05E}"/>
          </ac:spMkLst>
        </pc:spChg>
        <pc:spChg chg="del">
          <ac:chgData name="Alexis Collier" userId="571536b3a60c2ab4" providerId="LiveId" clId="{686A3171-F94D-4C87-99F6-1E256DA79CF4}" dt="2022-10-19T13:22:37.751" v="198" actId="26606"/>
          <ac:spMkLst>
            <pc:docMk/>
            <pc:sldMk cId="4156803156" sldId="309"/>
            <ac:spMk id="11" creationId="{385E1BDC-A9B0-4A87-82E3-F3187F69A802}"/>
          </ac:spMkLst>
        </pc:spChg>
        <pc:spChg chg="del">
          <ac:chgData name="Alexis Collier" userId="571536b3a60c2ab4" providerId="LiveId" clId="{686A3171-F94D-4C87-99F6-1E256DA79CF4}" dt="2022-10-19T13:22:37.751" v="198" actId="26606"/>
          <ac:spMkLst>
            <pc:docMk/>
            <pc:sldMk cId="4156803156" sldId="309"/>
            <ac:spMk id="13" creationId="{0990C621-3B8B-4820-8328-D47EF7CE823C}"/>
          </ac:spMkLst>
        </pc:spChg>
        <pc:spChg chg="del">
          <ac:chgData name="Alexis Collier" userId="571536b3a60c2ab4" providerId="LiveId" clId="{686A3171-F94D-4C87-99F6-1E256DA79CF4}" dt="2022-10-19T13:22:37.751" v="198" actId="26606"/>
          <ac:spMkLst>
            <pc:docMk/>
            <pc:sldMk cId="4156803156" sldId="309"/>
            <ac:spMk id="15" creationId="{C1A2385B-1D2A-4E17-84FA-6CB7F0AAE473}"/>
          </ac:spMkLst>
        </pc:spChg>
        <pc:spChg chg="del">
          <ac:chgData name="Alexis Collier" userId="571536b3a60c2ab4" providerId="LiveId" clId="{686A3171-F94D-4C87-99F6-1E256DA79CF4}" dt="2022-10-19T13:22:37.751" v="198" actId="26606"/>
          <ac:spMkLst>
            <pc:docMk/>
            <pc:sldMk cId="4156803156" sldId="309"/>
            <ac:spMk id="17" creationId="{5E791F2F-79DB-4CC0-9FA1-001E3E91E8B7}"/>
          </ac:spMkLst>
        </pc:spChg>
        <pc:spChg chg="add">
          <ac:chgData name="Alexis Collier" userId="571536b3a60c2ab4" providerId="LiveId" clId="{686A3171-F94D-4C87-99F6-1E256DA79CF4}" dt="2022-10-19T13:22:37.751" v="198" actId="26606"/>
          <ac:spMkLst>
            <pc:docMk/>
            <pc:sldMk cId="4156803156" sldId="309"/>
            <ac:spMk id="22" creationId="{385E1BDC-A9B0-4A87-82E3-F3187F69A802}"/>
          </ac:spMkLst>
        </pc:spChg>
        <pc:spChg chg="add">
          <ac:chgData name="Alexis Collier" userId="571536b3a60c2ab4" providerId="LiveId" clId="{686A3171-F94D-4C87-99F6-1E256DA79CF4}" dt="2022-10-19T13:22:37.751" v="198" actId="26606"/>
          <ac:spMkLst>
            <pc:docMk/>
            <pc:sldMk cId="4156803156" sldId="309"/>
            <ac:spMk id="24" creationId="{0990C621-3B8B-4820-8328-D47EF7CE823C}"/>
          </ac:spMkLst>
        </pc:spChg>
        <pc:spChg chg="add">
          <ac:chgData name="Alexis Collier" userId="571536b3a60c2ab4" providerId="LiveId" clId="{686A3171-F94D-4C87-99F6-1E256DA79CF4}" dt="2022-10-19T13:22:37.751" v="198" actId="26606"/>
          <ac:spMkLst>
            <pc:docMk/>
            <pc:sldMk cId="4156803156" sldId="309"/>
            <ac:spMk id="26" creationId="{C1A2385B-1D2A-4E17-84FA-6CB7F0AAE473}"/>
          </ac:spMkLst>
        </pc:spChg>
        <pc:spChg chg="add">
          <ac:chgData name="Alexis Collier" userId="571536b3a60c2ab4" providerId="LiveId" clId="{686A3171-F94D-4C87-99F6-1E256DA79CF4}" dt="2022-10-19T13:22:37.751" v="198" actId="26606"/>
          <ac:spMkLst>
            <pc:docMk/>
            <pc:sldMk cId="4156803156" sldId="309"/>
            <ac:spMk id="28" creationId="{5E791F2F-79DB-4CC0-9FA1-001E3E91E8B7}"/>
          </ac:spMkLst>
        </pc:spChg>
        <pc:picChg chg="add mod">
          <ac:chgData name="Alexis Collier" userId="571536b3a60c2ab4" providerId="LiveId" clId="{686A3171-F94D-4C87-99F6-1E256DA79CF4}" dt="2022-10-19T13:22:37.751" v="198" actId="26606"/>
          <ac:picMkLst>
            <pc:docMk/>
            <pc:sldMk cId="4156803156" sldId="309"/>
            <ac:picMk id="3" creationId="{E17432D4-BE02-4085-EA8E-160615F37294}"/>
          </ac:picMkLst>
        </pc:picChg>
        <pc:picChg chg="del">
          <ac:chgData name="Alexis Collier" userId="571536b3a60c2ab4" providerId="LiveId" clId="{686A3171-F94D-4C87-99F6-1E256DA79CF4}" dt="2022-10-19T13:22:02.516" v="189" actId="478"/>
          <ac:picMkLst>
            <pc:docMk/>
            <pc:sldMk cId="4156803156" sldId="309"/>
            <ac:picMk id="4" creationId="{05407C5C-83F2-2DE3-546A-DB4677BC9429}"/>
          </ac:picMkLst>
        </pc:picChg>
        <pc:picChg chg="add mod">
          <ac:chgData name="Alexis Collier" userId="571536b3a60c2ab4" providerId="LiveId" clId="{686A3171-F94D-4C87-99F6-1E256DA79CF4}" dt="2022-10-19T13:22:37.751" v="198" actId="26606"/>
          <ac:picMkLst>
            <pc:docMk/>
            <pc:sldMk cId="4156803156" sldId="309"/>
            <ac:picMk id="5" creationId="{54800DE3-71B2-E10F-541D-9A8A5D6BF155}"/>
          </ac:picMkLst>
        </pc:picChg>
      </pc:sldChg>
      <pc:sldChg chg="addSp delSp modSp add mod ord">
        <pc:chgData name="Alexis Collier" userId="571536b3a60c2ab4" providerId="LiveId" clId="{686A3171-F94D-4C87-99F6-1E256DA79CF4}" dt="2022-10-19T17:55:20.264" v="1564" actId="20577"/>
        <pc:sldMkLst>
          <pc:docMk/>
          <pc:sldMk cId="3705982756" sldId="310"/>
        </pc:sldMkLst>
        <pc:spChg chg="mod">
          <ac:chgData name="Alexis Collier" userId="571536b3a60c2ab4" providerId="LiveId" clId="{686A3171-F94D-4C87-99F6-1E256DA79CF4}" dt="2022-10-19T17:50:59.106" v="1518" actId="20577"/>
          <ac:spMkLst>
            <pc:docMk/>
            <pc:sldMk cId="3705982756" sldId="310"/>
            <ac:spMk id="2" creationId="{5A7A28C7-472D-43A6-8934-8D333B6D06B2}"/>
          </ac:spMkLst>
        </pc:spChg>
        <pc:spChg chg="mod">
          <ac:chgData name="Alexis Collier" userId="571536b3a60c2ab4" providerId="LiveId" clId="{686A3171-F94D-4C87-99F6-1E256DA79CF4}" dt="2022-10-19T17:51:12.633" v="1522" actId="20577"/>
          <ac:spMkLst>
            <pc:docMk/>
            <pc:sldMk cId="3705982756" sldId="310"/>
            <ac:spMk id="6" creationId="{4EEDB6F9-774B-445F-AE71-A3E7D4FB21AE}"/>
          </ac:spMkLst>
        </pc:spChg>
        <pc:spChg chg="mod">
          <ac:chgData name="Alexis Collier" userId="571536b3a60c2ab4" providerId="LiveId" clId="{686A3171-F94D-4C87-99F6-1E256DA79CF4}" dt="2022-10-19T13:26:34.791" v="211"/>
          <ac:spMkLst>
            <pc:docMk/>
            <pc:sldMk cId="3705982756" sldId="310"/>
            <ac:spMk id="7" creationId="{33A1AE77-97FF-8F36-95D6-B2A3317150F2}"/>
          </ac:spMkLst>
        </pc:spChg>
        <pc:spChg chg="add del mod">
          <ac:chgData name="Alexis Collier" userId="571536b3a60c2ab4" providerId="LiveId" clId="{686A3171-F94D-4C87-99F6-1E256DA79CF4}" dt="2022-10-19T13:29:47.142" v="240" actId="478"/>
          <ac:spMkLst>
            <pc:docMk/>
            <pc:sldMk cId="3705982756" sldId="310"/>
            <ac:spMk id="13" creationId="{80876EFB-A973-3A2E-3D92-EF064481321C}"/>
          </ac:spMkLst>
        </pc:spChg>
        <pc:spChg chg="add del mod">
          <ac:chgData name="Alexis Collier" userId="571536b3a60c2ab4" providerId="LiveId" clId="{686A3171-F94D-4C87-99F6-1E256DA79CF4}" dt="2022-10-19T13:29:51.152" v="242" actId="478"/>
          <ac:spMkLst>
            <pc:docMk/>
            <pc:sldMk cId="3705982756" sldId="310"/>
            <ac:spMk id="14" creationId="{7E17CF0C-5A8B-8522-DD8E-D546BA691BCA}"/>
          </ac:spMkLst>
        </pc:spChg>
        <pc:spChg chg="add mod">
          <ac:chgData name="Alexis Collier" userId="571536b3a60c2ab4" providerId="LiveId" clId="{686A3171-F94D-4C87-99F6-1E256DA79CF4}" dt="2022-10-19T17:55:20.264" v="1564" actId="20577"/>
          <ac:spMkLst>
            <pc:docMk/>
            <pc:sldMk cId="3705982756" sldId="310"/>
            <ac:spMk id="16" creationId="{1A6C8CC2-631D-7171-AEAF-B042A798219B}"/>
          </ac:spMkLst>
        </pc:spChg>
        <pc:spChg chg="del">
          <ac:chgData name="Alexis Collier" userId="571536b3a60c2ab4" providerId="LiveId" clId="{686A3171-F94D-4C87-99F6-1E256DA79CF4}" dt="2022-10-19T13:27:58.992" v="222" actId="26606"/>
          <ac:spMkLst>
            <pc:docMk/>
            <pc:sldMk cId="3705982756" sldId="310"/>
            <ac:spMk id="25" creationId="{385E1BDC-A9B0-4A87-82E3-F3187F69A802}"/>
          </ac:spMkLst>
        </pc:spChg>
        <pc:spChg chg="del">
          <ac:chgData name="Alexis Collier" userId="571536b3a60c2ab4" providerId="LiveId" clId="{686A3171-F94D-4C87-99F6-1E256DA79CF4}" dt="2022-10-19T13:27:58.992" v="222" actId="26606"/>
          <ac:spMkLst>
            <pc:docMk/>
            <pc:sldMk cId="3705982756" sldId="310"/>
            <ac:spMk id="27" creationId="{0990C621-3B8B-4820-8328-D47EF7CE823C}"/>
          </ac:spMkLst>
        </pc:spChg>
        <pc:spChg chg="del">
          <ac:chgData name="Alexis Collier" userId="571536b3a60c2ab4" providerId="LiveId" clId="{686A3171-F94D-4C87-99F6-1E256DA79CF4}" dt="2022-10-19T13:27:58.992" v="222" actId="26606"/>
          <ac:spMkLst>
            <pc:docMk/>
            <pc:sldMk cId="3705982756" sldId="310"/>
            <ac:spMk id="29" creationId="{C1A2385B-1D2A-4E17-84FA-6CB7F0AAE473}"/>
          </ac:spMkLst>
        </pc:spChg>
        <pc:spChg chg="del">
          <ac:chgData name="Alexis Collier" userId="571536b3a60c2ab4" providerId="LiveId" clId="{686A3171-F94D-4C87-99F6-1E256DA79CF4}" dt="2022-10-19T13:27:58.992" v="222" actId="26606"/>
          <ac:spMkLst>
            <pc:docMk/>
            <pc:sldMk cId="3705982756" sldId="310"/>
            <ac:spMk id="31" creationId="{5E791F2F-79DB-4CC0-9FA1-001E3E91E8B7}"/>
          </ac:spMkLst>
        </pc:spChg>
        <pc:spChg chg="add del">
          <ac:chgData name="Alexis Collier" userId="571536b3a60c2ab4" providerId="LiveId" clId="{686A3171-F94D-4C87-99F6-1E256DA79CF4}" dt="2022-10-19T13:30:02.400" v="245" actId="26606"/>
          <ac:spMkLst>
            <pc:docMk/>
            <pc:sldMk cId="3705982756" sldId="310"/>
            <ac:spMk id="36" creationId="{32AEEBC8-9D30-42EF-95F2-386C2653FBF0}"/>
          </ac:spMkLst>
        </pc:spChg>
        <pc:spChg chg="add del">
          <ac:chgData name="Alexis Collier" userId="571536b3a60c2ab4" providerId="LiveId" clId="{686A3171-F94D-4C87-99F6-1E256DA79CF4}" dt="2022-10-19T13:30:02.400" v="245" actId="26606"/>
          <ac:spMkLst>
            <pc:docMk/>
            <pc:sldMk cId="3705982756" sldId="310"/>
            <ac:spMk id="38" creationId="{2E92FA66-67D7-4CB4-94D3-E643A9AD4757}"/>
          </ac:spMkLst>
        </pc:spChg>
        <pc:spChg chg="add del">
          <ac:chgData name="Alexis Collier" userId="571536b3a60c2ab4" providerId="LiveId" clId="{686A3171-F94D-4C87-99F6-1E256DA79CF4}" dt="2022-10-19T13:30:02.388" v="244" actId="26606"/>
          <ac:spMkLst>
            <pc:docMk/>
            <pc:sldMk cId="3705982756" sldId="310"/>
            <ac:spMk id="43" creationId="{32AEEBC8-9D30-42EF-95F2-386C2653FBF0}"/>
          </ac:spMkLst>
        </pc:spChg>
        <pc:spChg chg="add del">
          <ac:chgData name="Alexis Collier" userId="571536b3a60c2ab4" providerId="LiveId" clId="{686A3171-F94D-4C87-99F6-1E256DA79CF4}" dt="2022-10-19T13:30:02.388" v="244" actId="26606"/>
          <ac:spMkLst>
            <pc:docMk/>
            <pc:sldMk cId="3705982756" sldId="310"/>
            <ac:spMk id="45" creationId="{2E92FA66-67D7-4CB4-94D3-E643A9AD4757}"/>
          </ac:spMkLst>
        </pc:spChg>
        <pc:spChg chg="add">
          <ac:chgData name="Alexis Collier" userId="571536b3a60c2ab4" providerId="LiveId" clId="{686A3171-F94D-4C87-99F6-1E256DA79CF4}" dt="2022-10-19T13:30:02.400" v="245" actId="26606"/>
          <ac:spMkLst>
            <pc:docMk/>
            <pc:sldMk cId="3705982756" sldId="310"/>
            <ac:spMk id="47" creationId="{441CF7D6-A660-431A-B0BB-140A0D5556B6}"/>
          </ac:spMkLst>
        </pc:spChg>
        <pc:spChg chg="add">
          <ac:chgData name="Alexis Collier" userId="571536b3a60c2ab4" providerId="LiveId" clId="{686A3171-F94D-4C87-99F6-1E256DA79CF4}" dt="2022-10-19T13:30:02.400" v="245" actId="26606"/>
          <ac:spMkLst>
            <pc:docMk/>
            <pc:sldMk cId="3705982756" sldId="310"/>
            <ac:spMk id="48" creationId="{2550BE34-C2B8-49B8-8519-67A8CAD51AE9}"/>
          </ac:spMkLst>
        </pc:spChg>
        <pc:spChg chg="add">
          <ac:chgData name="Alexis Collier" userId="571536b3a60c2ab4" providerId="LiveId" clId="{686A3171-F94D-4C87-99F6-1E256DA79CF4}" dt="2022-10-19T13:30:02.400" v="245" actId="26606"/>
          <ac:spMkLst>
            <pc:docMk/>
            <pc:sldMk cId="3705982756" sldId="310"/>
            <ac:spMk id="49" creationId="{0570A85B-3810-4F95-97B0-CBF4CCDB381C}"/>
          </ac:spMkLst>
        </pc:spChg>
        <pc:spChg chg="add">
          <ac:chgData name="Alexis Collier" userId="571536b3a60c2ab4" providerId="LiveId" clId="{686A3171-F94D-4C87-99F6-1E256DA79CF4}" dt="2022-10-19T13:30:02.400" v="245" actId="26606"/>
          <ac:spMkLst>
            <pc:docMk/>
            <pc:sldMk cId="3705982756" sldId="310"/>
            <ac:spMk id="50" creationId="{A7457DD9-5A45-400A-AB4B-4B4EDECA25F1}"/>
          </ac:spMkLst>
        </pc:spChg>
        <pc:grpChg chg="add del mod">
          <ac:chgData name="Alexis Collier" userId="571536b3a60c2ab4" providerId="LiveId" clId="{686A3171-F94D-4C87-99F6-1E256DA79CF4}" dt="2022-10-19T13:27:03.328" v="216" actId="478"/>
          <ac:grpSpMkLst>
            <pc:docMk/>
            <pc:sldMk cId="3705982756" sldId="310"/>
            <ac:grpSpMk id="5" creationId="{6AFCA0EC-5C9A-6E12-DDB5-8BC2C53FD46F}"/>
          </ac:grpSpMkLst>
        </pc:grpChg>
        <pc:picChg chg="del">
          <ac:chgData name="Alexis Collier" userId="571536b3a60c2ab4" providerId="LiveId" clId="{686A3171-F94D-4C87-99F6-1E256DA79CF4}" dt="2022-10-19T13:26:30.955" v="210" actId="478"/>
          <ac:picMkLst>
            <pc:docMk/>
            <pc:sldMk cId="3705982756" sldId="310"/>
            <ac:picMk id="3" creationId="{95E29EA3-B7EF-4143-B9B5-868EE1D89F9B}"/>
          </ac:picMkLst>
        </pc:picChg>
        <pc:picChg chg="del">
          <ac:chgData name="Alexis Collier" userId="571536b3a60c2ab4" providerId="LiveId" clId="{686A3171-F94D-4C87-99F6-1E256DA79CF4}" dt="2022-10-19T13:27:40.905" v="220" actId="478"/>
          <ac:picMkLst>
            <pc:docMk/>
            <pc:sldMk cId="3705982756" sldId="310"/>
            <ac:picMk id="4" creationId="{1B87E58F-29DA-4042-BD87-5D295E998833}"/>
          </ac:picMkLst>
        </pc:picChg>
        <pc:picChg chg="mod">
          <ac:chgData name="Alexis Collier" userId="571536b3a60c2ab4" providerId="LiveId" clId="{686A3171-F94D-4C87-99F6-1E256DA79CF4}" dt="2022-10-19T13:26:34.791" v="211"/>
          <ac:picMkLst>
            <pc:docMk/>
            <pc:sldMk cId="3705982756" sldId="310"/>
            <ac:picMk id="8" creationId="{090D6828-92C1-28A8-C6CF-6964EC717703}"/>
          </ac:picMkLst>
        </pc:picChg>
        <pc:picChg chg="mod">
          <ac:chgData name="Alexis Collier" userId="571536b3a60c2ab4" providerId="LiveId" clId="{686A3171-F94D-4C87-99F6-1E256DA79CF4}" dt="2022-10-19T13:26:34.791" v="211"/>
          <ac:picMkLst>
            <pc:docMk/>
            <pc:sldMk cId="3705982756" sldId="310"/>
            <ac:picMk id="9" creationId="{586C96EF-43ED-70DB-E2D0-B16EF7F48731}"/>
          </ac:picMkLst>
        </pc:picChg>
        <pc:picChg chg="mod">
          <ac:chgData name="Alexis Collier" userId="571536b3a60c2ab4" providerId="LiveId" clId="{686A3171-F94D-4C87-99F6-1E256DA79CF4}" dt="2022-10-19T13:26:34.791" v="211"/>
          <ac:picMkLst>
            <pc:docMk/>
            <pc:sldMk cId="3705982756" sldId="310"/>
            <ac:picMk id="10" creationId="{8208AB16-AE47-BB61-BC34-AAA73A770C97}"/>
          </ac:picMkLst>
        </pc:picChg>
        <pc:picChg chg="mod">
          <ac:chgData name="Alexis Collier" userId="571536b3a60c2ab4" providerId="LiveId" clId="{686A3171-F94D-4C87-99F6-1E256DA79CF4}" dt="2022-10-19T13:26:34.791" v="211"/>
          <ac:picMkLst>
            <pc:docMk/>
            <pc:sldMk cId="3705982756" sldId="310"/>
            <ac:picMk id="11" creationId="{326C4D67-89F8-0BDD-91CD-85A0A7803B1F}"/>
          </ac:picMkLst>
        </pc:picChg>
        <pc:picChg chg="add del mod modCrop">
          <ac:chgData name="Alexis Collier" userId="571536b3a60c2ab4" providerId="LiveId" clId="{686A3171-F94D-4C87-99F6-1E256DA79CF4}" dt="2022-10-19T13:29:42.576" v="239" actId="478"/>
          <ac:picMkLst>
            <pc:docMk/>
            <pc:sldMk cId="3705982756" sldId="310"/>
            <ac:picMk id="12" creationId="{B0030596-F39E-6EB9-C781-28FE7CAE5F15}"/>
          </ac:picMkLst>
        </pc:picChg>
        <pc:picChg chg="add mod">
          <ac:chgData name="Alexis Collier" userId="571536b3a60c2ab4" providerId="LiveId" clId="{686A3171-F94D-4C87-99F6-1E256DA79CF4}" dt="2022-10-19T17:53:05.160" v="1529" actId="1076"/>
          <ac:picMkLst>
            <pc:docMk/>
            <pc:sldMk cId="3705982756" sldId="310"/>
            <ac:picMk id="15" creationId="{760390DD-0B21-721E-AB14-4D07FA565E85}"/>
          </ac:picMkLst>
        </pc:picChg>
      </pc:sldChg>
      <pc:sldChg chg="addSp delSp modSp add mod">
        <pc:chgData name="Alexis Collier" userId="571536b3a60c2ab4" providerId="LiveId" clId="{686A3171-F94D-4C87-99F6-1E256DA79CF4}" dt="2022-10-19T19:15:27.220" v="2137" actId="20577"/>
        <pc:sldMkLst>
          <pc:docMk/>
          <pc:sldMk cId="1519901932" sldId="311"/>
        </pc:sldMkLst>
        <pc:spChg chg="mod">
          <ac:chgData name="Alexis Collier" userId="571536b3a60c2ab4" providerId="LiveId" clId="{686A3171-F94D-4C87-99F6-1E256DA79CF4}" dt="2022-10-19T17:53:31.854" v="1535" actId="20577"/>
          <ac:spMkLst>
            <pc:docMk/>
            <pc:sldMk cId="1519901932" sldId="311"/>
            <ac:spMk id="2" creationId="{5A7A28C7-472D-43A6-8934-8D333B6D06B2}"/>
          </ac:spMkLst>
        </pc:spChg>
        <pc:spChg chg="add del mod">
          <ac:chgData name="Alexis Collier" userId="571536b3a60c2ab4" providerId="LiveId" clId="{686A3171-F94D-4C87-99F6-1E256DA79CF4}" dt="2022-10-19T16:59:04.346" v="297" actId="21"/>
          <ac:spMkLst>
            <pc:docMk/>
            <pc:sldMk cId="1519901932" sldId="311"/>
            <ac:spMk id="3" creationId="{A132A5E2-9DD9-BCC8-B681-3B591C56E909}"/>
          </ac:spMkLst>
        </pc:spChg>
        <pc:spChg chg="add del mod">
          <ac:chgData name="Alexis Collier" userId="571536b3a60c2ab4" providerId="LiveId" clId="{686A3171-F94D-4C87-99F6-1E256DA79CF4}" dt="2022-10-19T16:59:04.346" v="297" actId="21"/>
          <ac:spMkLst>
            <pc:docMk/>
            <pc:sldMk cId="1519901932" sldId="311"/>
            <ac:spMk id="4" creationId="{CD3CF135-45E9-7E17-133C-063F9F8CB83B}"/>
          </ac:spMkLst>
        </pc:spChg>
        <pc:spChg chg="mod">
          <ac:chgData name="Alexis Collier" userId="571536b3a60c2ab4" providerId="LiveId" clId="{686A3171-F94D-4C87-99F6-1E256DA79CF4}" dt="2022-10-19T17:53:17.179" v="1531" actId="20577"/>
          <ac:spMkLst>
            <pc:docMk/>
            <pc:sldMk cId="1519901932" sldId="311"/>
            <ac:spMk id="6" creationId="{4EEDB6F9-774B-445F-AE71-A3E7D4FB21AE}"/>
          </ac:spMkLst>
        </pc:spChg>
        <pc:spChg chg="mod">
          <ac:chgData name="Alexis Collier" userId="571536b3a60c2ab4" providerId="LiveId" clId="{686A3171-F94D-4C87-99F6-1E256DA79CF4}" dt="2022-10-19T19:15:27.220" v="2137" actId="20577"/>
          <ac:spMkLst>
            <pc:docMk/>
            <pc:sldMk cId="1519901932" sldId="311"/>
            <ac:spMk id="16" creationId="{1A6C8CC2-631D-7171-AEAF-B042A798219B}"/>
          </ac:spMkLst>
        </pc:spChg>
        <pc:grpChg chg="add del mod">
          <ac:chgData name="Alexis Collier" userId="571536b3a60c2ab4" providerId="LiveId" clId="{686A3171-F94D-4C87-99F6-1E256DA79CF4}" dt="2022-10-19T16:59:04.346" v="297" actId="21"/>
          <ac:grpSpMkLst>
            <pc:docMk/>
            <pc:sldMk cId="1519901932" sldId="311"/>
            <ac:grpSpMk id="5" creationId="{176A9BE4-1563-252A-1E38-8954CFBAF06E}"/>
          </ac:grpSpMkLst>
        </pc:grpChg>
        <pc:grpChg chg="add del mod">
          <ac:chgData name="Alexis Collier" userId="571536b3a60c2ab4" providerId="LiveId" clId="{686A3171-F94D-4C87-99F6-1E256DA79CF4}" dt="2022-10-19T16:59:04.346" v="297" actId="21"/>
          <ac:grpSpMkLst>
            <pc:docMk/>
            <pc:sldMk cId="1519901932" sldId="311"/>
            <ac:grpSpMk id="9" creationId="{8095B923-18A6-6574-BC7D-DDEB369E0848}"/>
          </ac:grpSpMkLst>
        </pc:grpChg>
        <pc:picChg chg="mod">
          <ac:chgData name="Alexis Collier" userId="571536b3a60c2ab4" providerId="LiveId" clId="{686A3171-F94D-4C87-99F6-1E256DA79CF4}" dt="2022-10-19T16:57:33.224" v="282"/>
          <ac:picMkLst>
            <pc:docMk/>
            <pc:sldMk cId="1519901932" sldId="311"/>
            <ac:picMk id="7" creationId="{BD9E70D7-FB65-47CA-3836-9F6388FF00D3}"/>
          </ac:picMkLst>
        </pc:picChg>
        <pc:picChg chg="mod">
          <ac:chgData name="Alexis Collier" userId="571536b3a60c2ab4" providerId="LiveId" clId="{686A3171-F94D-4C87-99F6-1E256DA79CF4}" dt="2022-10-19T16:57:33.224" v="282"/>
          <ac:picMkLst>
            <pc:docMk/>
            <pc:sldMk cId="1519901932" sldId="311"/>
            <ac:picMk id="8" creationId="{881F2327-9CD4-9CF1-38A2-2D5E29416CAF}"/>
          </ac:picMkLst>
        </pc:picChg>
        <pc:picChg chg="mod">
          <ac:chgData name="Alexis Collier" userId="571536b3a60c2ab4" providerId="LiveId" clId="{686A3171-F94D-4C87-99F6-1E256DA79CF4}" dt="2022-10-19T16:58:00.027" v="287"/>
          <ac:picMkLst>
            <pc:docMk/>
            <pc:sldMk cId="1519901932" sldId="311"/>
            <ac:picMk id="10" creationId="{6AEE4548-BA90-E9D5-488F-B5B54763B866}"/>
          </ac:picMkLst>
        </pc:picChg>
        <pc:picChg chg="mod">
          <ac:chgData name="Alexis Collier" userId="571536b3a60c2ab4" providerId="LiveId" clId="{686A3171-F94D-4C87-99F6-1E256DA79CF4}" dt="2022-10-19T16:58:00.027" v="287"/>
          <ac:picMkLst>
            <pc:docMk/>
            <pc:sldMk cId="1519901932" sldId="311"/>
            <ac:picMk id="11" creationId="{A13BC704-C693-A220-F8EE-52124C224BEC}"/>
          </ac:picMkLst>
        </pc:picChg>
        <pc:picChg chg="add mod">
          <ac:chgData name="Alexis Collier" userId="571536b3a60c2ab4" providerId="LiveId" clId="{686A3171-F94D-4C87-99F6-1E256DA79CF4}" dt="2022-10-19T16:59:13.386" v="299" actId="1076"/>
          <ac:picMkLst>
            <pc:docMk/>
            <pc:sldMk cId="1519901932" sldId="311"/>
            <ac:picMk id="12" creationId="{6F0C7B81-8CB1-B761-B318-4EEDD0AEDFCD}"/>
          </ac:picMkLst>
        </pc:picChg>
        <pc:picChg chg="del">
          <ac:chgData name="Alexis Collier" userId="571536b3a60c2ab4" providerId="LiveId" clId="{686A3171-F94D-4C87-99F6-1E256DA79CF4}" dt="2022-10-19T16:56:59.707" v="278" actId="478"/>
          <ac:picMkLst>
            <pc:docMk/>
            <pc:sldMk cId="1519901932" sldId="311"/>
            <ac:picMk id="15" creationId="{760390DD-0B21-721E-AB14-4D07FA565E85}"/>
          </ac:picMkLst>
        </pc:picChg>
      </pc:sldChg>
      <pc:sldChg chg="addSp delSp modSp add mod">
        <pc:chgData name="Alexis Collier" userId="571536b3a60c2ab4" providerId="LiveId" clId="{686A3171-F94D-4C87-99F6-1E256DA79CF4}" dt="2022-10-19T17:55:29.369" v="1565" actId="20577"/>
        <pc:sldMkLst>
          <pc:docMk/>
          <pc:sldMk cId="46440493" sldId="312"/>
        </pc:sldMkLst>
        <pc:spChg chg="mod">
          <ac:chgData name="Alexis Collier" userId="571536b3a60c2ab4" providerId="LiveId" clId="{686A3171-F94D-4C87-99F6-1E256DA79CF4}" dt="2022-10-19T17:53:55.472" v="1539" actId="20577"/>
          <ac:spMkLst>
            <pc:docMk/>
            <pc:sldMk cId="46440493" sldId="312"/>
            <ac:spMk id="2" creationId="{5A7A28C7-472D-43A6-8934-8D333B6D06B2}"/>
          </ac:spMkLst>
        </pc:spChg>
        <pc:spChg chg="mod">
          <ac:chgData name="Alexis Collier" userId="571536b3a60c2ab4" providerId="LiveId" clId="{686A3171-F94D-4C87-99F6-1E256DA79CF4}" dt="2022-10-19T17:54:11.888" v="1542" actId="20577"/>
          <ac:spMkLst>
            <pc:docMk/>
            <pc:sldMk cId="46440493" sldId="312"/>
            <ac:spMk id="6" creationId="{4EEDB6F9-774B-445F-AE71-A3E7D4FB21AE}"/>
          </ac:spMkLst>
        </pc:spChg>
        <pc:spChg chg="add del mod">
          <ac:chgData name="Alexis Collier" userId="571536b3a60c2ab4" providerId="LiveId" clId="{686A3171-F94D-4C87-99F6-1E256DA79CF4}" dt="2022-10-19T17:02:41.189" v="333" actId="21"/>
          <ac:spMkLst>
            <pc:docMk/>
            <pc:sldMk cId="46440493" sldId="312"/>
            <ac:spMk id="9" creationId="{4537809E-5384-693A-DF9D-6CE66E2B86AE}"/>
          </ac:spMkLst>
        </pc:spChg>
        <pc:spChg chg="add del mod">
          <ac:chgData name="Alexis Collier" userId="571536b3a60c2ab4" providerId="LiveId" clId="{686A3171-F94D-4C87-99F6-1E256DA79CF4}" dt="2022-10-19T17:02:41.189" v="333" actId="21"/>
          <ac:spMkLst>
            <pc:docMk/>
            <pc:sldMk cId="46440493" sldId="312"/>
            <ac:spMk id="10" creationId="{83CCAB97-5673-089B-E0B0-2398F2830C65}"/>
          </ac:spMkLst>
        </pc:spChg>
        <pc:spChg chg="mod">
          <ac:chgData name="Alexis Collier" userId="571536b3a60c2ab4" providerId="LiveId" clId="{686A3171-F94D-4C87-99F6-1E256DA79CF4}" dt="2022-10-19T17:55:29.369" v="1565" actId="20577"/>
          <ac:spMkLst>
            <pc:docMk/>
            <pc:sldMk cId="46440493" sldId="312"/>
            <ac:spMk id="16" creationId="{1A6C8CC2-631D-7171-AEAF-B042A798219B}"/>
          </ac:spMkLst>
        </pc:spChg>
        <pc:grpChg chg="add del mod">
          <ac:chgData name="Alexis Collier" userId="571536b3a60c2ab4" providerId="LiveId" clId="{686A3171-F94D-4C87-99F6-1E256DA79CF4}" dt="2022-10-19T17:02:41.189" v="333" actId="21"/>
          <ac:grpSpMkLst>
            <pc:docMk/>
            <pc:sldMk cId="46440493" sldId="312"/>
            <ac:grpSpMk id="3" creationId="{98B853B2-4EFD-6EAA-ED37-B8A2B9D38871}"/>
          </ac:grpSpMkLst>
        </pc:grpChg>
        <pc:picChg chg="mod">
          <ac:chgData name="Alexis Collier" userId="571536b3a60c2ab4" providerId="LiveId" clId="{686A3171-F94D-4C87-99F6-1E256DA79CF4}" dt="2022-10-19T17:01:13.516" v="324"/>
          <ac:picMkLst>
            <pc:docMk/>
            <pc:sldMk cId="46440493" sldId="312"/>
            <ac:picMk id="4" creationId="{918FCB85-3370-1E28-B43C-CD0EACCEF33A}"/>
          </ac:picMkLst>
        </pc:picChg>
        <pc:picChg chg="mod">
          <ac:chgData name="Alexis Collier" userId="571536b3a60c2ab4" providerId="LiveId" clId="{686A3171-F94D-4C87-99F6-1E256DA79CF4}" dt="2022-10-19T17:01:13.516" v="324"/>
          <ac:picMkLst>
            <pc:docMk/>
            <pc:sldMk cId="46440493" sldId="312"/>
            <ac:picMk id="5" creationId="{637EC08E-42EE-84F3-2FA6-6F8FC15A311C}"/>
          </ac:picMkLst>
        </pc:picChg>
        <pc:picChg chg="mod">
          <ac:chgData name="Alexis Collier" userId="571536b3a60c2ab4" providerId="LiveId" clId="{686A3171-F94D-4C87-99F6-1E256DA79CF4}" dt="2022-10-19T17:01:13.516" v="324"/>
          <ac:picMkLst>
            <pc:docMk/>
            <pc:sldMk cId="46440493" sldId="312"/>
            <ac:picMk id="7" creationId="{B0B024CC-70A7-F574-7FD6-A4E0934E3141}"/>
          </ac:picMkLst>
        </pc:picChg>
        <pc:picChg chg="mod">
          <ac:chgData name="Alexis Collier" userId="571536b3a60c2ab4" providerId="LiveId" clId="{686A3171-F94D-4C87-99F6-1E256DA79CF4}" dt="2022-10-19T17:01:13.516" v="324"/>
          <ac:picMkLst>
            <pc:docMk/>
            <pc:sldMk cId="46440493" sldId="312"/>
            <ac:picMk id="8" creationId="{D806F723-0E3F-D8CD-554E-5440457BF309}"/>
          </ac:picMkLst>
        </pc:picChg>
        <pc:picChg chg="add mod">
          <ac:chgData name="Alexis Collier" userId="571536b3a60c2ab4" providerId="LiveId" clId="{686A3171-F94D-4C87-99F6-1E256DA79CF4}" dt="2022-10-19T17:02:46.244" v="335" actId="1076"/>
          <ac:picMkLst>
            <pc:docMk/>
            <pc:sldMk cId="46440493" sldId="312"/>
            <ac:picMk id="11" creationId="{CF21F325-F0A3-1A3C-C467-49631930832A}"/>
          </ac:picMkLst>
        </pc:picChg>
        <pc:picChg chg="del">
          <ac:chgData name="Alexis Collier" userId="571536b3a60c2ab4" providerId="LiveId" clId="{686A3171-F94D-4C87-99F6-1E256DA79CF4}" dt="2022-10-19T17:01:16.122" v="325" actId="478"/>
          <ac:picMkLst>
            <pc:docMk/>
            <pc:sldMk cId="46440493" sldId="312"/>
            <ac:picMk id="12" creationId="{6F0C7B81-8CB1-B761-B318-4EEDD0AEDFCD}"/>
          </ac:picMkLst>
        </pc:picChg>
      </pc:sldChg>
      <pc:sldMasterChg chg="delSldLayout">
        <pc:chgData name="Alexis Collier" userId="571536b3a60c2ab4" providerId="LiveId" clId="{686A3171-F94D-4C87-99F6-1E256DA79CF4}" dt="2022-10-19T17:03:05.276" v="341" actId="2696"/>
        <pc:sldMasterMkLst>
          <pc:docMk/>
          <pc:sldMasterMk cId="3221718216" sldId="2147483684"/>
        </pc:sldMasterMkLst>
        <pc:sldLayoutChg chg="del">
          <pc:chgData name="Alexis Collier" userId="571536b3a60c2ab4" providerId="LiveId" clId="{686A3171-F94D-4C87-99F6-1E256DA79CF4}" dt="2022-10-19T17:03:05.276" v="341" actId="2696"/>
          <pc:sldLayoutMkLst>
            <pc:docMk/>
            <pc:sldMasterMk cId="3221718216" sldId="2147483684"/>
            <pc:sldLayoutMk cId="2821929379" sldId="2147483696"/>
          </pc:sldLayoutMkLst>
        </pc:sldLayoutChg>
      </pc:sldMasterChg>
    </pc:docChg>
  </pc:docChgLst>
  <pc:docChgLst>
    <pc:chgData name="Alexis Collier" userId="571536b3a60c2ab4" providerId="LiveId" clId="{618D11ED-844D-4229-97EB-CF48B7AB2177}"/>
    <pc:docChg chg="modSld">
      <pc:chgData name="Alexis Collier" userId="571536b3a60c2ab4" providerId="LiveId" clId="{618D11ED-844D-4229-97EB-CF48B7AB2177}" dt="2023-08-08T23:41:25.458" v="7" actId="20577"/>
      <pc:docMkLst>
        <pc:docMk/>
      </pc:docMkLst>
      <pc:sldChg chg="modSp mod">
        <pc:chgData name="Alexis Collier" userId="571536b3a60c2ab4" providerId="LiveId" clId="{618D11ED-844D-4229-97EB-CF48B7AB2177}" dt="2023-08-08T23:41:25.458" v="7" actId="20577"/>
        <pc:sldMkLst>
          <pc:docMk/>
          <pc:sldMk cId="109857222" sldId="256"/>
        </pc:sldMkLst>
        <pc:spChg chg="mod">
          <ac:chgData name="Alexis Collier" userId="571536b3a60c2ab4" providerId="LiveId" clId="{618D11ED-844D-4229-97EB-CF48B7AB2177}" dt="2023-08-08T23:41:25.458" v="7" actId="20577"/>
          <ac:spMkLst>
            <pc:docMk/>
            <pc:sldMk cId="109857222" sldId="256"/>
            <ac:spMk id="11" creationId="{00CC22B5-8500-2C45-91DE-A596A6DF1C3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727CA-EF41-47C6-A0B7-3CB9F80137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D214B2-A8B2-4654-8A46-4B42B3E6B189}">
      <dgm:prSet/>
      <dgm:spPr/>
      <dgm:t>
        <a:bodyPr/>
        <a:lstStyle/>
        <a:p>
          <a:r>
            <a:rPr lang="en-US" dirty="0"/>
            <a:t>XYZ is a private equity firm in the US. Due to remarkable growth in the cab industry in the last few years and multiple key players in the market, XYZ is planning for an investment in the cab industry.</a:t>
          </a:r>
        </a:p>
      </dgm:t>
    </dgm:pt>
    <dgm:pt modelId="{6C5383B5-9AA8-4AB8-8B91-65011F2E6268}" type="parTrans" cxnId="{542E5C25-ACA7-487E-808B-8CDD54134036}">
      <dgm:prSet/>
      <dgm:spPr/>
      <dgm:t>
        <a:bodyPr/>
        <a:lstStyle/>
        <a:p>
          <a:endParaRPr lang="en-US"/>
        </a:p>
      </dgm:t>
    </dgm:pt>
    <dgm:pt modelId="{1067BF8E-3D9A-49B4-B30B-5CB5909ED4BE}" type="sibTrans" cxnId="{542E5C25-ACA7-487E-808B-8CDD54134036}">
      <dgm:prSet/>
      <dgm:spPr/>
      <dgm:t>
        <a:bodyPr/>
        <a:lstStyle/>
        <a:p>
          <a:endParaRPr lang="en-US"/>
        </a:p>
      </dgm:t>
    </dgm:pt>
    <dgm:pt modelId="{C7CFFB55-F57F-49CC-964B-77EF3B71D6F4}">
      <dgm:prSet/>
      <dgm:spPr/>
      <dgm:t>
        <a:bodyPr/>
        <a:lstStyle/>
        <a:p>
          <a:r>
            <a:rPr lang="en-US" dirty="0"/>
            <a:t>With actionable insights to help XYZ identify the right company for investing, this analysis will include:</a:t>
          </a:r>
        </a:p>
      </dgm:t>
    </dgm:pt>
    <dgm:pt modelId="{30C6B082-DA81-4A25-AD81-664559DBDE5C}" type="parTrans" cxnId="{6F977954-5DF6-4ECB-84CE-2E652B3C7C29}">
      <dgm:prSet/>
      <dgm:spPr/>
      <dgm:t>
        <a:bodyPr/>
        <a:lstStyle/>
        <a:p>
          <a:endParaRPr lang="en-US"/>
        </a:p>
      </dgm:t>
    </dgm:pt>
    <dgm:pt modelId="{7FDCAABF-07BA-496C-8A80-05EE5E88599D}" type="sibTrans" cxnId="{6F977954-5DF6-4ECB-84CE-2E652B3C7C29}">
      <dgm:prSet/>
      <dgm:spPr/>
      <dgm:t>
        <a:bodyPr/>
        <a:lstStyle/>
        <a:p>
          <a:endParaRPr lang="en-US"/>
        </a:p>
      </dgm:t>
    </dgm:pt>
    <dgm:pt modelId="{FC9A6DEF-6BC6-4419-92A7-D71E14401AB3}">
      <dgm:prSet/>
      <dgm:spPr/>
      <dgm:t>
        <a:bodyPr/>
        <a:lstStyle/>
        <a:p>
          <a:r>
            <a:rPr lang="en-US" dirty="0"/>
            <a:t>Data Understanding </a:t>
          </a:r>
        </a:p>
      </dgm:t>
    </dgm:pt>
    <dgm:pt modelId="{54B2BFC6-5DEC-4BC1-B76C-2D2A7D52B41A}" type="parTrans" cxnId="{D0FBECC9-C237-4D5E-91FC-993DAF12A0F3}">
      <dgm:prSet/>
      <dgm:spPr/>
      <dgm:t>
        <a:bodyPr/>
        <a:lstStyle/>
        <a:p>
          <a:endParaRPr lang="en-US"/>
        </a:p>
      </dgm:t>
    </dgm:pt>
    <dgm:pt modelId="{D9987417-6B09-4389-A6EA-0AAE373EB6B9}" type="sibTrans" cxnId="{D0FBECC9-C237-4D5E-91FC-993DAF12A0F3}">
      <dgm:prSet/>
      <dgm:spPr/>
      <dgm:t>
        <a:bodyPr/>
        <a:lstStyle/>
        <a:p>
          <a:endParaRPr lang="en-US"/>
        </a:p>
      </dgm:t>
    </dgm:pt>
    <dgm:pt modelId="{90481786-DA23-4609-8963-60ECD5963946}">
      <dgm:prSet/>
      <dgm:spPr/>
      <dgm:t>
        <a:bodyPr/>
        <a:lstStyle/>
        <a:p>
          <a:r>
            <a:rPr lang="en-US" dirty="0"/>
            <a:t>Data Visualization</a:t>
          </a:r>
        </a:p>
      </dgm:t>
    </dgm:pt>
    <dgm:pt modelId="{A9DA2758-64F2-4E7B-89F4-6AD5DB43E7F4}" type="parTrans" cxnId="{69448931-184A-4742-8F59-1DB79D9E3843}">
      <dgm:prSet/>
      <dgm:spPr/>
      <dgm:t>
        <a:bodyPr/>
        <a:lstStyle/>
        <a:p>
          <a:endParaRPr lang="en-US"/>
        </a:p>
      </dgm:t>
    </dgm:pt>
    <dgm:pt modelId="{7EFBF5F4-B439-4029-96A0-63B9D2DD282D}" type="sibTrans" cxnId="{69448931-184A-4742-8F59-1DB79D9E3843}">
      <dgm:prSet/>
      <dgm:spPr/>
      <dgm:t>
        <a:bodyPr/>
        <a:lstStyle/>
        <a:p>
          <a:endParaRPr lang="en-US"/>
        </a:p>
      </dgm:t>
    </dgm:pt>
    <dgm:pt modelId="{D20F644E-42A0-4206-8597-4E0BF9447A6E}">
      <dgm:prSet/>
      <dgm:spPr/>
      <dgm:t>
        <a:bodyPr/>
        <a:lstStyle/>
        <a:p>
          <a:r>
            <a:rPr lang="en-US" dirty="0"/>
            <a:t>Creating multiple hypotheses</a:t>
          </a:r>
        </a:p>
      </dgm:t>
    </dgm:pt>
    <dgm:pt modelId="{0136C251-30C3-40B4-9976-06783AFA9C2E}" type="parTrans" cxnId="{46213867-634D-4AB9-88B3-B5F38E43BF1B}">
      <dgm:prSet/>
      <dgm:spPr/>
      <dgm:t>
        <a:bodyPr/>
        <a:lstStyle/>
        <a:p>
          <a:endParaRPr lang="en-US"/>
        </a:p>
      </dgm:t>
    </dgm:pt>
    <dgm:pt modelId="{E96BD2BD-0030-43F8-98AC-3919AABB2105}" type="sibTrans" cxnId="{46213867-634D-4AB9-88B3-B5F38E43BF1B}">
      <dgm:prSet/>
      <dgm:spPr/>
      <dgm:t>
        <a:bodyPr/>
        <a:lstStyle/>
        <a:p>
          <a:endParaRPr lang="en-US"/>
        </a:p>
      </dgm:t>
    </dgm:pt>
    <dgm:pt modelId="{C76A43CF-5D22-4157-B97A-370FF5639669}">
      <dgm:prSet/>
      <dgm:spPr/>
      <dgm:t>
        <a:bodyPr/>
        <a:lstStyle/>
        <a:p>
          <a:r>
            <a:rPr lang="en-US" dirty="0"/>
            <a:t>Building models and finding the best fit model</a:t>
          </a:r>
        </a:p>
      </dgm:t>
    </dgm:pt>
    <dgm:pt modelId="{EF0FB75E-6205-46AB-A50E-C059B4033F95}" type="parTrans" cxnId="{D4F60E4F-2EAD-4A0D-A111-09B9782951D4}">
      <dgm:prSet/>
      <dgm:spPr/>
      <dgm:t>
        <a:bodyPr/>
        <a:lstStyle/>
        <a:p>
          <a:endParaRPr lang="en-US"/>
        </a:p>
      </dgm:t>
    </dgm:pt>
    <dgm:pt modelId="{22A4705A-BB38-4C15-BCB0-121E4541837E}" type="sibTrans" cxnId="{D4F60E4F-2EAD-4A0D-A111-09B9782951D4}">
      <dgm:prSet/>
      <dgm:spPr/>
      <dgm:t>
        <a:bodyPr/>
        <a:lstStyle/>
        <a:p>
          <a:endParaRPr lang="en-US"/>
        </a:p>
      </dgm:t>
    </dgm:pt>
    <dgm:pt modelId="{9D8536D3-FF5C-41EE-A720-F6D0F72513D0}" type="pres">
      <dgm:prSet presAssocID="{D44727CA-EF41-47C6-A0B7-3CB9F80137F9}" presName="root" presStyleCnt="0">
        <dgm:presLayoutVars>
          <dgm:dir/>
          <dgm:resizeHandles val="exact"/>
        </dgm:presLayoutVars>
      </dgm:prSet>
      <dgm:spPr/>
    </dgm:pt>
    <dgm:pt modelId="{A4F37F09-5FD5-4788-A935-3428BC86D6EA}" type="pres">
      <dgm:prSet presAssocID="{41D214B2-A8B2-4654-8A46-4B42B3E6B189}" presName="compNode" presStyleCnt="0"/>
      <dgm:spPr/>
    </dgm:pt>
    <dgm:pt modelId="{56860AC1-0632-4EA2-AA01-A3336F799E96}" type="pres">
      <dgm:prSet presAssocID="{41D214B2-A8B2-4654-8A46-4B42B3E6B189}" presName="bgRect" presStyleLbl="bgShp" presStyleIdx="0" presStyleCnt="2"/>
      <dgm:spPr/>
    </dgm:pt>
    <dgm:pt modelId="{1F2015A9-B7FF-4C20-A516-EE24A0E50AE3}" type="pres">
      <dgm:prSet presAssocID="{41D214B2-A8B2-4654-8A46-4B42B3E6B1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1D7D381-8EED-4BBE-BA2C-CF3A0162962C}" type="pres">
      <dgm:prSet presAssocID="{41D214B2-A8B2-4654-8A46-4B42B3E6B189}" presName="spaceRect" presStyleCnt="0"/>
      <dgm:spPr/>
    </dgm:pt>
    <dgm:pt modelId="{3D911961-C2DF-41AF-8A28-D6C20196B285}" type="pres">
      <dgm:prSet presAssocID="{41D214B2-A8B2-4654-8A46-4B42B3E6B189}" presName="parTx" presStyleLbl="revTx" presStyleIdx="0" presStyleCnt="3">
        <dgm:presLayoutVars>
          <dgm:chMax val="0"/>
          <dgm:chPref val="0"/>
        </dgm:presLayoutVars>
      </dgm:prSet>
      <dgm:spPr/>
    </dgm:pt>
    <dgm:pt modelId="{D0927386-DE9A-4D0A-A502-C121306EF830}" type="pres">
      <dgm:prSet presAssocID="{1067BF8E-3D9A-49B4-B30B-5CB5909ED4BE}" presName="sibTrans" presStyleCnt="0"/>
      <dgm:spPr/>
    </dgm:pt>
    <dgm:pt modelId="{57E4566D-92E5-41D3-8A85-515929C9B2A4}" type="pres">
      <dgm:prSet presAssocID="{C7CFFB55-F57F-49CC-964B-77EF3B71D6F4}" presName="compNode" presStyleCnt="0"/>
      <dgm:spPr/>
    </dgm:pt>
    <dgm:pt modelId="{8049CDF5-E6CE-472C-B511-ACCC402DA8A6}" type="pres">
      <dgm:prSet presAssocID="{C7CFFB55-F57F-49CC-964B-77EF3B71D6F4}" presName="bgRect" presStyleLbl="bgShp" presStyleIdx="1" presStyleCnt="2"/>
      <dgm:spPr/>
    </dgm:pt>
    <dgm:pt modelId="{8432193F-2146-4B29-954B-BEE3A6879070}" type="pres">
      <dgm:prSet presAssocID="{C7CFFB55-F57F-49CC-964B-77EF3B71D6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8230E64-00BB-4C17-8F5F-313E47ACC6EE}" type="pres">
      <dgm:prSet presAssocID="{C7CFFB55-F57F-49CC-964B-77EF3B71D6F4}" presName="spaceRect" presStyleCnt="0"/>
      <dgm:spPr/>
    </dgm:pt>
    <dgm:pt modelId="{3D07BB69-CB9F-4153-A92D-33BF7405EC21}" type="pres">
      <dgm:prSet presAssocID="{C7CFFB55-F57F-49CC-964B-77EF3B71D6F4}" presName="parTx" presStyleLbl="revTx" presStyleIdx="1" presStyleCnt="3">
        <dgm:presLayoutVars>
          <dgm:chMax val="0"/>
          <dgm:chPref val="0"/>
        </dgm:presLayoutVars>
      </dgm:prSet>
      <dgm:spPr/>
    </dgm:pt>
    <dgm:pt modelId="{D1D5E614-126B-4D47-94A1-9232B8100F5D}" type="pres">
      <dgm:prSet presAssocID="{C7CFFB55-F57F-49CC-964B-77EF3B71D6F4}" presName="desTx" presStyleLbl="revTx" presStyleIdx="2" presStyleCnt="3">
        <dgm:presLayoutVars/>
      </dgm:prSet>
      <dgm:spPr/>
    </dgm:pt>
  </dgm:ptLst>
  <dgm:cxnLst>
    <dgm:cxn modelId="{AC08491C-4904-4102-8984-1794C61AD995}" type="presOf" srcId="{D20F644E-42A0-4206-8597-4E0BF9447A6E}" destId="{D1D5E614-126B-4D47-94A1-9232B8100F5D}" srcOrd="0" destOrd="2" presId="urn:microsoft.com/office/officeart/2018/2/layout/IconVerticalSolidList"/>
    <dgm:cxn modelId="{542E5C25-ACA7-487E-808B-8CDD54134036}" srcId="{D44727CA-EF41-47C6-A0B7-3CB9F80137F9}" destId="{41D214B2-A8B2-4654-8A46-4B42B3E6B189}" srcOrd="0" destOrd="0" parTransId="{6C5383B5-9AA8-4AB8-8B91-65011F2E6268}" sibTransId="{1067BF8E-3D9A-49B4-B30B-5CB5909ED4BE}"/>
    <dgm:cxn modelId="{69448931-184A-4742-8F59-1DB79D9E3843}" srcId="{C7CFFB55-F57F-49CC-964B-77EF3B71D6F4}" destId="{90481786-DA23-4609-8963-60ECD5963946}" srcOrd="1" destOrd="0" parTransId="{A9DA2758-64F2-4E7B-89F4-6AD5DB43E7F4}" sibTransId="{7EFBF5F4-B439-4029-96A0-63B9D2DD282D}"/>
    <dgm:cxn modelId="{BEEADE36-79F6-4B94-B92C-3CD01E215C0D}" type="presOf" srcId="{FC9A6DEF-6BC6-4419-92A7-D71E14401AB3}" destId="{D1D5E614-126B-4D47-94A1-9232B8100F5D}" srcOrd="0" destOrd="0" presId="urn:microsoft.com/office/officeart/2018/2/layout/IconVerticalSolidList"/>
    <dgm:cxn modelId="{46213867-634D-4AB9-88B3-B5F38E43BF1B}" srcId="{C7CFFB55-F57F-49CC-964B-77EF3B71D6F4}" destId="{D20F644E-42A0-4206-8597-4E0BF9447A6E}" srcOrd="2" destOrd="0" parTransId="{0136C251-30C3-40B4-9976-06783AFA9C2E}" sibTransId="{E96BD2BD-0030-43F8-98AC-3919AABB2105}"/>
    <dgm:cxn modelId="{D4F60E4F-2EAD-4A0D-A111-09B9782951D4}" srcId="{C7CFFB55-F57F-49CC-964B-77EF3B71D6F4}" destId="{C76A43CF-5D22-4157-B97A-370FF5639669}" srcOrd="3" destOrd="0" parTransId="{EF0FB75E-6205-46AB-A50E-C059B4033F95}" sibTransId="{22A4705A-BB38-4C15-BCB0-121E4541837E}"/>
    <dgm:cxn modelId="{6F977954-5DF6-4ECB-84CE-2E652B3C7C29}" srcId="{D44727CA-EF41-47C6-A0B7-3CB9F80137F9}" destId="{C7CFFB55-F57F-49CC-964B-77EF3B71D6F4}" srcOrd="1" destOrd="0" parTransId="{30C6B082-DA81-4A25-AD81-664559DBDE5C}" sibTransId="{7FDCAABF-07BA-496C-8A80-05EE5E88599D}"/>
    <dgm:cxn modelId="{0CE0BE8C-6027-4C1E-A6B2-640D409C3BA5}" type="presOf" srcId="{D44727CA-EF41-47C6-A0B7-3CB9F80137F9}" destId="{9D8536D3-FF5C-41EE-A720-F6D0F72513D0}" srcOrd="0" destOrd="0" presId="urn:microsoft.com/office/officeart/2018/2/layout/IconVerticalSolidList"/>
    <dgm:cxn modelId="{571CB19B-2E01-4B0B-9B53-42D349D335AE}" type="presOf" srcId="{41D214B2-A8B2-4654-8A46-4B42B3E6B189}" destId="{3D911961-C2DF-41AF-8A28-D6C20196B285}" srcOrd="0" destOrd="0" presId="urn:microsoft.com/office/officeart/2018/2/layout/IconVerticalSolidList"/>
    <dgm:cxn modelId="{21DE129C-9C76-4101-A6B9-FCD2FF193C32}" type="presOf" srcId="{90481786-DA23-4609-8963-60ECD5963946}" destId="{D1D5E614-126B-4D47-94A1-9232B8100F5D}" srcOrd="0" destOrd="1" presId="urn:microsoft.com/office/officeart/2018/2/layout/IconVerticalSolidList"/>
    <dgm:cxn modelId="{193BE1B6-5237-44A3-A40F-4964C3F49B54}" type="presOf" srcId="{C76A43CF-5D22-4157-B97A-370FF5639669}" destId="{D1D5E614-126B-4D47-94A1-9232B8100F5D}" srcOrd="0" destOrd="3" presId="urn:microsoft.com/office/officeart/2018/2/layout/IconVerticalSolidList"/>
    <dgm:cxn modelId="{FC5E5ABB-87CC-4AB0-BD23-AB50C9CA0892}" type="presOf" srcId="{C7CFFB55-F57F-49CC-964B-77EF3B71D6F4}" destId="{3D07BB69-CB9F-4153-A92D-33BF7405EC21}" srcOrd="0" destOrd="0" presId="urn:microsoft.com/office/officeart/2018/2/layout/IconVerticalSolidList"/>
    <dgm:cxn modelId="{D0FBECC9-C237-4D5E-91FC-993DAF12A0F3}" srcId="{C7CFFB55-F57F-49CC-964B-77EF3B71D6F4}" destId="{FC9A6DEF-6BC6-4419-92A7-D71E14401AB3}" srcOrd="0" destOrd="0" parTransId="{54B2BFC6-5DEC-4BC1-B76C-2D2A7D52B41A}" sibTransId="{D9987417-6B09-4389-A6EA-0AAE373EB6B9}"/>
    <dgm:cxn modelId="{B4A73B9C-67F2-4BC5-AF62-39B52662C831}" type="presParOf" srcId="{9D8536D3-FF5C-41EE-A720-F6D0F72513D0}" destId="{A4F37F09-5FD5-4788-A935-3428BC86D6EA}" srcOrd="0" destOrd="0" presId="urn:microsoft.com/office/officeart/2018/2/layout/IconVerticalSolidList"/>
    <dgm:cxn modelId="{D2BE0D8A-C469-41DE-A3C1-E1A9638DAEF9}" type="presParOf" srcId="{A4F37F09-5FD5-4788-A935-3428BC86D6EA}" destId="{56860AC1-0632-4EA2-AA01-A3336F799E96}" srcOrd="0" destOrd="0" presId="urn:microsoft.com/office/officeart/2018/2/layout/IconVerticalSolidList"/>
    <dgm:cxn modelId="{7094DD27-F380-4385-BC44-B160235F3B31}" type="presParOf" srcId="{A4F37F09-5FD5-4788-A935-3428BC86D6EA}" destId="{1F2015A9-B7FF-4C20-A516-EE24A0E50AE3}" srcOrd="1" destOrd="0" presId="urn:microsoft.com/office/officeart/2018/2/layout/IconVerticalSolidList"/>
    <dgm:cxn modelId="{7D17FB62-3C18-45BB-A9F2-D03B108EBF9F}" type="presParOf" srcId="{A4F37F09-5FD5-4788-A935-3428BC86D6EA}" destId="{01D7D381-8EED-4BBE-BA2C-CF3A0162962C}" srcOrd="2" destOrd="0" presId="urn:microsoft.com/office/officeart/2018/2/layout/IconVerticalSolidList"/>
    <dgm:cxn modelId="{226AA0E1-7886-4FF6-BC7C-0059C9D560CF}" type="presParOf" srcId="{A4F37F09-5FD5-4788-A935-3428BC86D6EA}" destId="{3D911961-C2DF-41AF-8A28-D6C20196B285}" srcOrd="3" destOrd="0" presId="urn:microsoft.com/office/officeart/2018/2/layout/IconVerticalSolidList"/>
    <dgm:cxn modelId="{E8256F25-F7C8-41B9-8C9C-04D828659E2F}" type="presParOf" srcId="{9D8536D3-FF5C-41EE-A720-F6D0F72513D0}" destId="{D0927386-DE9A-4D0A-A502-C121306EF830}" srcOrd="1" destOrd="0" presId="urn:microsoft.com/office/officeart/2018/2/layout/IconVerticalSolidList"/>
    <dgm:cxn modelId="{68182704-2437-4D9B-89FD-59FC2878D1AA}" type="presParOf" srcId="{9D8536D3-FF5C-41EE-A720-F6D0F72513D0}" destId="{57E4566D-92E5-41D3-8A85-515929C9B2A4}" srcOrd="2" destOrd="0" presId="urn:microsoft.com/office/officeart/2018/2/layout/IconVerticalSolidList"/>
    <dgm:cxn modelId="{98AE869A-DD70-457E-B357-B0090CE7CF99}" type="presParOf" srcId="{57E4566D-92E5-41D3-8A85-515929C9B2A4}" destId="{8049CDF5-E6CE-472C-B511-ACCC402DA8A6}" srcOrd="0" destOrd="0" presId="urn:microsoft.com/office/officeart/2018/2/layout/IconVerticalSolidList"/>
    <dgm:cxn modelId="{82A09716-8FC4-4CF7-ACE2-4D222A38F764}" type="presParOf" srcId="{57E4566D-92E5-41D3-8A85-515929C9B2A4}" destId="{8432193F-2146-4B29-954B-BEE3A6879070}" srcOrd="1" destOrd="0" presId="urn:microsoft.com/office/officeart/2018/2/layout/IconVerticalSolidList"/>
    <dgm:cxn modelId="{2036A749-E6B1-4C3C-9E71-96519923E45B}" type="presParOf" srcId="{57E4566D-92E5-41D3-8A85-515929C9B2A4}" destId="{F8230E64-00BB-4C17-8F5F-313E47ACC6EE}" srcOrd="2" destOrd="0" presId="urn:microsoft.com/office/officeart/2018/2/layout/IconVerticalSolidList"/>
    <dgm:cxn modelId="{4A78727B-9896-40E8-B9F0-536F6BE4CAB0}" type="presParOf" srcId="{57E4566D-92E5-41D3-8A85-515929C9B2A4}" destId="{3D07BB69-CB9F-4153-A92D-33BF7405EC21}" srcOrd="3" destOrd="0" presId="urn:microsoft.com/office/officeart/2018/2/layout/IconVerticalSolidList"/>
    <dgm:cxn modelId="{A0CEB1E3-1C5A-47E8-B533-FE4832749971}" type="presParOf" srcId="{57E4566D-92E5-41D3-8A85-515929C9B2A4}" destId="{D1D5E614-126B-4D47-94A1-9232B8100F5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1CFF6-CC64-4FC4-8860-03E9F129CE28}"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ACF4AEDF-A506-4C3F-B974-BBFF66944D7E}">
      <dgm:prSet/>
      <dgm:spPr/>
      <dgm:t>
        <a:bodyPr/>
        <a:lstStyle/>
        <a:p>
          <a:pPr>
            <a:defRPr b="1"/>
          </a:pPr>
          <a:r>
            <a:rPr lang="en-US" dirty="0"/>
            <a:t>Cab_Data.csv – this file includes details of transactions for two cab companies</a:t>
          </a:r>
        </a:p>
      </dgm:t>
    </dgm:pt>
    <dgm:pt modelId="{97B8B82B-0842-41DB-97FE-A057AF3D1853}" type="parTrans" cxnId="{FD46B176-6751-491B-9CD7-056713DC8175}">
      <dgm:prSet/>
      <dgm:spPr/>
      <dgm:t>
        <a:bodyPr/>
        <a:lstStyle/>
        <a:p>
          <a:endParaRPr lang="en-US"/>
        </a:p>
      </dgm:t>
    </dgm:pt>
    <dgm:pt modelId="{EC4DF617-99FF-4635-BA06-A3785AE3E147}" type="sibTrans" cxnId="{FD46B176-6751-491B-9CD7-056713DC8175}">
      <dgm:prSet/>
      <dgm:spPr/>
      <dgm:t>
        <a:bodyPr/>
        <a:lstStyle/>
        <a:p>
          <a:endParaRPr lang="en-US"/>
        </a:p>
      </dgm:t>
    </dgm:pt>
    <dgm:pt modelId="{26B343BC-88D3-4520-A74E-2D02A928199B}">
      <dgm:prSet/>
      <dgm:spPr/>
      <dgm:t>
        <a:bodyPr/>
        <a:lstStyle/>
        <a:p>
          <a:pPr>
            <a:defRPr b="1"/>
          </a:pPr>
          <a:r>
            <a:rPr lang="en-US" dirty="0"/>
            <a:t>Customer_ID.csv – this is a mapping table that contains a unique identifier that links the customer’s demographic details</a:t>
          </a:r>
        </a:p>
      </dgm:t>
    </dgm:pt>
    <dgm:pt modelId="{8AFFD363-10A6-4FD2-8BBF-3036597FAEBB}" type="parTrans" cxnId="{F9F50C40-A121-4354-A9C1-C66AAE9F960B}">
      <dgm:prSet/>
      <dgm:spPr/>
      <dgm:t>
        <a:bodyPr/>
        <a:lstStyle/>
        <a:p>
          <a:endParaRPr lang="en-US"/>
        </a:p>
      </dgm:t>
    </dgm:pt>
    <dgm:pt modelId="{605A99F0-3315-4BE9-B6B6-AB149EC49158}" type="sibTrans" cxnId="{F9F50C40-A121-4354-A9C1-C66AAE9F960B}">
      <dgm:prSet/>
      <dgm:spPr/>
      <dgm:t>
        <a:bodyPr/>
        <a:lstStyle/>
        <a:p>
          <a:endParaRPr lang="en-US"/>
        </a:p>
      </dgm:t>
    </dgm:pt>
    <dgm:pt modelId="{5AB14BF3-C7DB-472F-8DC6-57D55BC9B122}">
      <dgm:prSet/>
      <dgm:spPr/>
      <dgm:t>
        <a:bodyPr/>
        <a:lstStyle/>
        <a:p>
          <a:pPr>
            <a:defRPr b="1"/>
          </a:pPr>
          <a:r>
            <a:rPr lang="en-US" dirty="0"/>
            <a:t>Transaction_ID.csv – this is a mapping table that  contains transaction-to-customer mapping and payment mode</a:t>
          </a:r>
        </a:p>
      </dgm:t>
    </dgm:pt>
    <dgm:pt modelId="{BDC175B3-5425-4F1C-A269-8E537E632573}" type="parTrans" cxnId="{F0509B51-1BD2-4311-8199-5143C5F064F3}">
      <dgm:prSet/>
      <dgm:spPr/>
      <dgm:t>
        <a:bodyPr/>
        <a:lstStyle/>
        <a:p>
          <a:endParaRPr lang="en-US"/>
        </a:p>
      </dgm:t>
    </dgm:pt>
    <dgm:pt modelId="{A333E061-E305-4A9C-A27A-9C4F5711FBCF}" type="sibTrans" cxnId="{F0509B51-1BD2-4311-8199-5143C5F064F3}">
      <dgm:prSet/>
      <dgm:spPr/>
      <dgm:t>
        <a:bodyPr/>
        <a:lstStyle/>
        <a:p>
          <a:endParaRPr lang="en-US"/>
        </a:p>
      </dgm:t>
    </dgm:pt>
    <dgm:pt modelId="{96AD89D6-1DF8-41AE-986C-8C7C4F786AA5}">
      <dgm:prSet/>
      <dgm:spPr/>
      <dgm:t>
        <a:bodyPr/>
        <a:lstStyle/>
        <a:p>
          <a:pPr>
            <a:defRPr b="1"/>
          </a:pPr>
          <a:r>
            <a:rPr lang="en-US" dirty="0"/>
            <a:t>City.csv – this file contains a list of US cities, their population, and the number of cab users</a:t>
          </a:r>
        </a:p>
      </dgm:t>
    </dgm:pt>
    <dgm:pt modelId="{A5A6BB8E-2213-4728-BE1E-45F9AD33273A}" type="parTrans" cxnId="{1154AA40-28EA-4505-923C-EC7685ECFBDB}">
      <dgm:prSet/>
      <dgm:spPr/>
      <dgm:t>
        <a:bodyPr/>
        <a:lstStyle/>
        <a:p>
          <a:endParaRPr lang="en-US"/>
        </a:p>
      </dgm:t>
    </dgm:pt>
    <dgm:pt modelId="{FBA10000-B5B8-431E-8512-DC8E153927CD}" type="sibTrans" cxnId="{1154AA40-28EA-4505-923C-EC7685ECFBDB}">
      <dgm:prSet/>
      <dgm:spPr/>
      <dgm:t>
        <a:bodyPr/>
        <a:lstStyle/>
        <a:p>
          <a:endParaRPr lang="en-US"/>
        </a:p>
      </dgm:t>
    </dgm:pt>
    <dgm:pt modelId="{EB1234D7-B294-4D1B-BBBD-8BC4CD495799}">
      <dgm:prSet/>
      <dgm:spPr/>
      <dgm:t>
        <a:bodyPr/>
        <a:lstStyle/>
        <a:p>
          <a:r>
            <a:rPr lang="en-US" dirty="0"/>
            <a:t>* Timeframe of the data: 2016-01-31 to 2018-12-31</a:t>
          </a:r>
        </a:p>
      </dgm:t>
    </dgm:pt>
    <dgm:pt modelId="{7DB46809-1E6E-4B59-9719-8C255AE97206}" type="parTrans" cxnId="{5FFB66CA-2B00-43FD-9484-FC86943BB0FA}">
      <dgm:prSet/>
      <dgm:spPr/>
      <dgm:t>
        <a:bodyPr/>
        <a:lstStyle/>
        <a:p>
          <a:endParaRPr lang="en-US"/>
        </a:p>
      </dgm:t>
    </dgm:pt>
    <dgm:pt modelId="{A3491A4D-B174-402D-B86E-16E200DCB9F1}" type="sibTrans" cxnId="{5FFB66CA-2B00-43FD-9484-FC86943BB0FA}">
      <dgm:prSet/>
      <dgm:spPr/>
      <dgm:t>
        <a:bodyPr/>
        <a:lstStyle/>
        <a:p>
          <a:endParaRPr lang="en-US"/>
        </a:p>
      </dgm:t>
    </dgm:pt>
    <dgm:pt modelId="{0BB6BD99-5B71-4B53-90FE-5D3E32AB8515}" type="pres">
      <dgm:prSet presAssocID="{8DA1CFF6-CC64-4FC4-8860-03E9F129CE28}" presName="root" presStyleCnt="0">
        <dgm:presLayoutVars>
          <dgm:dir/>
          <dgm:resizeHandles val="exact"/>
        </dgm:presLayoutVars>
      </dgm:prSet>
      <dgm:spPr/>
    </dgm:pt>
    <dgm:pt modelId="{4F936D03-2475-4193-ACE1-9C4C8026DF17}" type="pres">
      <dgm:prSet presAssocID="{ACF4AEDF-A506-4C3F-B974-BBFF66944D7E}" presName="compNode" presStyleCnt="0"/>
      <dgm:spPr/>
    </dgm:pt>
    <dgm:pt modelId="{B9E17E09-1598-44FA-A66A-6EF2FCF92749}" type="pres">
      <dgm:prSet presAssocID="{ACF4AEDF-A506-4C3F-B974-BBFF66944D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8560EFC0-EB5F-4CDD-B541-4B5148DFC595}" type="pres">
      <dgm:prSet presAssocID="{ACF4AEDF-A506-4C3F-B974-BBFF66944D7E}" presName="iconSpace" presStyleCnt="0"/>
      <dgm:spPr/>
    </dgm:pt>
    <dgm:pt modelId="{34EC10EB-05AA-4604-9EBD-9946E46C33F2}" type="pres">
      <dgm:prSet presAssocID="{ACF4AEDF-A506-4C3F-B974-BBFF66944D7E}" presName="parTx" presStyleLbl="revTx" presStyleIdx="0" presStyleCnt="8">
        <dgm:presLayoutVars>
          <dgm:chMax val="0"/>
          <dgm:chPref val="0"/>
        </dgm:presLayoutVars>
      </dgm:prSet>
      <dgm:spPr/>
    </dgm:pt>
    <dgm:pt modelId="{7F37682D-CD49-45EA-9658-84B2A5AD0388}" type="pres">
      <dgm:prSet presAssocID="{ACF4AEDF-A506-4C3F-B974-BBFF66944D7E}" presName="txSpace" presStyleCnt="0"/>
      <dgm:spPr/>
    </dgm:pt>
    <dgm:pt modelId="{DF191DAA-6D32-48F7-9900-52F7DDFBEA8C}" type="pres">
      <dgm:prSet presAssocID="{ACF4AEDF-A506-4C3F-B974-BBFF66944D7E}" presName="desTx" presStyleLbl="revTx" presStyleIdx="1" presStyleCnt="8">
        <dgm:presLayoutVars/>
      </dgm:prSet>
      <dgm:spPr/>
    </dgm:pt>
    <dgm:pt modelId="{100D1167-8D1F-42AB-B38C-AE37487CE785}" type="pres">
      <dgm:prSet presAssocID="{EC4DF617-99FF-4635-BA06-A3785AE3E147}" presName="sibTrans" presStyleCnt="0"/>
      <dgm:spPr/>
    </dgm:pt>
    <dgm:pt modelId="{FFD9B214-5F21-4328-84C1-20599A8F63A7}" type="pres">
      <dgm:prSet presAssocID="{26B343BC-88D3-4520-A74E-2D02A928199B}" presName="compNode" presStyleCnt="0"/>
      <dgm:spPr/>
    </dgm:pt>
    <dgm:pt modelId="{BE53E4B1-0692-41A5-A5FB-4AD4E49D9117}" type="pres">
      <dgm:prSet presAssocID="{26B343BC-88D3-4520-A74E-2D02A92819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80D91F4F-28FD-466D-B21E-53CFE48563EC}" type="pres">
      <dgm:prSet presAssocID="{26B343BC-88D3-4520-A74E-2D02A928199B}" presName="iconSpace" presStyleCnt="0"/>
      <dgm:spPr/>
    </dgm:pt>
    <dgm:pt modelId="{F668272B-8EC0-444A-A2E2-087021AF0910}" type="pres">
      <dgm:prSet presAssocID="{26B343BC-88D3-4520-A74E-2D02A928199B}" presName="parTx" presStyleLbl="revTx" presStyleIdx="2" presStyleCnt="8">
        <dgm:presLayoutVars>
          <dgm:chMax val="0"/>
          <dgm:chPref val="0"/>
        </dgm:presLayoutVars>
      </dgm:prSet>
      <dgm:spPr/>
    </dgm:pt>
    <dgm:pt modelId="{9981918A-4A62-44B5-B5EE-35812F29840E}" type="pres">
      <dgm:prSet presAssocID="{26B343BC-88D3-4520-A74E-2D02A928199B}" presName="txSpace" presStyleCnt="0"/>
      <dgm:spPr/>
    </dgm:pt>
    <dgm:pt modelId="{4C9B0C3C-AE92-442E-885F-BFB50B848435}" type="pres">
      <dgm:prSet presAssocID="{26B343BC-88D3-4520-A74E-2D02A928199B}" presName="desTx" presStyleLbl="revTx" presStyleIdx="3" presStyleCnt="8">
        <dgm:presLayoutVars/>
      </dgm:prSet>
      <dgm:spPr/>
    </dgm:pt>
    <dgm:pt modelId="{9B28EF76-4256-497E-B24B-5D14F2519C4D}" type="pres">
      <dgm:prSet presAssocID="{605A99F0-3315-4BE9-B6B6-AB149EC49158}" presName="sibTrans" presStyleCnt="0"/>
      <dgm:spPr/>
    </dgm:pt>
    <dgm:pt modelId="{EB499280-6CD2-4B74-8ED8-AC9FBE2CBA7F}" type="pres">
      <dgm:prSet presAssocID="{5AB14BF3-C7DB-472F-8DC6-57D55BC9B122}" presName="compNode" presStyleCnt="0"/>
      <dgm:spPr/>
    </dgm:pt>
    <dgm:pt modelId="{0F2E8649-AF5C-458D-A07B-805AA6D01846}" type="pres">
      <dgm:prSet presAssocID="{5AB14BF3-C7DB-472F-8DC6-57D55BC9B1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gister"/>
        </a:ext>
      </dgm:extLst>
    </dgm:pt>
    <dgm:pt modelId="{A5CD98C4-6699-4B19-B72B-604AF3382F3C}" type="pres">
      <dgm:prSet presAssocID="{5AB14BF3-C7DB-472F-8DC6-57D55BC9B122}" presName="iconSpace" presStyleCnt="0"/>
      <dgm:spPr/>
    </dgm:pt>
    <dgm:pt modelId="{D6058B7E-B1DC-4A5D-BC46-3D4368EF529F}" type="pres">
      <dgm:prSet presAssocID="{5AB14BF3-C7DB-472F-8DC6-57D55BC9B122}" presName="parTx" presStyleLbl="revTx" presStyleIdx="4" presStyleCnt="8">
        <dgm:presLayoutVars>
          <dgm:chMax val="0"/>
          <dgm:chPref val="0"/>
        </dgm:presLayoutVars>
      </dgm:prSet>
      <dgm:spPr/>
    </dgm:pt>
    <dgm:pt modelId="{F4E71077-A9FF-47A2-B2FD-842D74A3EEC6}" type="pres">
      <dgm:prSet presAssocID="{5AB14BF3-C7DB-472F-8DC6-57D55BC9B122}" presName="txSpace" presStyleCnt="0"/>
      <dgm:spPr/>
    </dgm:pt>
    <dgm:pt modelId="{B311DF78-1163-4F21-BDCA-874A05912944}" type="pres">
      <dgm:prSet presAssocID="{5AB14BF3-C7DB-472F-8DC6-57D55BC9B122}" presName="desTx" presStyleLbl="revTx" presStyleIdx="5" presStyleCnt="8">
        <dgm:presLayoutVars/>
      </dgm:prSet>
      <dgm:spPr/>
    </dgm:pt>
    <dgm:pt modelId="{84F1FC1B-D09E-4820-9838-89111E59FE15}" type="pres">
      <dgm:prSet presAssocID="{A333E061-E305-4A9C-A27A-9C4F5711FBCF}" presName="sibTrans" presStyleCnt="0"/>
      <dgm:spPr/>
    </dgm:pt>
    <dgm:pt modelId="{995512F8-2E5F-499D-8A07-780A3725C552}" type="pres">
      <dgm:prSet presAssocID="{96AD89D6-1DF8-41AE-986C-8C7C4F786AA5}" presName="compNode" presStyleCnt="0"/>
      <dgm:spPr/>
    </dgm:pt>
    <dgm:pt modelId="{96A98E81-A297-4DD9-91FA-B6462CC79FD1}" type="pres">
      <dgm:prSet presAssocID="{96AD89D6-1DF8-41AE-986C-8C7C4F786A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396D55E7-D9B2-4B1D-BD16-9335816651C8}" type="pres">
      <dgm:prSet presAssocID="{96AD89D6-1DF8-41AE-986C-8C7C4F786AA5}" presName="iconSpace" presStyleCnt="0"/>
      <dgm:spPr/>
    </dgm:pt>
    <dgm:pt modelId="{4FD3E28F-5A3B-466C-82FA-C65B2440E112}" type="pres">
      <dgm:prSet presAssocID="{96AD89D6-1DF8-41AE-986C-8C7C4F786AA5}" presName="parTx" presStyleLbl="revTx" presStyleIdx="6" presStyleCnt="8">
        <dgm:presLayoutVars>
          <dgm:chMax val="0"/>
          <dgm:chPref val="0"/>
        </dgm:presLayoutVars>
      </dgm:prSet>
      <dgm:spPr/>
    </dgm:pt>
    <dgm:pt modelId="{439B7746-B2CD-4591-9C80-E63AAD72D7DF}" type="pres">
      <dgm:prSet presAssocID="{96AD89D6-1DF8-41AE-986C-8C7C4F786AA5}" presName="txSpace" presStyleCnt="0"/>
      <dgm:spPr/>
    </dgm:pt>
    <dgm:pt modelId="{3B1A1A60-65C8-4804-94B2-811E6840D336}" type="pres">
      <dgm:prSet presAssocID="{96AD89D6-1DF8-41AE-986C-8C7C4F786AA5}" presName="desTx" presStyleLbl="revTx" presStyleIdx="7" presStyleCnt="8" custLinFactX="-151653" custLinFactY="110723" custLinFactNeighborX="-200000" custLinFactNeighborY="200000">
        <dgm:presLayoutVars/>
      </dgm:prSet>
      <dgm:spPr/>
    </dgm:pt>
  </dgm:ptLst>
  <dgm:cxnLst>
    <dgm:cxn modelId="{34AAD50B-AF97-4E4C-A869-A719F7615E38}" type="presOf" srcId="{ACF4AEDF-A506-4C3F-B974-BBFF66944D7E}" destId="{34EC10EB-05AA-4604-9EBD-9946E46C33F2}" srcOrd="0" destOrd="0" presId="urn:microsoft.com/office/officeart/2018/2/layout/IconLabelDescriptionList"/>
    <dgm:cxn modelId="{2F4FA01B-46EC-4F54-A909-DC43838ACBD3}" type="presOf" srcId="{8DA1CFF6-CC64-4FC4-8860-03E9F129CE28}" destId="{0BB6BD99-5B71-4B53-90FE-5D3E32AB8515}" srcOrd="0" destOrd="0" presId="urn:microsoft.com/office/officeart/2018/2/layout/IconLabelDescriptionList"/>
    <dgm:cxn modelId="{DBB66D2B-BF9F-4076-A5B8-00BDC94350B4}" type="presOf" srcId="{96AD89D6-1DF8-41AE-986C-8C7C4F786AA5}" destId="{4FD3E28F-5A3B-466C-82FA-C65B2440E112}" srcOrd="0" destOrd="0" presId="urn:microsoft.com/office/officeart/2018/2/layout/IconLabelDescriptionList"/>
    <dgm:cxn modelId="{F9F50C40-A121-4354-A9C1-C66AAE9F960B}" srcId="{8DA1CFF6-CC64-4FC4-8860-03E9F129CE28}" destId="{26B343BC-88D3-4520-A74E-2D02A928199B}" srcOrd="1" destOrd="0" parTransId="{8AFFD363-10A6-4FD2-8BBF-3036597FAEBB}" sibTransId="{605A99F0-3315-4BE9-B6B6-AB149EC49158}"/>
    <dgm:cxn modelId="{1154AA40-28EA-4505-923C-EC7685ECFBDB}" srcId="{8DA1CFF6-CC64-4FC4-8860-03E9F129CE28}" destId="{96AD89D6-1DF8-41AE-986C-8C7C4F786AA5}" srcOrd="3" destOrd="0" parTransId="{A5A6BB8E-2213-4728-BE1E-45F9AD33273A}" sibTransId="{FBA10000-B5B8-431E-8512-DC8E153927CD}"/>
    <dgm:cxn modelId="{F0509B51-1BD2-4311-8199-5143C5F064F3}" srcId="{8DA1CFF6-CC64-4FC4-8860-03E9F129CE28}" destId="{5AB14BF3-C7DB-472F-8DC6-57D55BC9B122}" srcOrd="2" destOrd="0" parTransId="{BDC175B3-5425-4F1C-A269-8E537E632573}" sibTransId="{A333E061-E305-4A9C-A27A-9C4F5711FBCF}"/>
    <dgm:cxn modelId="{FD46B176-6751-491B-9CD7-056713DC8175}" srcId="{8DA1CFF6-CC64-4FC4-8860-03E9F129CE28}" destId="{ACF4AEDF-A506-4C3F-B974-BBFF66944D7E}" srcOrd="0" destOrd="0" parTransId="{97B8B82B-0842-41DB-97FE-A057AF3D1853}" sibTransId="{EC4DF617-99FF-4635-BA06-A3785AE3E147}"/>
    <dgm:cxn modelId="{52387D88-B72D-4115-B7FF-7C4C90E58F49}" type="presOf" srcId="{5AB14BF3-C7DB-472F-8DC6-57D55BC9B122}" destId="{D6058B7E-B1DC-4A5D-BC46-3D4368EF529F}" srcOrd="0" destOrd="0" presId="urn:microsoft.com/office/officeart/2018/2/layout/IconLabelDescriptionList"/>
    <dgm:cxn modelId="{DA6403B7-EC31-4C24-8FEB-20CB21ACBDBF}" type="presOf" srcId="{26B343BC-88D3-4520-A74E-2D02A928199B}" destId="{F668272B-8EC0-444A-A2E2-087021AF0910}" srcOrd="0" destOrd="0" presId="urn:microsoft.com/office/officeart/2018/2/layout/IconLabelDescriptionList"/>
    <dgm:cxn modelId="{8CA409C9-5013-4ACB-89B4-B22B65157A02}" type="presOf" srcId="{EB1234D7-B294-4D1B-BBBD-8BC4CD495799}" destId="{3B1A1A60-65C8-4804-94B2-811E6840D336}" srcOrd="0" destOrd="0" presId="urn:microsoft.com/office/officeart/2018/2/layout/IconLabelDescriptionList"/>
    <dgm:cxn modelId="{5FFB66CA-2B00-43FD-9484-FC86943BB0FA}" srcId="{96AD89D6-1DF8-41AE-986C-8C7C4F786AA5}" destId="{EB1234D7-B294-4D1B-BBBD-8BC4CD495799}" srcOrd="0" destOrd="0" parTransId="{7DB46809-1E6E-4B59-9719-8C255AE97206}" sibTransId="{A3491A4D-B174-402D-B86E-16E200DCB9F1}"/>
    <dgm:cxn modelId="{F5A3CF04-928E-4B5F-84C8-B5AB556D7557}" type="presParOf" srcId="{0BB6BD99-5B71-4B53-90FE-5D3E32AB8515}" destId="{4F936D03-2475-4193-ACE1-9C4C8026DF17}" srcOrd="0" destOrd="0" presId="urn:microsoft.com/office/officeart/2018/2/layout/IconLabelDescriptionList"/>
    <dgm:cxn modelId="{98A24300-B701-48B5-A9A3-2318B59DDE1C}" type="presParOf" srcId="{4F936D03-2475-4193-ACE1-9C4C8026DF17}" destId="{B9E17E09-1598-44FA-A66A-6EF2FCF92749}" srcOrd="0" destOrd="0" presId="urn:microsoft.com/office/officeart/2018/2/layout/IconLabelDescriptionList"/>
    <dgm:cxn modelId="{63014A39-6860-4568-A859-85E72ED25718}" type="presParOf" srcId="{4F936D03-2475-4193-ACE1-9C4C8026DF17}" destId="{8560EFC0-EB5F-4CDD-B541-4B5148DFC595}" srcOrd="1" destOrd="0" presId="urn:microsoft.com/office/officeart/2018/2/layout/IconLabelDescriptionList"/>
    <dgm:cxn modelId="{BC252226-786F-4E09-B101-5AA5B1A8C9F3}" type="presParOf" srcId="{4F936D03-2475-4193-ACE1-9C4C8026DF17}" destId="{34EC10EB-05AA-4604-9EBD-9946E46C33F2}" srcOrd="2" destOrd="0" presId="urn:microsoft.com/office/officeart/2018/2/layout/IconLabelDescriptionList"/>
    <dgm:cxn modelId="{AD9E9BEE-D3C1-4D92-9DAA-C26159F8D41C}" type="presParOf" srcId="{4F936D03-2475-4193-ACE1-9C4C8026DF17}" destId="{7F37682D-CD49-45EA-9658-84B2A5AD0388}" srcOrd="3" destOrd="0" presId="urn:microsoft.com/office/officeart/2018/2/layout/IconLabelDescriptionList"/>
    <dgm:cxn modelId="{D3DCA7A4-17D3-48AC-922E-CAC0397E2A52}" type="presParOf" srcId="{4F936D03-2475-4193-ACE1-9C4C8026DF17}" destId="{DF191DAA-6D32-48F7-9900-52F7DDFBEA8C}" srcOrd="4" destOrd="0" presId="urn:microsoft.com/office/officeart/2018/2/layout/IconLabelDescriptionList"/>
    <dgm:cxn modelId="{233626FC-87CA-4FFD-8561-A51896C55308}" type="presParOf" srcId="{0BB6BD99-5B71-4B53-90FE-5D3E32AB8515}" destId="{100D1167-8D1F-42AB-B38C-AE37487CE785}" srcOrd="1" destOrd="0" presId="urn:microsoft.com/office/officeart/2018/2/layout/IconLabelDescriptionList"/>
    <dgm:cxn modelId="{1F068930-2337-4D84-A0CC-EA69ACB0E3D3}" type="presParOf" srcId="{0BB6BD99-5B71-4B53-90FE-5D3E32AB8515}" destId="{FFD9B214-5F21-4328-84C1-20599A8F63A7}" srcOrd="2" destOrd="0" presId="urn:microsoft.com/office/officeart/2018/2/layout/IconLabelDescriptionList"/>
    <dgm:cxn modelId="{99FCF866-FE93-4605-B471-957D6E63D0A7}" type="presParOf" srcId="{FFD9B214-5F21-4328-84C1-20599A8F63A7}" destId="{BE53E4B1-0692-41A5-A5FB-4AD4E49D9117}" srcOrd="0" destOrd="0" presId="urn:microsoft.com/office/officeart/2018/2/layout/IconLabelDescriptionList"/>
    <dgm:cxn modelId="{8F3F82C7-5330-49A6-8C15-027EF30B5A33}" type="presParOf" srcId="{FFD9B214-5F21-4328-84C1-20599A8F63A7}" destId="{80D91F4F-28FD-466D-B21E-53CFE48563EC}" srcOrd="1" destOrd="0" presId="urn:microsoft.com/office/officeart/2018/2/layout/IconLabelDescriptionList"/>
    <dgm:cxn modelId="{9D38E020-851D-4597-B7AE-8BC108FF49CE}" type="presParOf" srcId="{FFD9B214-5F21-4328-84C1-20599A8F63A7}" destId="{F668272B-8EC0-444A-A2E2-087021AF0910}" srcOrd="2" destOrd="0" presId="urn:microsoft.com/office/officeart/2018/2/layout/IconLabelDescriptionList"/>
    <dgm:cxn modelId="{17346C6E-3890-423F-A7ED-E23CF5D14B37}" type="presParOf" srcId="{FFD9B214-5F21-4328-84C1-20599A8F63A7}" destId="{9981918A-4A62-44B5-B5EE-35812F29840E}" srcOrd="3" destOrd="0" presId="urn:microsoft.com/office/officeart/2018/2/layout/IconLabelDescriptionList"/>
    <dgm:cxn modelId="{D2FE0559-D6EC-4B7E-9849-0AF3ACF0F7F8}" type="presParOf" srcId="{FFD9B214-5F21-4328-84C1-20599A8F63A7}" destId="{4C9B0C3C-AE92-442E-885F-BFB50B848435}" srcOrd="4" destOrd="0" presId="urn:microsoft.com/office/officeart/2018/2/layout/IconLabelDescriptionList"/>
    <dgm:cxn modelId="{01EE7520-92E7-4BD9-9D99-118C34CACA4E}" type="presParOf" srcId="{0BB6BD99-5B71-4B53-90FE-5D3E32AB8515}" destId="{9B28EF76-4256-497E-B24B-5D14F2519C4D}" srcOrd="3" destOrd="0" presId="urn:microsoft.com/office/officeart/2018/2/layout/IconLabelDescriptionList"/>
    <dgm:cxn modelId="{39B07FA4-5A76-4E8F-8FBB-DA57F4471DDF}" type="presParOf" srcId="{0BB6BD99-5B71-4B53-90FE-5D3E32AB8515}" destId="{EB499280-6CD2-4B74-8ED8-AC9FBE2CBA7F}" srcOrd="4" destOrd="0" presId="urn:microsoft.com/office/officeart/2018/2/layout/IconLabelDescriptionList"/>
    <dgm:cxn modelId="{62830A6A-FFC3-47D5-B6AF-F5FE8C1B6D81}" type="presParOf" srcId="{EB499280-6CD2-4B74-8ED8-AC9FBE2CBA7F}" destId="{0F2E8649-AF5C-458D-A07B-805AA6D01846}" srcOrd="0" destOrd="0" presId="urn:microsoft.com/office/officeart/2018/2/layout/IconLabelDescriptionList"/>
    <dgm:cxn modelId="{4B51B4BD-0309-49EB-BF50-2EE02DBD6909}" type="presParOf" srcId="{EB499280-6CD2-4B74-8ED8-AC9FBE2CBA7F}" destId="{A5CD98C4-6699-4B19-B72B-604AF3382F3C}" srcOrd="1" destOrd="0" presId="urn:microsoft.com/office/officeart/2018/2/layout/IconLabelDescriptionList"/>
    <dgm:cxn modelId="{8248EF43-A06A-4822-A9A9-1B857F82A42F}" type="presParOf" srcId="{EB499280-6CD2-4B74-8ED8-AC9FBE2CBA7F}" destId="{D6058B7E-B1DC-4A5D-BC46-3D4368EF529F}" srcOrd="2" destOrd="0" presId="urn:microsoft.com/office/officeart/2018/2/layout/IconLabelDescriptionList"/>
    <dgm:cxn modelId="{510F3BA0-93AB-4A81-A469-CF716B7D1FF0}" type="presParOf" srcId="{EB499280-6CD2-4B74-8ED8-AC9FBE2CBA7F}" destId="{F4E71077-A9FF-47A2-B2FD-842D74A3EEC6}" srcOrd="3" destOrd="0" presId="urn:microsoft.com/office/officeart/2018/2/layout/IconLabelDescriptionList"/>
    <dgm:cxn modelId="{50D51C89-A450-4627-A8A1-5AD71B5BF34F}" type="presParOf" srcId="{EB499280-6CD2-4B74-8ED8-AC9FBE2CBA7F}" destId="{B311DF78-1163-4F21-BDCA-874A05912944}" srcOrd="4" destOrd="0" presId="urn:microsoft.com/office/officeart/2018/2/layout/IconLabelDescriptionList"/>
    <dgm:cxn modelId="{1C4E4B60-DE4B-40F9-A266-E8FC9194EA5E}" type="presParOf" srcId="{0BB6BD99-5B71-4B53-90FE-5D3E32AB8515}" destId="{84F1FC1B-D09E-4820-9838-89111E59FE15}" srcOrd="5" destOrd="0" presId="urn:microsoft.com/office/officeart/2018/2/layout/IconLabelDescriptionList"/>
    <dgm:cxn modelId="{E922CAAE-D3A9-418E-8A36-31ECFB2A4BD9}" type="presParOf" srcId="{0BB6BD99-5B71-4B53-90FE-5D3E32AB8515}" destId="{995512F8-2E5F-499D-8A07-780A3725C552}" srcOrd="6" destOrd="0" presId="urn:microsoft.com/office/officeart/2018/2/layout/IconLabelDescriptionList"/>
    <dgm:cxn modelId="{B6052332-068E-45E9-B3CA-41631BDA016D}" type="presParOf" srcId="{995512F8-2E5F-499D-8A07-780A3725C552}" destId="{96A98E81-A297-4DD9-91FA-B6462CC79FD1}" srcOrd="0" destOrd="0" presId="urn:microsoft.com/office/officeart/2018/2/layout/IconLabelDescriptionList"/>
    <dgm:cxn modelId="{3F6B3134-ECF4-44F2-A4D6-97670265C874}" type="presParOf" srcId="{995512F8-2E5F-499D-8A07-780A3725C552}" destId="{396D55E7-D9B2-4B1D-BD16-9335816651C8}" srcOrd="1" destOrd="0" presId="urn:microsoft.com/office/officeart/2018/2/layout/IconLabelDescriptionList"/>
    <dgm:cxn modelId="{015AB337-EE7C-4450-8D8F-4F58E6B0999C}" type="presParOf" srcId="{995512F8-2E5F-499D-8A07-780A3725C552}" destId="{4FD3E28F-5A3B-466C-82FA-C65B2440E112}" srcOrd="2" destOrd="0" presId="urn:microsoft.com/office/officeart/2018/2/layout/IconLabelDescriptionList"/>
    <dgm:cxn modelId="{76FAB64C-DC6C-4481-AA12-F1259EC794FF}" type="presParOf" srcId="{995512F8-2E5F-499D-8A07-780A3725C552}" destId="{439B7746-B2CD-4591-9C80-E63AAD72D7DF}" srcOrd="3" destOrd="0" presId="urn:microsoft.com/office/officeart/2018/2/layout/IconLabelDescriptionList"/>
    <dgm:cxn modelId="{A57A274D-558E-4F7C-97B7-6D2367BD2684}" type="presParOf" srcId="{995512F8-2E5F-499D-8A07-780A3725C552}" destId="{3B1A1A60-65C8-4804-94B2-811E6840D33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60AC1-0632-4EA2-AA01-A3336F799E96}">
      <dsp:nvSpPr>
        <dsp:cNvPr id="0" name=""/>
        <dsp:cNvSpPr/>
      </dsp:nvSpPr>
      <dsp:spPr>
        <a:xfrm>
          <a:off x="0" y="708097"/>
          <a:ext cx="10515600" cy="1307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015A9-B7FF-4C20-A516-EE24A0E50AE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911961-C2DF-41AF-8A28-D6C20196B28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XYZ is a private equity firm in the US. Due to remarkable growth in the cab industry in the last few years and multiple key players in the market, XYZ is planning for an investment in the cab industry.</a:t>
          </a:r>
        </a:p>
      </dsp:txBody>
      <dsp:txXfrm>
        <a:off x="1509882" y="708097"/>
        <a:ext cx="9005717" cy="1307257"/>
      </dsp:txXfrm>
    </dsp:sp>
    <dsp:sp modelId="{8049CDF5-E6CE-472C-B511-ACCC402DA8A6}">
      <dsp:nvSpPr>
        <dsp:cNvPr id="0" name=""/>
        <dsp:cNvSpPr/>
      </dsp:nvSpPr>
      <dsp:spPr>
        <a:xfrm>
          <a:off x="0" y="2342169"/>
          <a:ext cx="10515600" cy="1307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2193F-2146-4B29-954B-BEE3A6879070}">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7BB69-CB9F-4153-A92D-33BF7405EC21}">
      <dsp:nvSpPr>
        <dsp:cNvPr id="0" name=""/>
        <dsp:cNvSpPr/>
      </dsp:nvSpPr>
      <dsp:spPr>
        <a:xfrm>
          <a:off x="1509882" y="2342169"/>
          <a:ext cx="4732020"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With actionable insights to help XYZ identify the right company for investing, this analysis will include:</a:t>
          </a:r>
        </a:p>
      </dsp:txBody>
      <dsp:txXfrm>
        <a:off x="1509882" y="2342169"/>
        <a:ext cx="4732020" cy="1307257"/>
      </dsp:txXfrm>
    </dsp:sp>
    <dsp:sp modelId="{D1D5E614-126B-4D47-94A1-9232B8100F5D}">
      <dsp:nvSpPr>
        <dsp:cNvPr id="0" name=""/>
        <dsp:cNvSpPr/>
      </dsp:nvSpPr>
      <dsp:spPr>
        <a:xfrm>
          <a:off x="6241902" y="2342169"/>
          <a:ext cx="427369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22300">
            <a:lnSpc>
              <a:spcPct val="90000"/>
            </a:lnSpc>
            <a:spcBef>
              <a:spcPct val="0"/>
            </a:spcBef>
            <a:spcAft>
              <a:spcPct val="35000"/>
            </a:spcAft>
            <a:buNone/>
          </a:pPr>
          <a:r>
            <a:rPr lang="en-US" sz="1400" kern="1200" dirty="0"/>
            <a:t>Data Understanding </a:t>
          </a:r>
        </a:p>
        <a:p>
          <a:pPr marL="0" lvl="0" indent="0" algn="l" defTabSz="622300">
            <a:lnSpc>
              <a:spcPct val="90000"/>
            </a:lnSpc>
            <a:spcBef>
              <a:spcPct val="0"/>
            </a:spcBef>
            <a:spcAft>
              <a:spcPct val="35000"/>
            </a:spcAft>
            <a:buNone/>
          </a:pPr>
          <a:r>
            <a:rPr lang="en-US" sz="1400" kern="1200" dirty="0"/>
            <a:t>Data Visualization</a:t>
          </a:r>
        </a:p>
        <a:p>
          <a:pPr marL="0" lvl="0" indent="0" algn="l" defTabSz="622300">
            <a:lnSpc>
              <a:spcPct val="90000"/>
            </a:lnSpc>
            <a:spcBef>
              <a:spcPct val="0"/>
            </a:spcBef>
            <a:spcAft>
              <a:spcPct val="35000"/>
            </a:spcAft>
            <a:buNone/>
          </a:pPr>
          <a:r>
            <a:rPr lang="en-US" sz="1400" kern="1200" dirty="0"/>
            <a:t>Creating multiple hypotheses</a:t>
          </a:r>
        </a:p>
        <a:p>
          <a:pPr marL="0" lvl="0" indent="0" algn="l" defTabSz="622300">
            <a:lnSpc>
              <a:spcPct val="90000"/>
            </a:lnSpc>
            <a:spcBef>
              <a:spcPct val="0"/>
            </a:spcBef>
            <a:spcAft>
              <a:spcPct val="35000"/>
            </a:spcAft>
            <a:buNone/>
          </a:pPr>
          <a:r>
            <a:rPr lang="en-US" sz="1400" kern="1200" dirty="0"/>
            <a:t>Building models and finding the best fit model</a:t>
          </a:r>
        </a:p>
      </dsp:txBody>
      <dsp:txXfrm>
        <a:off x="6241902" y="2342169"/>
        <a:ext cx="427369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17E09-1598-44FA-A66A-6EF2FCF92749}">
      <dsp:nvSpPr>
        <dsp:cNvPr id="0" name=""/>
        <dsp:cNvSpPr/>
      </dsp:nvSpPr>
      <dsp:spPr>
        <a:xfrm>
          <a:off x="8092" y="1049912"/>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EC10EB-05AA-4604-9EBD-9946E46C33F2}">
      <dsp:nvSpPr>
        <dsp:cNvPr id="0" name=""/>
        <dsp:cNvSpPr/>
      </dsp:nvSpPr>
      <dsp:spPr>
        <a:xfrm>
          <a:off x="8092" y="1959102"/>
          <a:ext cx="2320312" cy="978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Cab_Data.csv – this file includes details of transactions for two cab companies</a:t>
          </a:r>
        </a:p>
      </dsp:txBody>
      <dsp:txXfrm>
        <a:off x="8092" y="1959102"/>
        <a:ext cx="2320312" cy="978499"/>
      </dsp:txXfrm>
    </dsp:sp>
    <dsp:sp modelId="{DF191DAA-6D32-48F7-9900-52F7DDFBEA8C}">
      <dsp:nvSpPr>
        <dsp:cNvPr id="0" name=""/>
        <dsp:cNvSpPr/>
      </dsp:nvSpPr>
      <dsp:spPr>
        <a:xfrm>
          <a:off x="8092" y="2982756"/>
          <a:ext cx="2320312" cy="324855"/>
        </a:xfrm>
        <a:prstGeom prst="rect">
          <a:avLst/>
        </a:prstGeom>
        <a:noFill/>
        <a:ln>
          <a:noFill/>
        </a:ln>
        <a:effectLst/>
      </dsp:spPr>
      <dsp:style>
        <a:lnRef idx="0">
          <a:scrgbClr r="0" g="0" b="0"/>
        </a:lnRef>
        <a:fillRef idx="0">
          <a:scrgbClr r="0" g="0" b="0"/>
        </a:fillRef>
        <a:effectRef idx="0">
          <a:scrgbClr r="0" g="0" b="0"/>
        </a:effectRef>
        <a:fontRef idx="minor"/>
      </dsp:style>
    </dsp:sp>
    <dsp:sp modelId="{BE53E4B1-0692-41A5-A5FB-4AD4E49D9117}">
      <dsp:nvSpPr>
        <dsp:cNvPr id="0" name=""/>
        <dsp:cNvSpPr/>
      </dsp:nvSpPr>
      <dsp:spPr>
        <a:xfrm>
          <a:off x="2734460" y="1049912"/>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68272B-8EC0-444A-A2E2-087021AF0910}">
      <dsp:nvSpPr>
        <dsp:cNvPr id="0" name=""/>
        <dsp:cNvSpPr/>
      </dsp:nvSpPr>
      <dsp:spPr>
        <a:xfrm>
          <a:off x="2734460" y="1959102"/>
          <a:ext cx="2320312" cy="978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Customer_ID.csv – this is a mapping table that contains a unique identifier that links the customer’s demographic details</a:t>
          </a:r>
        </a:p>
      </dsp:txBody>
      <dsp:txXfrm>
        <a:off x="2734460" y="1959102"/>
        <a:ext cx="2320312" cy="978499"/>
      </dsp:txXfrm>
    </dsp:sp>
    <dsp:sp modelId="{4C9B0C3C-AE92-442E-885F-BFB50B848435}">
      <dsp:nvSpPr>
        <dsp:cNvPr id="0" name=""/>
        <dsp:cNvSpPr/>
      </dsp:nvSpPr>
      <dsp:spPr>
        <a:xfrm>
          <a:off x="2734460" y="2982756"/>
          <a:ext cx="2320312" cy="324855"/>
        </a:xfrm>
        <a:prstGeom prst="rect">
          <a:avLst/>
        </a:prstGeom>
        <a:noFill/>
        <a:ln>
          <a:noFill/>
        </a:ln>
        <a:effectLst/>
      </dsp:spPr>
      <dsp:style>
        <a:lnRef idx="0">
          <a:scrgbClr r="0" g="0" b="0"/>
        </a:lnRef>
        <a:fillRef idx="0">
          <a:scrgbClr r="0" g="0" b="0"/>
        </a:fillRef>
        <a:effectRef idx="0">
          <a:scrgbClr r="0" g="0" b="0"/>
        </a:effectRef>
        <a:fontRef idx="minor"/>
      </dsp:style>
    </dsp:sp>
    <dsp:sp modelId="{0F2E8649-AF5C-458D-A07B-805AA6D01846}">
      <dsp:nvSpPr>
        <dsp:cNvPr id="0" name=""/>
        <dsp:cNvSpPr/>
      </dsp:nvSpPr>
      <dsp:spPr>
        <a:xfrm>
          <a:off x="5460827" y="1049912"/>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58B7E-B1DC-4A5D-BC46-3D4368EF529F}">
      <dsp:nvSpPr>
        <dsp:cNvPr id="0" name=""/>
        <dsp:cNvSpPr/>
      </dsp:nvSpPr>
      <dsp:spPr>
        <a:xfrm>
          <a:off x="5460827" y="1959102"/>
          <a:ext cx="2320312" cy="978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Transaction_ID.csv – this is a mapping table that  contains transaction-to-customer mapping and payment mode</a:t>
          </a:r>
        </a:p>
      </dsp:txBody>
      <dsp:txXfrm>
        <a:off x="5460827" y="1959102"/>
        <a:ext cx="2320312" cy="978499"/>
      </dsp:txXfrm>
    </dsp:sp>
    <dsp:sp modelId="{B311DF78-1163-4F21-BDCA-874A05912944}">
      <dsp:nvSpPr>
        <dsp:cNvPr id="0" name=""/>
        <dsp:cNvSpPr/>
      </dsp:nvSpPr>
      <dsp:spPr>
        <a:xfrm>
          <a:off x="5460827" y="2982756"/>
          <a:ext cx="2320312" cy="324855"/>
        </a:xfrm>
        <a:prstGeom prst="rect">
          <a:avLst/>
        </a:prstGeom>
        <a:noFill/>
        <a:ln>
          <a:noFill/>
        </a:ln>
        <a:effectLst/>
      </dsp:spPr>
      <dsp:style>
        <a:lnRef idx="0">
          <a:scrgbClr r="0" g="0" b="0"/>
        </a:lnRef>
        <a:fillRef idx="0">
          <a:scrgbClr r="0" g="0" b="0"/>
        </a:fillRef>
        <a:effectRef idx="0">
          <a:scrgbClr r="0" g="0" b="0"/>
        </a:effectRef>
        <a:fontRef idx="minor"/>
      </dsp:style>
    </dsp:sp>
    <dsp:sp modelId="{96A98E81-A297-4DD9-91FA-B6462CC79FD1}">
      <dsp:nvSpPr>
        <dsp:cNvPr id="0" name=""/>
        <dsp:cNvSpPr/>
      </dsp:nvSpPr>
      <dsp:spPr>
        <a:xfrm>
          <a:off x="8187194" y="1049912"/>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D3E28F-5A3B-466C-82FA-C65B2440E112}">
      <dsp:nvSpPr>
        <dsp:cNvPr id="0" name=""/>
        <dsp:cNvSpPr/>
      </dsp:nvSpPr>
      <dsp:spPr>
        <a:xfrm>
          <a:off x="8187194" y="1959102"/>
          <a:ext cx="2320312" cy="978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City.csv – this file contains a list of US cities, their population, and the number of cab users</a:t>
          </a:r>
        </a:p>
      </dsp:txBody>
      <dsp:txXfrm>
        <a:off x="8187194" y="1959102"/>
        <a:ext cx="2320312" cy="978499"/>
      </dsp:txXfrm>
    </dsp:sp>
    <dsp:sp modelId="{3B1A1A60-65C8-4804-94B2-811E6840D336}">
      <dsp:nvSpPr>
        <dsp:cNvPr id="0" name=""/>
        <dsp:cNvSpPr/>
      </dsp:nvSpPr>
      <dsp:spPr>
        <a:xfrm>
          <a:off x="27746" y="3992157"/>
          <a:ext cx="2320312" cy="32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 Timeframe of the data: 2016-01-31 to 2018-12-31</a:t>
          </a:r>
        </a:p>
      </dsp:txBody>
      <dsp:txXfrm>
        <a:off x="27746" y="3992157"/>
        <a:ext cx="2320312" cy="3248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7414591" y="2027583"/>
            <a:ext cx="4405685" cy="3747052"/>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3500" b="1" dirty="0">
                <a:latin typeface="+mj-lt"/>
                <a:ea typeface="+mj-ea"/>
                <a:cs typeface="+mj-cs"/>
              </a:rPr>
              <a:t>Exploratory Data Analysis</a:t>
            </a:r>
          </a:p>
          <a:p>
            <a:pPr>
              <a:lnSpc>
                <a:spcPct val="90000"/>
              </a:lnSpc>
              <a:spcBef>
                <a:spcPct val="0"/>
              </a:spcBef>
              <a:spcAft>
                <a:spcPts val="600"/>
              </a:spcAft>
            </a:pPr>
            <a:endParaRPr lang="en-US" sz="3500" b="1" dirty="0">
              <a:latin typeface="+mj-lt"/>
              <a:ea typeface="+mj-ea"/>
              <a:cs typeface="+mj-cs"/>
            </a:endParaRPr>
          </a:p>
          <a:p>
            <a:pPr marL="0" marR="0" lvl="0" indent="0" algn="ctr" fontAlgn="auto">
              <a:lnSpc>
                <a:spcPct val="90000"/>
              </a:lnSpc>
              <a:spcBef>
                <a:spcPct val="0"/>
              </a:spcBef>
              <a:spcAft>
                <a:spcPts val="600"/>
              </a:spcAft>
              <a:buClrTx/>
              <a:buSzTx/>
              <a:tabLst/>
              <a:defRPr/>
            </a:pPr>
            <a:r>
              <a:rPr kumimoji="0" lang="en-US" sz="3500" b="1" i="0" u="none" strike="noStrike" cap="none" spc="0" normalizeH="0" baseline="0" noProof="0" dirty="0">
                <a:ln>
                  <a:noFill/>
                </a:ln>
                <a:effectLst/>
                <a:uLnTx/>
                <a:uFillTx/>
                <a:latin typeface="+mj-lt"/>
                <a:ea typeface="+mj-ea"/>
                <a:cs typeface="+mj-cs"/>
              </a:rPr>
              <a:t>G2m Insight for Cab Investment Firm</a:t>
            </a:r>
          </a:p>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endParaRPr lang="en-US" sz="3000" dirty="0">
              <a:latin typeface="+mj-lt"/>
              <a:ea typeface="+mj-ea"/>
              <a:cs typeface="+mj-cs"/>
            </a:endParaRPr>
          </a:p>
          <a:p>
            <a:pPr algn="r">
              <a:lnSpc>
                <a:spcPct val="90000"/>
              </a:lnSpc>
              <a:spcBef>
                <a:spcPct val="0"/>
              </a:spcBef>
              <a:spcAft>
                <a:spcPts val="600"/>
              </a:spcAft>
            </a:pPr>
            <a:endParaRPr lang="en-US" sz="3000" i="1" dirty="0">
              <a:latin typeface="+mj-lt"/>
              <a:ea typeface="+mj-ea"/>
              <a:cs typeface="+mj-cs"/>
            </a:endParaRPr>
          </a:p>
          <a:p>
            <a:pPr algn="r">
              <a:lnSpc>
                <a:spcPct val="90000"/>
              </a:lnSpc>
              <a:spcBef>
                <a:spcPct val="0"/>
              </a:spcBef>
              <a:spcAft>
                <a:spcPts val="600"/>
              </a:spcAft>
            </a:pPr>
            <a:r>
              <a:rPr lang="en-US" sz="3000" i="1" dirty="0">
                <a:latin typeface="+mj-lt"/>
                <a:ea typeface="+mj-ea"/>
                <a:cs typeface="+mj-cs"/>
              </a:rPr>
              <a:t>Alexis Collier</a:t>
            </a:r>
          </a:p>
          <a:p>
            <a:pPr algn="r">
              <a:lnSpc>
                <a:spcPct val="90000"/>
              </a:lnSpc>
              <a:spcBef>
                <a:spcPct val="0"/>
              </a:spcBef>
              <a:spcAft>
                <a:spcPts val="600"/>
              </a:spcAft>
            </a:pPr>
            <a:r>
              <a:rPr lang="en-US" sz="3000" i="1">
                <a:latin typeface="+mj-lt"/>
                <a:ea typeface="+mj-ea"/>
                <a:cs typeface="+mj-cs"/>
              </a:rPr>
              <a:t>8 AUG 2023</a:t>
            </a:r>
            <a:endParaRPr lang="en-US" sz="3000" i="1" dirty="0">
              <a:latin typeface="+mj-lt"/>
              <a:ea typeface="+mj-ea"/>
              <a:cs typeface="+mj-cs"/>
            </a:endParaRPr>
          </a:p>
        </p:txBody>
      </p:sp>
      <p:sp>
        <p:nvSpPr>
          <p:cNvPr id="20" name="Freeform: Shape 1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 name="Picture 1">
            <a:extLst>
              <a:ext uri="{FF2B5EF4-FFF2-40B4-BE49-F238E27FC236}">
                <a16:creationId xmlns:a16="http://schemas.microsoft.com/office/drawing/2014/main" id="{4554495F-EED3-0E20-C53D-BEF66D92429E}"/>
              </a:ext>
            </a:extLst>
          </p:cNvPr>
          <p:cNvPicPr>
            <a:picLocks noChangeAspect="1"/>
          </p:cNvPicPr>
          <p:nvPr/>
        </p:nvPicPr>
        <p:blipFill rotWithShape="1">
          <a:blip r:embed="rId2"/>
          <a:srcRect t="2426" r="-3" b="-3"/>
          <a:stretch/>
        </p:blipFill>
        <p:spPr>
          <a:xfrm>
            <a:off x="566531" y="1305293"/>
            <a:ext cx="4960699" cy="4840357"/>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Pink Cab - Price Charged per KM per City:</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 name="TextBox 6">
            <a:extLst>
              <a:ext uri="{FF2B5EF4-FFF2-40B4-BE49-F238E27FC236}">
                <a16:creationId xmlns:a16="http://schemas.microsoft.com/office/drawing/2014/main" id="{7CB53963-383D-4D0C-8D13-6DE2607C7623}"/>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dirty="0"/>
              <a:t>There was a correlation between the cities having the same increase in price and the same increase in distance</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3278" y="2734056"/>
            <a:ext cx="7073835" cy="3483864"/>
          </a:xfrm>
          <a:prstGeom prst="rect">
            <a:avLst/>
          </a:prstGeom>
        </p:spPr>
      </p:pic>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Yellow Cab - Price Charged per KM per City:</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 name="TextBox 6">
            <a:extLst>
              <a:ext uri="{FF2B5EF4-FFF2-40B4-BE49-F238E27FC236}">
                <a16:creationId xmlns:a16="http://schemas.microsoft.com/office/drawing/2014/main" id="{7CB53963-383D-4D0C-8D13-6DE2607C7623}"/>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dirty="0"/>
              <a:t>In New York City,  the price charged the most compared to all the other cities for the yellow cab </a:t>
            </a:r>
          </a:p>
        </p:txBody>
      </p:sp>
      <p:pic>
        <p:nvPicPr>
          <p:cNvPr id="8" name="Content Placeholder 7">
            <a:extLst>
              <a:ext uri="{FF2B5EF4-FFF2-40B4-BE49-F238E27FC236}">
                <a16:creationId xmlns:a16="http://schemas.microsoft.com/office/drawing/2014/main" id="{493ACAB0-423E-F465-2697-F6E54C9C4B5D}"/>
              </a:ext>
            </a:extLst>
          </p:cNvPr>
          <p:cNvPicPr>
            <a:picLocks noGrp="1" noChangeAspect="1"/>
          </p:cNvPicPr>
          <p:nvPr>
            <p:ph idx="1"/>
          </p:nvPr>
        </p:nvPicPr>
        <p:blipFill>
          <a:blip r:embed="rId2"/>
          <a:stretch>
            <a:fillRect/>
          </a:stretch>
        </p:blipFill>
        <p:spPr>
          <a:xfrm>
            <a:off x="2741305" y="2734056"/>
            <a:ext cx="6797782" cy="3483864"/>
          </a:xfrm>
          <a:prstGeom prst="rect">
            <a:avLst/>
          </a:prstGeom>
        </p:spPr>
      </p:pic>
    </p:spTree>
    <p:extLst>
      <p:ext uri="{BB962C8B-B14F-4D97-AF65-F5344CB8AC3E}">
        <p14:creationId xmlns:p14="http://schemas.microsoft.com/office/powerpoint/2010/main" val="110455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Cab Users per City:</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F361A40B-622A-473C-B530-C081E2445427}"/>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New York City has the most cab users with 28%, followed by Chicago with 16% and Los Angeles with 13%</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3848180" y="2734056"/>
            <a:ext cx="4584032" cy="3483864"/>
          </a:xfrm>
          <a:prstGeom prst="rect">
            <a:avLst/>
          </a:prstGeom>
        </p:spPr>
      </p:pic>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Transaction per City for both Cabs:</a:t>
            </a:r>
          </a:p>
        </p:txBody>
      </p:sp>
      <p:sp>
        <p:nvSpPr>
          <p:cNvPr id="25" name="Rectangle 2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361A40B-622A-473C-B530-C081E2445427}"/>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Transactions for the yellow cab are highest in New York City at 31%, and for the pink cab, the highest number of transactions is in Los Angeles City at 23.5%</a:t>
            </a:r>
          </a:p>
        </p:txBody>
      </p:sp>
      <p:pic>
        <p:nvPicPr>
          <p:cNvPr id="4" name="Picture 3">
            <a:extLst>
              <a:ext uri="{FF2B5EF4-FFF2-40B4-BE49-F238E27FC236}">
                <a16:creationId xmlns:a16="http://schemas.microsoft.com/office/drawing/2014/main" id="{E5938D45-170E-36CF-6378-6ABB96046281}"/>
              </a:ext>
            </a:extLst>
          </p:cNvPr>
          <p:cNvPicPr>
            <a:picLocks noChangeAspect="1"/>
          </p:cNvPicPr>
          <p:nvPr/>
        </p:nvPicPr>
        <p:blipFill>
          <a:blip r:embed="rId2"/>
          <a:stretch>
            <a:fillRect/>
          </a:stretch>
        </p:blipFill>
        <p:spPr>
          <a:xfrm>
            <a:off x="1134647" y="2729397"/>
            <a:ext cx="4327781" cy="3483864"/>
          </a:xfrm>
          <a:prstGeom prst="rect">
            <a:avLst/>
          </a:prstGeom>
        </p:spPr>
      </p:pic>
      <p:pic>
        <p:nvPicPr>
          <p:cNvPr id="6" name="Picture 5">
            <a:extLst>
              <a:ext uri="{FF2B5EF4-FFF2-40B4-BE49-F238E27FC236}">
                <a16:creationId xmlns:a16="http://schemas.microsoft.com/office/drawing/2014/main" id="{6AECE8BA-5273-1AB1-5F5D-CCD4722ECE65}"/>
              </a:ext>
            </a:extLst>
          </p:cNvPr>
          <p:cNvPicPr>
            <a:picLocks noChangeAspect="1"/>
          </p:cNvPicPr>
          <p:nvPr/>
        </p:nvPicPr>
        <p:blipFill>
          <a:blip r:embed="rId3"/>
          <a:stretch>
            <a:fillRect/>
          </a:stretch>
        </p:blipFill>
        <p:spPr>
          <a:xfrm>
            <a:off x="6727076" y="2729397"/>
            <a:ext cx="4466492" cy="3483864"/>
          </a:xfrm>
          <a:prstGeom prst="rect">
            <a:avLst/>
          </a:prstGeom>
        </p:spPr>
      </p:pic>
    </p:spTree>
    <p:extLst>
      <p:ext uri="{BB962C8B-B14F-4D97-AF65-F5344CB8AC3E}">
        <p14:creationId xmlns:p14="http://schemas.microsoft.com/office/powerpoint/2010/main" val="23294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Price Charged per Gender for both Cabs: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02AF381-0BCE-4AEB-8133-692AA0875C6F}"/>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Yellow cabs charged less for female customers compared to the pink cab setting the same price for male and female customers</a:t>
            </a:r>
          </a:p>
        </p:txBody>
      </p:sp>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2"/>
          <a:stretch>
            <a:fillRect/>
          </a:stretch>
        </p:blipFill>
        <p:spPr>
          <a:xfrm>
            <a:off x="1379053" y="2729397"/>
            <a:ext cx="3838968" cy="3483864"/>
          </a:xfrm>
          <a:prstGeom prst="rect">
            <a:avLst/>
          </a:prstGeom>
        </p:spPr>
      </p:pic>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3"/>
          <a:stretch>
            <a:fillRect/>
          </a:stretch>
        </p:blipFill>
        <p:spPr>
          <a:xfrm>
            <a:off x="6986461" y="2729397"/>
            <a:ext cx="3947721" cy="3483864"/>
          </a:xfrm>
          <a:prstGeom prst="rect">
            <a:avLst/>
          </a:prstGeom>
        </p:spPr>
      </p:pic>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Customer Share Per Gender for Both Cabs: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02AF381-0BCE-4AEB-8133-692AA0875C6F}"/>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Based on per gender for both cabs, the female gender percentages are 25.5% for the yellow cab compared to 20.5% for the pink cab</a:t>
            </a:r>
          </a:p>
        </p:txBody>
      </p:sp>
      <p:pic>
        <p:nvPicPr>
          <p:cNvPr id="5" name="Picture 4">
            <a:extLst>
              <a:ext uri="{FF2B5EF4-FFF2-40B4-BE49-F238E27FC236}">
                <a16:creationId xmlns:a16="http://schemas.microsoft.com/office/drawing/2014/main" id="{5A7753A7-2ECE-CA39-D1AF-D20FACCD457F}"/>
              </a:ext>
            </a:extLst>
          </p:cNvPr>
          <p:cNvPicPr>
            <a:picLocks noChangeAspect="1"/>
          </p:cNvPicPr>
          <p:nvPr/>
        </p:nvPicPr>
        <p:blipFill>
          <a:blip r:embed="rId2"/>
          <a:stretch>
            <a:fillRect/>
          </a:stretch>
        </p:blipFill>
        <p:spPr>
          <a:xfrm>
            <a:off x="3482507" y="2572782"/>
            <a:ext cx="5226986" cy="4093625"/>
          </a:xfrm>
          <a:prstGeom prst="rect">
            <a:avLst/>
          </a:prstGeom>
        </p:spPr>
      </p:pic>
    </p:spTree>
    <p:extLst>
      <p:ext uri="{BB962C8B-B14F-4D97-AF65-F5344CB8AC3E}">
        <p14:creationId xmlns:p14="http://schemas.microsoft.com/office/powerpoint/2010/main" val="1662670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Profit Margin Per Year for Both Cabs: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yellow cab has a higher profit margin than the pink cab</a:t>
            </a:r>
          </a:p>
        </p:txBody>
      </p:sp>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2"/>
          <a:stretch>
            <a:fillRect/>
          </a:stretch>
        </p:blipFill>
        <p:spPr>
          <a:xfrm>
            <a:off x="557783" y="3073544"/>
            <a:ext cx="5481509" cy="2795569"/>
          </a:xfrm>
          <a:prstGeom prst="rect">
            <a:avLst/>
          </a:prstGeom>
        </p:spPr>
      </p:pic>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3"/>
          <a:stretch>
            <a:fillRect/>
          </a:stretch>
        </p:blipFill>
        <p:spPr>
          <a:xfrm>
            <a:off x="6198781" y="3097462"/>
            <a:ext cx="5523082" cy="2747733"/>
          </a:xfrm>
          <a:prstGeom prst="rect">
            <a:avLst/>
          </a:prstGeom>
        </p:spPr>
      </p:pic>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Average Age of Users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35 is the average age of cab users for both genders </a:t>
            </a:r>
          </a:p>
        </p:txBody>
      </p:sp>
      <p:pic>
        <p:nvPicPr>
          <p:cNvPr id="5" name="object 5">
            <a:extLst>
              <a:ext uri="{FF2B5EF4-FFF2-40B4-BE49-F238E27FC236}">
                <a16:creationId xmlns:a16="http://schemas.microsoft.com/office/drawing/2014/main" id="{78991175-6417-7578-63CF-D4D04C30FAFE}"/>
              </a:ext>
            </a:extLst>
          </p:cNvPr>
          <p:cNvPicPr/>
          <p:nvPr/>
        </p:nvPicPr>
        <p:blipFill>
          <a:blip r:embed="rId2" cstate="print"/>
          <a:stretch>
            <a:fillRect/>
          </a:stretch>
        </p:blipFill>
        <p:spPr>
          <a:xfrm>
            <a:off x="2621079" y="2819567"/>
            <a:ext cx="6949842" cy="3099441"/>
          </a:xfrm>
          <a:prstGeom prst="rect">
            <a:avLst/>
          </a:prstGeom>
        </p:spPr>
      </p:pic>
    </p:spTree>
    <p:extLst>
      <p:ext uri="{BB962C8B-B14F-4D97-AF65-F5344CB8AC3E}">
        <p14:creationId xmlns:p14="http://schemas.microsoft.com/office/powerpoint/2010/main" val="416023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Average Income of Users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average income is around $15,000 for cab users</a:t>
            </a:r>
          </a:p>
        </p:txBody>
      </p:sp>
      <p:pic>
        <p:nvPicPr>
          <p:cNvPr id="4" name="object 5">
            <a:extLst>
              <a:ext uri="{FF2B5EF4-FFF2-40B4-BE49-F238E27FC236}">
                <a16:creationId xmlns:a16="http://schemas.microsoft.com/office/drawing/2014/main" id="{B7FD1A6C-61CF-B07F-7BE4-B5BA5EC4B9F4}"/>
              </a:ext>
            </a:extLst>
          </p:cNvPr>
          <p:cNvPicPr/>
          <p:nvPr/>
        </p:nvPicPr>
        <p:blipFill>
          <a:blip r:embed="rId2" cstate="print"/>
          <a:stretch>
            <a:fillRect/>
          </a:stretch>
        </p:blipFill>
        <p:spPr>
          <a:xfrm>
            <a:off x="2798214" y="2616504"/>
            <a:ext cx="6595571" cy="3234359"/>
          </a:xfrm>
          <a:prstGeom prst="rect">
            <a:avLst/>
          </a:prstGeom>
        </p:spPr>
      </p:pic>
    </p:spTree>
    <p:extLst>
      <p:ext uri="{BB962C8B-B14F-4D97-AF65-F5344CB8AC3E}">
        <p14:creationId xmlns:p14="http://schemas.microsoft.com/office/powerpoint/2010/main" val="296588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Profit Margin</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yellow cab has a higher profit margin compared to the pink cab</a:t>
            </a:r>
          </a:p>
        </p:txBody>
      </p:sp>
      <p:pic>
        <p:nvPicPr>
          <p:cNvPr id="5" name="object 5">
            <a:extLst>
              <a:ext uri="{FF2B5EF4-FFF2-40B4-BE49-F238E27FC236}">
                <a16:creationId xmlns:a16="http://schemas.microsoft.com/office/drawing/2014/main" id="{418C0A7C-D9B8-1461-13F1-CE6CF4F74E03}"/>
              </a:ext>
            </a:extLst>
          </p:cNvPr>
          <p:cNvPicPr/>
          <p:nvPr/>
        </p:nvPicPr>
        <p:blipFill>
          <a:blip r:embed="rId2" cstate="print"/>
          <a:stretch>
            <a:fillRect/>
          </a:stretch>
        </p:blipFill>
        <p:spPr>
          <a:xfrm>
            <a:off x="3326692" y="2733792"/>
            <a:ext cx="5538615" cy="2974853"/>
          </a:xfrm>
          <a:prstGeom prst="rect">
            <a:avLst/>
          </a:prstGeom>
        </p:spPr>
      </p:pic>
    </p:spTree>
    <p:extLst>
      <p:ext uri="{BB962C8B-B14F-4D97-AF65-F5344CB8AC3E}">
        <p14:creationId xmlns:p14="http://schemas.microsoft.com/office/powerpoint/2010/main" val="187248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41248" y="548640"/>
            <a:ext cx="3600860" cy="5431536"/>
          </a:xfrm>
        </p:spPr>
        <p:txBody>
          <a:bodyPr vert="horz" lIns="91440" tIns="45720" rIns="91440" bIns="45720" rtlCol="0" anchor="ctr" anchorCtr="0">
            <a:normAutofit/>
          </a:bodyPr>
          <a:lstStyle/>
          <a:p>
            <a:pPr algn="l"/>
            <a:br>
              <a:rPr lang="en-US" sz="5400" kern="1200" dirty="0">
                <a:solidFill>
                  <a:schemeClr val="tx1"/>
                </a:solidFill>
                <a:latin typeface="+mj-lt"/>
                <a:ea typeface="+mj-ea"/>
                <a:cs typeface="+mj-cs"/>
              </a:rPr>
            </a:br>
            <a:br>
              <a:rPr lang="en-US" sz="5400" kern="1200" dirty="0">
                <a:solidFill>
                  <a:schemeClr val="tx1"/>
                </a:solidFill>
                <a:latin typeface="+mj-lt"/>
                <a:ea typeface="+mj-ea"/>
                <a:cs typeface="+mj-cs"/>
              </a:rPr>
            </a:b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Agenda</a:t>
            </a:r>
          </a:p>
        </p:txBody>
      </p:sp>
      <p:sp>
        <p:nvSpPr>
          <p:cNvPr id="3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indent="-228600" algn="l">
              <a:buFont typeface="Arial" panose="020B0604020202020204" pitchFamily="34" charset="0"/>
              <a:buChar char="•"/>
            </a:pPr>
            <a:endParaRPr lang="en-US" sz="2800" dirty="0"/>
          </a:p>
          <a:p>
            <a:pPr indent="-228600" algn="l">
              <a:buFont typeface="Arial" panose="020B0604020202020204" pitchFamily="34" charset="0"/>
              <a:buChar char="•"/>
            </a:pPr>
            <a:r>
              <a:rPr lang="en-US" sz="2800" dirty="0"/>
              <a:t>         Executive Summary</a:t>
            </a:r>
          </a:p>
          <a:p>
            <a:pPr indent="-228600" algn="l">
              <a:buFont typeface="Arial" panose="020B0604020202020204" pitchFamily="34" charset="0"/>
              <a:buChar char="•"/>
            </a:pPr>
            <a:r>
              <a:rPr lang="en-US" sz="2800" dirty="0"/>
              <a:t>         Problem Statement</a:t>
            </a:r>
          </a:p>
          <a:p>
            <a:pPr indent="-228600" algn="l">
              <a:buFont typeface="Arial" panose="020B0604020202020204" pitchFamily="34" charset="0"/>
              <a:buChar char="•"/>
            </a:pPr>
            <a:r>
              <a:rPr lang="en-US" sz="2800" dirty="0"/>
              <a:t>         Approach</a:t>
            </a:r>
          </a:p>
          <a:p>
            <a:pPr indent="-228600" algn="l">
              <a:buFont typeface="Arial" panose="020B0604020202020204" pitchFamily="34" charset="0"/>
              <a:buChar char="•"/>
            </a:pPr>
            <a:r>
              <a:rPr lang="en-US" sz="2800" dirty="0"/>
              <a:t>         Exploratory Data Analysis (EDA)</a:t>
            </a:r>
          </a:p>
          <a:p>
            <a:pPr indent="-228600" algn="l">
              <a:buFont typeface="Arial" panose="020B0604020202020204" pitchFamily="34" charset="0"/>
              <a:buChar char="•"/>
            </a:pPr>
            <a:r>
              <a:rPr lang="en-US" sz="2800" dirty="0"/>
              <a:t>         Hypothesis Testing</a:t>
            </a:r>
          </a:p>
          <a:p>
            <a:pPr indent="-228600" algn="l">
              <a:buFont typeface="Arial" panose="020B0604020202020204" pitchFamily="34" charset="0"/>
              <a:buChar char="•"/>
            </a:pPr>
            <a:r>
              <a:rPr lang="en-US" sz="2800" dirty="0"/>
              <a:t>         Recommendations</a:t>
            </a:r>
          </a:p>
          <a:p>
            <a:pPr indent="-228600" algn="l">
              <a:buFont typeface="Arial" panose="020B0604020202020204" pitchFamily="34" charset="0"/>
              <a:buChar char="•"/>
            </a:pPr>
            <a:r>
              <a:rPr lang="en-US" sz="2800" dirty="0"/>
              <a:t>         Conclusions</a:t>
            </a:r>
          </a:p>
          <a:p>
            <a:pPr indent="-228600" algn="l">
              <a:buFont typeface="Arial" panose="020B0604020202020204" pitchFamily="34" charset="0"/>
              <a:buChar char="•"/>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Profit Margin based on Time</a:t>
            </a:r>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profit margin decreased by the year</a:t>
            </a:r>
          </a:p>
          <a:p>
            <a:pPr marL="342900" indent="-228600">
              <a:lnSpc>
                <a:spcPct val="90000"/>
              </a:lnSpc>
              <a:spcAft>
                <a:spcPts val="600"/>
              </a:spcAft>
              <a:buFont typeface="Arial" panose="020B0604020202020204" pitchFamily="34" charset="0"/>
              <a:buChar char="•"/>
            </a:pPr>
            <a:r>
              <a:rPr lang="en-US" dirty="0"/>
              <a:t>The profit margin varies based on per month</a:t>
            </a:r>
          </a:p>
        </p:txBody>
      </p:sp>
      <p:pic>
        <p:nvPicPr>
          <p:cNvPr id="3" name="object 5">
            <a:extLst>
              <a:ext uri="{FF2B5EF4-FFF2-40B4-BE49-F238E27FC236}">
                <a16:creationId xmlns:a16="http://schemas.microsoft.com/office/drawing/2014/main" id="{E17432D4-BE02-4085-EA8E-160615F37294}"/>
              </a:ext>
            </a:extLst>
          </p:cNvPr>
          <p:cNvPicPr/>
          <p:nvPr/>
        </p:nvPicPr>
        <p:blipFill>
          <a:blip r:embed="rId2" cstate="print"/>
          <a:stretch>
            <a:fillRect/>
          </a:stretch>
        </p:blipFill>
        <p:spPr>
          <a:xfrm>
            <a:off x="557783" y="2936506"/>
            <a:ext cx="5481509" cy="3069645"/>
          </a:xfrm>
          <a:prstGeom prst="rect">
            <a:avLst/>
          </a:prstGeom>
        </p:spPr>
      </p:pic>
      <p:pic>
        <p:nvPicPr>
          <p:cNvPr id="5" name="object 6">
            <a:extLst>
              <a:ext uri="{FF2B5EF4-FFF2-40B4-BE49-F238E27FC236}">
                <a16:creationId xmlns:a16="http://schemas.microsoft.com/office/drawing/2014/main" id="{54800DE3-71B2-E10F-541D-9A8A5D6BF155}"/>
              </a:ext>
            </a:extLst>
          </p:cNvPr>
          <p:cNvPicPr/>
          <p:nvPr/>
        </p:nvPicPr>
        <p:blipFill>
          <a:blip r:embed="rId3" cstate="print"/>
          <a:stretch>
            <a:fillRect/>
          </a:stretch>
        </p:blipFill>
        <p:spPr>
          <a:xfrm>
            <a:off x="6198781" y="2925807"/>
            <a:ext cx="5523082" cy="3091043"/>
          </a:xfrm>
          <a:prstGeom prst="rect">
            <a:avLst/>
          </a:prstGeom>
        </p:spPr>
      </p:pic>
    </p:spTree>
    <p:extLst>
      <p:ext uri="{BB962C8B-B14F-4D97-AF65-F5344CB8AC3E}">
        <p14:creationId xmlns:p14="http://schemas.microsoft.com/office/powerpoint/2010/main" val="4156803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Margins per Transactions</a:t>
            </a:r>
          </a:p>
        </p:txBody>
      </p:sp>
      <p:sp>
        <p:nvSpPr>
          <p:cNvPr id="29" name="Rectangle 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EEDB6F9-774B-445F-AE71-A3E7D4FB21A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pink cab’s margins increased when there was an increase in transactions</a:t>
            </a:r>
          </a:p>
          <a:p>
            <a:pPr marL="342900" indent="-228600">
              <a:lnSpc>
                <a:spcPct val="90000"/>
              </a:lnSpc>
              <a:spcAft>
                <a:spcPts val="600"/>
              </a:spcAft>
              <a:buFont typeface="Arial" panose="020B0604020202020204" pitchFamily="34" charset="0"/>
              <a:buChar char="•"/>
            </a:pPr>
            <a:r>
              <a:rPr lang="en-US" dirty="0"/>
              <a:t>The yellow cab’s margins decreased when there was an increase in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56312" y="2729397"/>
            <a:ext cx="3684450" cy="3483864"/>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7073676" y="2729397"/>
            <a:ext cx="3773292" cy="3483864"/>
          </a:xfrm>
          <a:prstGeom prst="rect">
            <a:avLst/>
          </a:prstGeom>
        </p:spPr>
      </p:pic>
    </p:spTree>
    <p:extLst>
      <p:ext uri="{BB962C8B-B14F-4D97-AF65-F5344CB8AC3E}">
        <p14:creationId xmlns:p14="http://schemas.microsoft.com/office/powerpoint/2010/main" val="1915719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A14CC4-6FC0-1624-FB6A-A233684B6985}"/>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kern="1200" dirty="0">
                <a:solidFill>
                  <a:schemeClr val="tx1"/>
                </a:solidFill>
                <a:latin typeface="+mj-lt"/>
                <a:ea typeface="+mj-ea"/>
                <a:cs typeface="+mj-cs"/>
              </a:rPr>
              <a:t>Hypothesis Testing</a:t>
            </a:r>
          </a:p>
        </p:txBody>
      </p:sp>
      <p:sp>
        <p:nvSpPr>
          <p:cNvPr id="22" name="Rectangle 21">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128463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700" b="1" kern="1200" dirty="0">
                <a:solidFill>
                  <a:schemeClr val="tx1"/>
                </a:solidFill>
                <a:latin typeface="+mj-lt"/>
                <a:ea typeface="+mj-ea"/>
                <a:cs typeface="+mj-cs"/>
              </a:rPr>
              <a:t>Hypothesis 1: Is there any difference in profit regarding gender?</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4EEDB6F9-774B-445F-AE71-A3E7D4FB21A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H0: There is no difference regarding gender in both cab companies</a:t>
            </a:r>
          </a:p>
          <a:p>
            <a:pPr marL="342900" indent="-228600">
              <a:lnSpc>
                <a:spcPct val="90000"/>
              </a:lnSpc>
              <a:spcAft>
                <a:spcPts val="600"/>
              </a:spcAft>
              <a:buFont typeface="Arial" panose="020B0604020202020204" pitchFamily="34" charset="0"/>
              <a:buChar char="•"/>
            </a:pPr>
            <a:r>
              <a:rPr lang="en-US" dirty="0"/>
              <a:t>H1: There is a difference regarding gender in both cab companies</a:t>
            </a:r>
          </a:p>
        </p:txBody>
      </p:sp>
      <p:pic>
        <p:nvPicPr>
          <p:cNvPr id="15" name="Picture 14">
            <a:extLst>
              <a:ext uri="{FF2B5EF4-FFF2-40B4-BE49-F238E27FC236}">
                <a16:creationId xmlns:a16="http://schemas.microsoft.com/office/drawing/2014/main" id="{760390DD-0B21-721E-AB14-4D07FA565E85}"/>
              </a:ext>
            </a:extLst>
          </p:cNvPr>
          <p:cNvPicPr>
            <a:picLocks noChangeAspect="1"/>
          </p:cNvPicPr>
          <p:nvPr/>
        </p:nvPicPr>
        <p:blipFill>
          <a:blip r:embed="rId2"/>
          <a:stretch>
            <a:fillRect/>
          </a:stretch>
        </p:blipFill>
        <p:spPr>
          <a:xfrm>
            <a:off x="2541768" y="2767579"/>
            <a:ext cx="7108464" cy="2790073"/>
          </a:xfrm>
          <a:prstGeom prst="rect">
            <a:avLst/>
          </a:prstGeom>
        </p:spPr>
      </p:pic>
      <p:sp>
        <p:nvSpPr>
          <p:cNvPr id="16" name="object 13">
            <a:extLst>
              <a:ext uri="{FF2B5EF4-FFF2-40B4-BE49-F238E27FC236}">
                <a16:creationId xmlns:a16="http://schemas.microsoft.com/office/drawing/2014/main" id="{1A6C8CC2-631D-7171-AEAF-B042A798219B}"/>
              </a:ext>
            </a:extLst>
          </p:cNvPr>
          <p:cNvSpPr txBox="1"/>
          <p:nvPr/>
        </p:nvSpPr>
        <p:spPr>
          <a:xfrm>
            <a:off x="1185294" y="5960882"/>
            <a:ext cx="9821412" cy="671979"/>
          </a:xfrm>
          <a:prstGeom prst="rect">
            <a:avLst/>
          </a:prstGeom>
        </p:spPr>
        <p:txBody>
          <a:bodyPr vert="horz" wrap="square" lIns="0" tIns="12700" rIns="0" bIns="0" rtlCol="0">
            <a:spAutoFit/>
          </a:bodyPr>
          <a:lstStyle/>
          <a:p>
            <a:pPr marL="12700" algn="ctr">
              <a:spcBef>
                <a:spcPts val="100"/>
              </a:spcBef>
            </a:pPr>
            <a:r>
              <a:rPr sz="2400" b="1" spc="-10" dirty="0">
                <a:latin typeface="Calibri Light"/>
                <a:cs typeface="Calibri Light"/>
              </a:rPr>
              <a:t>Conclusion</a:t>
            </a:r>
            <a:r>
              <a:rPr lang="en-US" sz="1800" b="0" spc="-10" dirty="0">
                <a:latin typeface="Calibri Light"/>
                <a:cs typeface="Calibri Light"/>
              </a:rPr>
              <a:t>: </a:t>
            </a:r>
            <a:r>
              <a:rPr lang="en-US" sz="1800" b="0" dirty="0">
                <a:latin typeface="Calibri Light"/>
                <a:cs typeface="Calibri Light"/>
              </a:rPr>
              <a:t>There</a:t>
            </a:r>
            <a:r>
              <a:rPr lang="en-US" sz="1800" b="0" spc="-45" dirty="0">
                <a:latin typeface="Calibri Light"/>
                <a:cs typeface="Calibri Light"/>
              </a:rPr>
              <a:t> </a:t>
            </a:r>
            <a:r>
              <a:rPr lang="en-US" sz="1800" b="0" dirty="0">
                <a:latin typeface="Calibri Light"/>
                <a:cs typeface="Calibri Light"/>
              </a:rPr>
              <a:t>is</a:t>
            </a:r>
            <a:r>
              <a:rPr lang="en-US" sz="1800" b="0" spc="-15" dirty="0">
                <a:latin typeface="Calibri Light"/>
                <a:cs typeface="Calibri Light"/>
              </a:rPr>
              <a:t> </a:t>
            </a:r>
            <a:r>
              <a:rPr lang="en-US" sz="1800" b="0" dirty="0">
                <a:latin typeface="Calibri Light"/>
                <a:cs typeface="Calibri Light"/>
              </a:rPr>
              <a:t>no</a:t>
            </a:r>
            <a:r>
              <a:rPr lang="en-US" sz="1800" b="0" spc="-25" dirty="0">
                <a:latin typeface="Calibri Light"/>
                <a:cs typeface="Calibri Light"/>
              </a:rPr>
              <a:t> </a:t>
            </a:r>
            <a:r>
              <a:rPr lang="en-US" sz="1800" b="0" spc="-10" dirty="0">
                <a:latin typeface="Calibri Light"/>
                <a:cs typeface="Calibri Light"/>
              </a:rPr>
              <a:t>difference</a:t>
            </a:r>
            <a:r>
              <a:rPr lang="en-US" sz="1800" b="0" spc="-50" dirty="0">
                <a:latin typeface="Calibri Light"/>
                <a:cs typeface="Calibri Light"/>
              </a:rPr>
              <a:t> </a:t>
            </a:r>
            <a:r>
              <a:rPr lang="en-US" sz="1800" b="0" spc="-10" dirty="0">
                <a:latin typeface="Calibri Light"/>
                <a:cs typeface="Calibri Light"/>
              </a:rPr>
              <a:t>regarding</a:t>
            </a:r>
            <a:r>
              <a:rPr lang="en-US" sz="1800" b="0" dirty="0">
                <a:latin typeface="Calibri Light"/>
                <a:cs typeface="Calibri Light"/>
              </a:rPr>
              <a:t> gender</a:t>
            </a:r>
            <a:r>
              <a:rPr lang="en-US" sz="1800" b="0" spc="-40" dirty="0">
                <a:latin typeface="Calibri Light"/>
                <a:cs typeface="Calibri Light"/>
              </a:rPr>
              <a:t> </a:t>
            </a:r>
            <a:r>
              <a:rPr lang="en-US" sz="1800" b="0" dirty="0">
                <a:latin typeface="Calibri Light"/>
                <a:cs typeface="Calibri Light"/>
              </a:rPr>
              <a:t>among</a:t>
            </a:r>
            <a:r>
              <a:rPr lang="en-US" sz="1800" b="0" spc="-20" dirty="0">
                <a:latin typeface="Calibri Light"/>
                <a:cs typeface="Calibri Light"/>
              </a:rPr>
              <a:t> </a:t>
            </a:r>
            <a:r>
              <a:rPr lang="en-US" sz="1800" b="0" dirty="0">
                <a:latin typeface="Calibri Light"/>
                <a:cs typeface="Calibri Light"/>
              </a:rPr>
              <a:t>both</a:t>
            </a:r>
            <a:r>
              <a:rPr lang="en-US" sz="1800" b="0" spc="-25" dirty="0">
                <a:latin typeface="Calibri Light"/>
                <a:cs typeface="Calibri Light"/>
              </a:rPr>
              <a:t> </a:t>
            </a:r>
            <a:r>
              <a:rPr lang="en-US" sz="1800" b="0" dirty="0">
                <a:latin typeface="Calibri Light"/>
                <a:cs typeface="Calibri Light"/>
              </a:rPr>
              <a:t>cab</a:t>
            </a:r>
            <a:r>
              <a:rPr lang="en-US" sz="1800" b="0" spc="-10" dirty="0">
                <a:latin typeface="Calibri Light"/>
                <a:cs typeface="Calibri Light"/>
              </a:rPr>
              <a:t> companies.</a:t>
            </a:r>
            <a:endParaRPr lang="en-US" sz="1800" dirty="0">
              <a:latin typeface="Calibri Light"/>
              <a:cs typeface="Calibri Light"/>
            </a:endParaRPr>
          </a:p>
          <a:p>
            <a:pPr marL="12700" algn="ctr">
              <a:lnSpc>
                <a:spcPct val="100000"/>
              </a:lnSpc>
              <a:spcBef>
                <a:spcPts val="100"/>
              </a:spcBef>
            </a:pPr>
            <a:endParaRPr sz="1800" dirty="0">
              <a:latin typeface="Calibri Light"/>
              <a:cs typeface="Calibri Light"/>
            </a:endParaRPr>
          </a:p>
        </p:txBody>
      </p:sp>
    </p:spTree>
    <p:extLst>
      <p:ext uri="{BB962C8B-B14F-4D97-AF65-F5344CB8AC3E}">
        <p14:creationId xmlns:p14="http://schemas.microsoft.com/office/powerpoint/2010/main" val="370598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700" b="1" kern="1200" dirty="0">
                <a:solidFill>
                  <a:schemeClr val="tx1"/>
                </a:solidFill>
                <a:latin typeface="+mj-lt"/>
                <a:ea typeface="+mj-ea"/>
                <a:cs typeface="+mj-cs"/>
              </a:rPr>
              <a:t>Hypothesis 2: Is there any difference in profit regarding age?</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4EEDB6F9-774B-445F-AE71-A3E7D4FB21A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H0: There is no difference regarding age in both cab companies.</a:t>
            </a:r>
          </a:p>
          <a:p>
            <a:pPr marL="342900" indent="-228600">
              <a:lnSpc>
                <a:spcPct val="90000"/>
              </a:lnSpc>
              <a:spcAft>
                <a:spcPts val="600"/>
              </a:spcAft>
              <a:buFont typeface="Arial" panose="020B0604020202020204" pitchFamily="34" charset="0"/>
              <a:buChar char="•"/>
            </a:pPr>
            <a:r>
              <a:rPr lang="en-US" dirty="0"/>
              <a:t>H1: There is a difference in age in both cab companies.</a:t>
            </a:r>
          </a:p>
        </p:txBody>
      </p:sp>
      <p:sp>
        <p:nvSpPr>
          <p:cNvPr id="16" name="object 13">
            <a:extLst>
              <a:ext uri="{FF2B5EF4-FFF2-40B4-BE49-F238E27FC236}">
                <a16:creationId xmlns:a16="http://schemas.microsoft.com/office/drawing/2014/main" id="{1A6C8CC2-631D-7171-AEAF-B042A798219B}"/>
              </a:ext>
            </a:extLst>
          </p:cNvPr>
          <p:cNvSpPr txBox="1"/>
          <p:nvPr/>
        </p:nvSpPr>
        <p:spPr>
          <a:xfrm>
            <a:off x="975338" y="5988531"/>
            <a:ext cx="10241323" cy="320601"/>
          </a:xfrm>
          <a:prstGeom prst="rect">
            <a:avLst/>
          </a:prstGeom>
        </p:spPr>
        <p:txBody>
          <a:bodyPr vert="horz" wrap="square" lIns="0" tIns="12700" rIns="0" bIns="0" rtlCol="0">
            <a:spAutoFit/>
          </a:bodyPr>
          <a:lstStyle/>
          <a:p>
            <a:pPr marL="12700" algn="ctr">
              <a:spcBef>
                <a:spcPts val="100"/>
              </a:spcBef>
            </a:pPr>
            <a:r>
              <a:rPr sz="2000" b="1" spc="-10" dirty="0">
                <a:latin typeface="Calibri Light"/>
                <a:cs typeface="Calibri Light"/>
              </a:rPr>
              <a:t>Conclusion</a:t>
            </a:r>
            <a:r>
              <a:rPr lang="en-US" sz="1800" b="0" spc="-10" dirty="0">
                <a:latin typeface="Calibri Light"/>
                <a:cs typeface="Calibri Light"/>
              </a:rPr>
              <a:t>: </a:t>
            </a:r>
            <a:r>
              <a:rPr lang="en-US" sz="1800" b="0" dirty="0">
                <a:latin typeface="Calibri Light"/>
                <a:cs typeface="Calibri Light"/>
              </a:rPr>
              <a:t>The yellow cab offered discounts for customers </a:t>
            </a:r>
            <a:r>
              <a:rPr lang="en-US" sz="1800" b="0" spc="-10" dirty="0">
                <a:latin typeface="Calibri Light"/>
                <a:cs typeface="Calibri Light"/>
              </a:rPr>
              <a:t>older </a:t>
            </a:r>
            <a:r>
              <a:rPr lang="en-US" sz="1800" b="0" dirty="0">
                <a:latin typeface="Calibri Light"/>
                <a:cs typeface="Calibri Light"/>
              </a:rPr>
              <a:t>than</a:t>
            </a:r>
            <a:r>
              <a:rPr lang="en-US" sz="1800" b="0" spc="-25" dirty="0">
                <a:latin typeface="Calibri Light"/>
                <a:cs typeface="Calibri Light"/>
              </a:rPr>
              <a:t> </a:t>
            </a:r>
            <a:r>
              <a:rPr lang="en-US" sz="1800" b="0" dirty="0">
                <a:latin typeface="Calibri Light"/>
                <a:cs typeface="Calibri Light"/>
              </a:rPr>
              <a:t>60</a:t>
            </a:r>
            <a:r>
              <a:rPr lang="en-US" sz="1800" b="0" spc="-35" dirty="0">
                <a:latin typeface="Calibri Light"/>
                <a:cs typeface="Calibri Light"/>
              </a:rPr>
              <a:t> </a:t>
            </a:r>
            <a:r>
              <a:rPr lang="en-US" sz="1800" b="0" dirty="0">
                <a:latin typeface="Calibri Light"/>
                <a:cs typeface="Calibri Light"/>
              </a:rPr>
              <a:t>years</a:t>
            </a:r>
            <a:r>
              <a:rPr lang="en-US" sz="1800" b="0" spc="-40" dirty="0">
                <a:latin typeface="Calibri Light"/>
                <a:cs typeface="Calibri Light"/>
              </a:rPr>
              <a:t> </a:t>
            </a:r>
            <a:r>
              <a:rPr lang="en-US" sz="1800" b="0" spc="-20" dirty="0">
                <a:latin typeface="Calibri Light"/>
                <a:cs typeface="Calibri Light"/>
              </a:rPr>
              <a:t>old.</a:t>
            </a:r>
            <a:endParaRPr lang="en-US" sz="1800" dirty="0">
              <a:latin typeface="Calibri Light"/>
              <a:cs typeface="Calibri Light"/>
            </a:endParaRPr>
          </a:p>
        </p:txBody>
      </p:sp>
      <p:pic>
        <p:nvPicPr>
          <p:cNvPr id="12" name="Picture 11">
            <a:extLst>
              <a:ext uri="{FF2B5EF4-FFF2-40B4-BE49-F238E27FC236}">
                <a16:creationId xmlns:a16="http://schemas.microsoft.com/office/drawing/2014/main" id="{6F0C7B81-8CB1-B761-B318-4EEDD0AEDFCD}"/>
              </a:ext>
            </a:extLst>
          </p:cNvPr>
          <p:cNvPicPr>
            <a:picLocks noChangeAspect="1"/>
          </p:cNvPicPr>
          <p:nvPr/>
        </p:nvPicPr>
        <p:blipFill>
          <a:blip r:embed="rId2"/>
          <a:stretch>
            <a:fillRect/>
          </a:stretch>
        </p:blipFill>
        <p:spPr>
          <a:xfrm>
            <a:off x="2575255" y="2847236"/>
            <a:ext cx="7041490" cy="2767824"/>
          </a:xfrm>
          <a:prstGeom prst="rect">
            <a:avLst/>
          </a:prstGeom>
        </p:spPr>
      </p:pic>
    </p:spTree>
    <p:extLst>
      <p:ext uri="{BB962C8B-B14F-4D97-AF65-F5344CB8AC3E}">
        <p14:creationId xmlns:p14="http://schemas.microsoft.com/office/powerpoint/2010/main" val="151990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700" b="1" kern="1200" dirty="0">
                <a:solidFill>
                  <a:schemeClr val="tx1"/>
                </a:solidFill>
                <a:latin typeface="+mj-lt"/>
                <a:ea typeface="+mj-ea"/>
                <a:cs typeface="+mj-cs"/>
              </a:rPr>
              <a:t>Hypothesis 3: Is there any difference in profit regarding payment mode?</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4EEDB6F9-774B-445F-AE71-A3E7D4FB21A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H0: There is no difference regarding payment mode in both cab companies.</a:t>
            </a:r>
          </a:p>
          <a:p>
            <a:pPr marL="342900" indent="-228600">
              <a:lnSpc>
                <a:spcPct val="90000"/>
              </a:lnSpc>
              <a:spcAft>
                <a:spcPts val="600"/>
              </a:spcAft>
              <a:buFont typeface="Arial" panose="020B0604020202020204" pitchFamily="34" charset="0"/>
              <a:buChar char="•"/>
            </a:pPr>
            <a:r>
              <a:rPr lang="en-US" dirty="0"/>
              <a:t>H1: There is a difference regarding payment mode in both cab companies.</a:t>
            </a:r>
          </a:p>
        </p:txBody>
      </p:sp>
      <p:sp>
        <p:nvSpPr>
          <p:cNvPr id="16" name="object 13">
            <a:extLst>
              <a:ext uri="{FF2B5EF4-FFF2-40B4-BE49-F238E27FC236}">
                <a16:creationId xmlns:a16="http://schemas.microsoft.com/office/drawing/2014/main" id="{1A6C8CC2-631D-7171-AEAF-B042A798219B}"/>
              </a:ext>
            </a:extLst>
          </p:cNvPr>
          <p:cNvSpPr txBox="1"/>
          <p:nvPr/>
        </p:nvSpPr>
        <p:spPr>
          <a:xfrm>
            <a:off x="975338" y="5988531"/>
            <a:ext cx="10241323" cy="289823"/>
          </a:xfrm>
          <a:prstGeom prst="rect">
            <a:avLst/>
          </a:prstGeom>
        </p:spPr>
        <p:txBody>
          <a:bodyPr vert="horz" wrap="square" lIns="0" tIns="12700" rIns="0" bIns="0" rtlCol="0">
            <a:spAutoFit/>
          </a:bodyPr>
          <a:lstStyle/>
          <a:p>
            <a:pPr marL="12700" algn="ctr">
              <a:spcBef>
                <a:spcPts val="100"/>
              </a:spcBef>
            </a:pPr>
            <a:r>
              <a:rPr sz="1800" b="1" spc="-10" dirty="0">
                <a:latin typeface="Calibri Light"/>
                <a:cs typeface="Calibri Light"/>
              </a:rPr>
              <a:t>Conclusion</a:t>
            </a:r>
            <a:r>
              <a:rPr lang="en-US" sz="1800" b="0" spc="-10" dirty="0">
                <a:latin typeface="Calibri Light"/>
                <a:cs typeface="Calibri Light"/>
              </a:rPr>
              <a:t>: </a:t>
            </a:r>
            <a:r>
              <a:rPr lang="en-US" sz="1800" b="0" dirty="0">
                <a:latin typeface="Calibri Light"/>
                <a:cs typeface="Calibri Light"/>
              </a:rPr>
              <a:t>There is no difference in payment mode for both cab companies.</a:t>
            </a:r>
          </a:p>
        </p:txBody>
      </p:sp>
      <p:pic>
        <p:nvPicPr>
          <p:cNvPr id="11" name="Picture 10">
            <a:extLst>
              <a:ext uri="{FF2B5EF4-FFF2-40B4-BE49-F238E27FC236}">
                <a16:creationId xmlns:a16="http://schemas.microsoft.com/office/drawing/2014/main" id="{CF21F325-F0A3-1A3C-C467-49631930832A}"/>
              </a:ext>
            </a:extLst>
          </p:cNvPr>
          <p:cNvPicPr>
            <a:picLocks noChangeAspect="1"/>
          </p:cNvPicPr>
          <p:nvPr/>
        </p:nvPicPr>
        <p:blipFill>
          <a:blip r:embed="rId2"/>
          <a:stretch>
            <a:fillRect/>
          </a:stretch>
        </p:blipFill>
        <p:spPr>
          <a:xfrm>
            <a:off x="2553916" y="2819567"/>
            <a:ext cx="7084166" cy="2944623"/>
          </a:xfrm>
          <a:prstGeom prst="rect">
            <a:avLst/>
          </a:prstGeom>
        </p:spPr>
      </p:pic>
    </p:spTree>
    <p:extLst>
      <p:ext uri="{BB962C8B-B14F-4D97-AF65-F5344CB8AC3E}">
        <p14:creationId xmlns:p14="http://schemas.microsoft.com/office/powerpoint/2010/main" val="46440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dirty="0">
                <a:solidFill>
                  <a:schemeClr val="tx1"/>
                </a:solidFill>
                <a:latin typeface="+mj-lt"/>
                <a:ea typeface="+mj-ea"/>
                <a:cs typeface="+mj-cs"/>
              </a:rPr>
              <a:t>Recommendations</a:t>
            </a:r>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 name="TextBox 6">
            <a:extLst>
              <a:ext uri="{FF2B5EF4-FFF2-40B4-BE49-F238E27FC236}">
                <a16:creationId xmlns:a16="http://schemas.microsoft.com/office/drawing/2014/main" id="{1ADAA70E-00D3-4A4D-BAF2-32F465BAF895}"/>
              </a:ext>
            </a:extLst>
          </p:cNvPr>
          <p:cNvSpPr txBox="1"/>
          <p:nvPr/>
        </p:nvSpPr>
        <p:spPr>
          <a:xfrm>
            <a:off x="1115568" y="2481943"/>
            <a:ext cx="10168128" cy="369502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2900" dirty="0"/>
              <a:t>The year-end transaction per year from 2016 to 2018 for the yellow cab is almost double that of the pink cab.</a:t>
            </a:r>
          </a:p>
          <a:p>
            <a:pPr marL="285750" indent="-228600">
              <a:lnSpc>
                <a:spcPct val="90000"/>
              </a:lnSpc>
              <a:spcAft>
                <a:spcPts val="600"/>
              </a:spcAft>
              <a:buFont typeface="Arial" panose="020B0604020202020204" pitchFamily="34" charset="0"/>
              <a:buChar char="•"/>
            </a:pPr>
            <a:endParaRPr lang="en-US" sz="2900" dirty="0"/>
          </a:p>
          <a:p>
            <a:pPr marL="285750" indent="-228600">
              <a:lnSpc>
                <a:spcPct val="90000"/>
              </a:lnSpc>
              <a:spcAft>
                <a:spcPts val="600"/>
              </a:spcAft>
              <a:buFont typeface="Arial" panose="020B0604020202020204" pitchFamily="34" charset="0"/>
              <a:buChar char="•"/>
            </a:pPr>
            <a:r>
              <a:rPr lang="en-US" sz="2900" dirty="0"/>
              <a:t>The profit margin is higher per year from 2016 to 2018 for the yellow cab than for the pink cab.</a:t>
            </a:r>
          </a:p>
          <a:p>
            <a:pPr marL="285750" indent="-228600">
              <a:lnSpc>
                <a:spcPct val="90000"/>
              </a:lnSpc>
              <a:spcAft>
                <a:spcPts val="600"/>
              </a:spcAft>
              <a:buFont typeface="Arial" panose="020B0604020202020204" pitchFamily="34" charset="0"/>
              <a:buChar char="•"/>
            </a:pPr>
            <a:endParaRPr lang="en-US" sz="2900" dirty="0"/>
          </a:p>
          <a:p>
            <a:pPr marL="57150" algn="ctr">
              <a:lnSpc>
                <a:spcPct val="90000"/>
              </a:lnSpc>
              <a:spcAft>
                <a:spcPts val="600"/>
              </a:spcAft>
            </a:pPr>
            <a:r>
              <a:rPr lang="en-US" sz="4200" b="1" dirty="0"/>
              <a:t>The yellow cab is recommended for investment.</a:t>
            </a:r>
          </a:p>
          <a:p>
            <a:pPr marL="285750" indent="-228600">
              <a:lnSpc>
                <a:spcPct val="90000"/>
              </a:lnSpc>
              <a:spcAft>
                <a:spcPts val="6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4192791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966912" y="3113087"/>
            <a:ext cx="8258176" cy="631825"/>
          </a:xfrm>
        </p:spPr>
        <p:txBody>
          <a:bodyPr anchor="ctr">
            <a:normAutofit fontScale="40000" lnSpcReduction="20000"/>
          </a:bodyPr>
          <a:lstStyle/>
          <a:p>
            <a:r>
              <a:rPr lang="en-US" sz="11400" dirty="0"/>
              <a:t>Thank You</a:t>
            </a:r>
          </a:p>
          <a:p>
            <a:endParaRPr lang="en-US" sz="2800" dirty="0"/>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498521-74EF-F614-AA5A-4BB9CDDDFD88}"/>
              </a:ext>
            </a:extLst>
          </p:cNvPr>
          <p:cNvSpPr>
            <a:spLocks noGrp="1"/>
          </p:cNvSpPr>
          <p:nvPr>
            <p:ph type="title"/>
          </p:nvPr>
        </p:nvSpPr>
        <p:spPr>
          <a:xfrm>
            <a:off x="841248" y="256032"/>
            <a:ext cx="10506456" cy="1014984"/>
          </a:xfrm>
        </p:spPr>
        <p:txBody>
          <a:bodyPr anchor="b">
            <a:normAutofit/>
          </a:bodyPr>
          <a:lstStyle/>
          <a:p>
            <a:r>
              <a:rPr lang="en-US" b="1" dirty="0"/>
              <a:t>Problem Statement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5A4A71B-9684-30A9-5DA8-747E67328FA5}"/>
              </a:ext>
            </a:extLst>
          </p:cNvPr>
          <p:cNvGraphicFramePr>
            <a:graphicFrameLocks noGrp="1"/>
          </p:cNvGraphicFramePr>
          <p:nvPr>
            <p:ph idx="1"/>
            <p:extLst>
              <p:ext uri="{D42A27DB-BD31-4B8C-83A1-F6EECF244321}">
                <p14:modId xmlns:p14="http://schemas.microsoft.com/office/powerpoint/2010/main" val="17819000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075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B0C758-D184-853D-707F-AE9AAE766D7A}"/>
              </a:ext>
            </a:extLst>
          </p:cNvPr>
          <p:cNvSpPr>
            <a:spLocks noGrp="1"/>
          </p:cNvSpPr>
          <p:nvPr>
            <p:ph type="title"/>
          </p:nvPr>
        </p:nvSpPr>
        <p:spPr>
          <a:xfrm>
            <a:off x="841248" y="256032"/>
            <a:ext cx="10506456" cy="1014984"/>
          </a:xfrm>
        </p:spPr>
        <p:txBody>
          <a:bodyPr anchor="b">
            <a:normAutofit/>
          </a:bodyPr>
          <a:lstStyle/>
          <a:p>
            <a:r>
              <a:rPr lang="en-US" b="1" dirty="0"/>
              <a:t>Data Information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C56B598-0391-615A-888A-C888517A01F4}"/>
              </a:ext>
            </a:extLst>
          </p:cNvPr>
          <p:cNvGraphicFramePr>
            <a:graphicFrameLocks noGrp="1"/>
          </p:cNvGraphicFramePr>
          <p:nvPr>
            <p:ph idx="1"/>
            <p:extLst>
              <p:ext uri="{D42A27DB-BD31-4B8C-83A1-F6EECF244321}">
                <p14:modId xmlns:p14="http://schemas.microsoft.com/office/powerpoint/2010/main" val="27632479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198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financial graph">
            <a:extLst>
              <a:ext uri="{FF2B5EF4-FFF2-40B4-BE49-F238E27FC236}">
                <a16:creationId xmlns:a16="http://schemas.microsoft.com/office/drawing/2014/main" id="{24AC7979-494F-763B-1F23-7E093FFC8643}"/>
              </a:ext>
            </a:extLst>
          </p:cNvPr>
          <p:cNvPicPr>
            <a:picLocks noChangeAspect="1"/>
          </p:cNvPicPr>
          <p:nvPr/>
        </p:nvPicPr>
        <p:blipFill rotWithShape="1">
          <a:blip r:embed="rId2"/>
          <a:srcRect l="3116" t="9091" r="32247"/>
          <a:stretch/>
        </p:blipFill>
        <p:spPr>
          <a:xfrm>
            <a:off x="3523488" y="10"/>
            <a:ext cx="8668512" cy="6857990"/>
          </a:xfrm>
          <a:prstGeom prst="rect">
            <a:avLst/>
          </a:prstGeom>
        </p:spPr>
      </p:pic>
      <p:sp>
        <p:nvSpPr>
          <p:cNvPr id="31" name="Rectangle 3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D6E385-451F-F13F-513E-8FE982DA07A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EXPLORATORY DATA ANALYSIS</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73024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Distribution of KM Travelled for both Cabs:</a:t>
            </a:r>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EC693A4-C5D2-4A3D-AE21-322A5CB6141F}"/>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Both the pink and yellow cabs, most cabs travelled between 2 to 48 KM</a:t>
            </a:r>
          </a:p>
        </p:txBody>
      </p:sp>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2"/>
          <a:stretch>
            <a:fillRect/>
          </a:stretch>
        </p:blipFill>
        <p:spPr>
          <a:xfrm>
            <a:off x="619719" y="2914289"/>
            <a:ext cx="5108925" cy="3483864"/>
          </a:xfrm>
          <a:prstGeom prst="rect">
            <a:avLst/>
          </a:prstGeom>
        </p:spPr>
      </p:pic>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3"/>
          <a:stretch>
            <a:fillRect/>
          </a:stretch>
        </p:blipFill>
        <p:spPr>
          <a:xfrm>
            <a:off x="6198781" y="2860430"/>
            <a:ext cx="5523082" cy="3221797"/>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Distribution of Price Charged for both Cabs:</a:t>
            </a:r>
            <a:endParaRPr lang="en-US" sz="32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E0D111FA-AC6B-4DB0-AF6C-CFDB09925CFB}"/>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price charge range for a yellow cab is more than a pink cab. The outliers are the use of high-end cars.</a:t>
            </a:r>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785367" y="2734056"/>
            <a:ext cx="8709658" cy="3483864"/>
          </a:xfrm>
          <a:prstGeom prst="rect">
            <a:avLst/>
          </a:prstGeom>
        </p:spPr>
      </p:pic>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Travel Frequency per Month:</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850F846-7AF9-429C-96CB-BABFE4DFC8D5}"/>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yellow cab had the highest travel frequency in December during the holiday season compared to the pink cab</a:t>
            </a:r>
          </a:p>
        </p:txBody>
      </p:sp>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2"/>
          <a:stretch>
            <a:fillRect/>
          </a:stretch>
        </p:blipFill>
        <p:spPr>
          <a:xfrm>
            <a:off x="557783" y="3217434"/>
            <a:ext cx="5481509" cy="2507789"/>
          </a:xfrm>
          <a:prstGeom prst="rect">
            <a:avLst/>
          </a:prstGeom>
        </p:spPr>
      </p:pic>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3"/>
          <a:stretch>
            <a:fillRect/>
          </a:stretch>
        </p:blipFill>
        <p:spPr>
          <a:xfrm>
            <a:off x="6198781" y="3214828"/>
            <a:ext cx="5523082" cy="2513002"/>
          </a:xfrm>
          <a:prstGeom prst="rect">
            <a:avLst/>
          </a:prstGeom>
        </p:spPr>
      </p:pic>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Transaction per Year for both Cabs: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38101CD1-4DBE-4923-BAF8-AB2A42FCC9BD}"/>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number of transactions for the yellow cabs was higher than for the pink cabs for each year </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2065500" y="2734056"/>
            <a:ext cx="8149391" cy="3483864"/>
          </a:xfrm>
          <a:prstGeom prst="rect">
            <a:avLst/>
          </a:prstGeom>
        </p:spPr>
      </p:pic>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929</TotalTime>
  <Words>828</Words>
  <Application>Microsoft Office PowerPoint</Application>
  <PresentationFormat>Widescreen</PresentationFormat>
  <Paragraphs>86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   Agenda</vt:lpstr>
      <vt:lpstr>Problem Statement</vt:lpstr>
      <vt:lpstr>Data Information</vt:lpstr>
      <vt:lpstr>EXPLORATORY DATA ANALYSIS</vt:lpstr>
      <vt:lpstr>Distribution of KM Travelled for both Cabs:</vt:lpstr>
      <vt:lpstr>Distribution of Price Charged for both Cabs:</vt:lpstr>
      <vt:lpstr>Travel Frequency per Month:</vt:lpstr>
      <vt:lpstr>Transaction per Year for both Cabs:</vt:lpstr>
      <vt:lpstr>Pink Cab - Price Charged per KM per City:</vt:lpstr>
      <vt:lpstr>Yellow Cab -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Average Age of Users</vt:lpstr>
      <vt:lpstr>Average Income of Users</vt:lpstr>
      <vt:lpstr>Profit Margin</vt:lpstr>
      <vt:lpstr>Profit Margin based on Time</vt:lpstr>
      <vt:lpstr>Margins per Transactions</vt:lpstr>
      <vt:lpstr>Hypothesis Testing</vt:lpstr>
      <vt:lpstr>Hypothesis 1: Is there any difference in profit regarding gender?</vt:lpstr>
      <vt:lpstr>Hypothesis 2: Is there any difference in profit regarding age?</vt:lpstr>
      <vt:lpstr>Hypothesis 3: Is there any difference in profit regarding payment mode?</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Alexis Collier</dc:creator>
  <cp:lastModifiedBy>Alexis Collier</cp:lastModifiedBy>
  <cp:revision>1</cp:revision>
  <dcterms:created xsi:type="dcterms:W3CDTF">2022-10-19T00:52:35Z</dcterms:created>
  <dcterms:modified xsi:type="dcterms:W3CDTF">2023-08-08T23:41:25Z</dcterms:modified>
</cp:coreProperties>
</file>