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V+PvPipKVgYs5TT3BQUXlxyg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Multi-Stage Build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Build Mount With Docker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F7F7F"/>
                </a:solidFill>
              </a:rPr>
              <a:t>Apurva Bhandari</a:t>
            </a:r>
            <a:endParaRPr sz="1400">
              <a:solidFill>
                <a:srgbClr val="7F7F7F"/>
              </a:solidFill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71900" y="1641764"/>
            <a:ext cx="8222100" cy="298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Apurva Bhandari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Docker and Kubernetes Enthusiast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SRE @ Vuclip, Pune.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GitHub : https://github.com/apurvabhandari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LinkedIn : https://www.linkedin.com/in/apurvabhandari-linux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Email: apurvbhandari@gmail.com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Working with Dockerfile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Cutting the Size of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Multi-Stage Build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Build Mount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Dockerfile Works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04634" y="1666759"/>
            <a:ext cx="2645373" cy="33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Dockerfile</a:t>
            </a:r>
            <a:endParaRPr sz="1400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2005063"/>
            <a:ext cx="35052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073" y="2005063"/>
            <a:ext cx="4843326" cy="26525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4184073" y="1666760"/>
            <a:ext cx="2645373" cy="338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Docker build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2875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A4145"/>
              </a:buClr>
              <a:buSzPts val="1350"/>
              <a:buNone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Example steps for Builder pattern;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Derive from a Golang base image with the whole runtime/SDK (Dockerfile.build)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Add source code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Produce a statically-linked binary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Copy the static binary from the image to the host (</a:t>
            </a:r>
            <a:r>
              <a:rPr lang="en" sz="1100">
                <a:solidFill>
                  <a:srgbClr val="3A4145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docker create</a:t>
            </a: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100">
                <a:solidFill>
                  <a:srgbClr val="3A4145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docker cp</a:t>
            </a: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Derive from </a:t>
            </a:r>
            <a:r>
              <a:rPr lang="en" sz="1100">
                <a:solidFill>
                  <a:srgbClr val="3A4145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SCRATCH</a:t>
            </a: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or some other light-weight image such as </a:t>
            </a:r>
            <a:r>
              <a:rPr lang="en" sz="1100">
                <a:solidFill>
                  <a:srgbClr val="3A4145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alpine</a:t>
            </a: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(Dockerfile)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Add the binary back in</a:t>
            </a:r>
            <a:endParaRPr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4145"/>
              </a:buClr>
              <a:buSzPts val="1350"/>
              <a:buFont typeface="Merriweather"/>
              <a:buAutoNum type="arabicPeriod"/>
            </a:pPr>
            <a:r>
              <a:rPr lang="en" sz="110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Push a tiny image to the Docker Hub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Builder pattern – Cut down Image Size</a:t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3761192"/>
            <a:ext cx="8478136" cy="75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Multi-Stage Build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-79348" y="1698195"/>
            <a:ext cx="4065464" cy="63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A4145"/>
                </a:solidFill>
                <a:highlight>
                  <a:srgbClr val="F7FAFB"/>
                </a:highlight>
                <a:latin typeface="Roboto"/>
                <a:ea typeface="Roboto"/>
                <a:cs typeface="Roboto"/>
                <a:sym typeface="Roboto"/>
              </a:rPr>
              <a:t>Dockerfile with Multi-Stage Build Example</a:t>
            </a:r>
            <a:endParaRPr sz="1100">
              <a:solidFill>
                <a:srgbClr val="3A4145"/>
              </a:solidFill>
              <a:highlight>
                <a:srgbClr val="F7FAF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2030676"/>
            <a:ext cx="5372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900" y="4068504"/>
            <a:ext cx="7019786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-64249" y="3733891"/>
            <a:ext cx="4065464" cy="630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100" u="none" cap="none" strike="noStrike">
                <a:solidFill>
                  <a:srgbClr val="3A4145"/>
                </a:solidFill>
                <a:highlight>
                  <a:srgbClr val="F7FAFB"/>
                </a:highlight>
                <a:latin typeface="Roboto"/>
                <a:ea typeface="Roboto"/>
                <a:cs typeface="Roboto"/>
                <a:sym typeface="Roboto"/>
              </a:rPr>
              <a:t>Image Size before after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Multi-Build with Dockerfile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How to define in Dockerfile</a:t>
            </a:r>
            <a:endParaRPr sz="14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Inheriting from a stage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Using images directly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Alias for a common image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Using build arguments in ` — from`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Conditions using build arguments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3561" y="1800765"/>
            <a:ext cx="31908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389" y="3353951"/>
            <a:ext cx="3086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2692" y="1793060"/>
            <a:ext cx="21431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0243" y="2727482"/>
            <a:ext cx="22955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7827" y="3353946"/>
            <a:ext cx="41624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Multi-Stage Build with Dockerfile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71900" y="1697473"/>
            <a:ext cx="4596286" cy="622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Example of Multi-Stage Build with options</a:t>
            </a:r>
            <a:endParaRPr sz="1400"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634" y="2054250"/>
            <a:ext cx="4224073" cy="124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525" y="2424644"/>
            <a:ext cx="30289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5640510" y="2004274"/>
            <a:ext cx="2533670" cy="622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Dockerfile with all app stages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Build Mounts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60950" y="1648049"/>
            <a:ext cx="3058105" cy="710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Examples of build mounts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/>
              <a:t>Build secret</a:t>
            </a:r>
            <a:endParaRPr sz="1200"/>
          </a:p>
        </p:txBody>
      </p:sp>
      <p:sp>
        <p:nvSpPr>
          <p:cNvPr id="139" name="Google Shape;139;p8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3882003"/>
            <a:ext cx="4724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950" y="3050373"/>
            <a:ext cx="62960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900" y="2388802"/>
            <a:ext cx="46577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404634" y="3587195"/>
            <a:ext cx="3058105" cy="710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 cache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Build Mounts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404634" y="1740981"/>
            <a:ext cx="2333645" cy="3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Build ssh</a:t>
            </a:r>
            <a:endParaRPr sz="1200"/>
          </a:p>
        </p:txBody>
      </p:sp>
      <p:sp>
        <p:nvSpPr>
          <p:cNvPr id="151" name="Google Shape;151;p9"/>
          <p:cNvSpPr txBox="1"/>
          <p:nvPr/>
        </p:nvSpPr>
        <p:spPr>
          <a:xfrm>
            <a:off x="404634" y="4519719"/>
            <a:ext cx="788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Apurva Bhandari</a:t>
            </a:r>
            <a:endParaRPr b="0" i="0" sz="14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4307047"/>
            <a:ext cx="1562859" cy="85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0" y="2165346"/>
            <a:ext cx="56292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900" y="3119542"/>
            <a:ext cx="54102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