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4" r:id="rId4"/>
    <p:sldMasterId id="2147483781" r:id="rId5"/>
  </p:sldMasterIdLst>
  <p:notesMasterIdLst>
    <p:notesMasterId r:id="rId41"/>
  </p:notesMasterIdLst>
  <p:sldIdLst>
    <p:sldId id="4118" r:id="rId6"/>
    <p:sldId id="264" r:id="rId7"/>
    <p:sldId id="4116" r:id="rId8"/>
    <p:sldId id="2423" r:id="rId9"/>
    <p:sldId id="2422" r:id="rId10"/>
    <p:sldId id="4114" r:id="rId11"/>
    <p:sldId id="4115" r:id="rId12"/>
    <p:sldId id="4120" r:id="rId13"/>
    <p:sldId id="4149" r:id="rId14"/>
    <p:sldId id="4150" r:id="rId15"/>
    <p:sldId id="4121" r:id="rId16"/>
    <p:sldId id="4151" r:id="rId17"/>
    <p:sldId id="4122" r:id="rId18"/>
    <p:sldId id="4152" r:id="rId19"/>
    <p:sldId id="4153" r:id="rId20"/>
    <p:sldId id="4154" r:id="rId21"/>
    <p:sldId id="4124" r:id="rId22"/>
    <p:sldId id="4157" r:id="rId23"/>
    <p:sldId id="4158" r:id="rId24"/>
    <p:sldId id="4135" r:id="rId25"/>
    <p:sldId id="4137" r:id="rId26"/>
    <p:sldId id="4160" r:id="rId27"/>
    <p:sldId id="4148" r:id="rId28"/>
    <p:sldId id="4141" r:id="rId29"/>
    <p:sldId id="4144" r:id="rId30"/>
    <p:sldId id="4143" r:id="rId31"/>
    <p:sldId id="4147" r:id="rId32"/>
    <p:sldId id="4138" r:id="rId33"/>
    <p:sldId id="4125" r:id="rId34"/>
    <p:sldId id="2435" r:id="rId35"/>
    <p:sldId id="4146" r:id="rId36"/>
    <p:sldId id="4159" r:id="rId37"/>
    <p:sldId id="4145" r:id="rId38"/>
    <p:sldId id="4156" r:id="rId39"/>
    <p:sldId id="242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 Collabonists" id="{6D17A441-9DD8-4E73-AEEC-55A02A2B21BF}">
          <p14:sldIdLst>
            <p14:sldId id="4118"/>
            <p14:sldId id="264"/>
            <p14:sldId id="4116"/>
            <p14:sldId id="2423"/>
            <p14:sldId id="2422"/>
            <p14:sldId id="4114"/>
            <p14:sldId id="4115"/>
            <p14:sldId id="4120"/>
            <p14:sldId id="4149"/>
            <p14:sldId id="4150"/>
            <p14:sldId id="4121"/>
            <p14:sldId id="4151"/>
            <p14:sldId id="4122"/>
            <p14:sldId id="4152"/>
            <p14:sldId id="4153"/>
            <p14:sldId id="4154"/>
            <p14:sldId id="4124"/>
            <p14:sldId id="4157"/>
            <p14:sldId id="4158"/>
            <p14:sldId id="4135"/>
            <p14:sldId id="4137"/>
            <p14:sldId id="4160"/>
            <p14:sldId id="4148"/>
            <p14:sldId id="4141"/>
            <p14:sldId id="4144"/>
            <p14:sldId id="4143"/>
            <p14:sldId id="4147"/>
            <p14:sldId id="4138"/>
            <p14:sldId id="4125"/>
            <p14:sldId id="2435"/>
            <p14:sldId id="4146"/>
            <p14:sldId id="4159"/>
            <p14:sldId id="4145"/>
            <p14:sldId id="4156"/>
            <p14:sldId id="24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E5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71B7B3-ABBD-4A39-9A59-973CF7805239}" v="10" dt="2023-10-18T07:03:39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75970" autoAdjust="0"/>
  </p:normalViewPr>
  <p:slideViewPr>
    <p:cSldViewPr snapToGrid="0">
      <p:cViewPr varScale="1">
        <p:scale>
          <a:sx n="123" d="100"/>
          <a:sy n="123" d="100"/>
        </p:scale>
        <p:origin x="16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microsoft.com/office/2016/11/relationships/changesInfo" Target="changesInfos/changesInfo1.xml"/><Relationship Id="rId20" Type="http://schemas.openxmlformats.org/officeDocument/2006/relationships/slide" Target="slides/slide15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ny Davis" userId="7872b70d-5f3e-4d2f-bfce-830be33acbf1" providerId="ADAL" clId="{35332DBD-D796-4940-8E86-DA5036BDF5F3}"/>
    <pc:docChg chg="undo redo custSel addSld delSld modSld sldOrd modSection">
      <pc:chgData name="Danny Davis" userId="7872b70d-5f3e-4d2f-bfce-830be33acbf1" providerId="ADAL" clId="{35332DBD-D796-4940-8E86-DA5036BDF5F3}" dt="2023-09-04T16:34:17.484" v="5430" actId="255"/>
      <pc:docMkLst>
        <pc:docMk/>
      </pc:docMkLst>
      <pc:sldChg chg="modSp mod modShow">
        <pc:chgData name="Danny Davis" userId="7872b70d-5f3e-4d2f-bfce-830be33acbf1" providerId="ADAL" clId="{35332DBD-D796-4940-8E86-DA5036BDF5F3}" dt="2023-09-04T16:34:17.484" v="5430" actId="255"/>
        <pc:sldMkLst>
          <pc:docMk/>
          <pc:sldMk cId="3000102304" sldId="256"/>
        </pc:sldMkLst>
        <pc:spChg chg="mod">
          <ac:chgData name="Danny Davis" userId="7872b70d-5f3e-4d2f-bfce-830be33acbf1" providerId="ADAL" clId="{35332DBD-D796-4940-8E86-DA5036BDF5F3}" dt="2023-09-04T16:34:17.484" v="5430" actId="255"/>
          <ac:spMkLst>
            <pc:docMk/>
            <pc:sldMk cId="3000102304" sldId="256"/>
            <ac:spMk id="2" creationId="{195FFF5D-81A1-2D4E-9896-C924133C6A4A}"/>
          </ac:spMkLst>
        </pc:spChg>
      </pc:sldChg>
      <pc:sldChg chg="add del setBg">
        <pc:chgData name="Danny Davis" userId="7872b70d-5f3e-4d2f-bfce-830be33acbf1" providerId="ADAL" clId="{35332DBD-D796-4940-8E86-DA5036BDF5F3}" dt="2023-09-04T15:13:06.446" v="246"/>
        <pc:sldMkLst>
          <pc:docMk/>
          <pc:sldMk cId="1020921778" sldId="259"/>
        </pc:sldMkLst>
      </pc:sldChg>
      <pc:sldChg chg="add del setBg">
        <pc:chgData name="Danny Davis" userId="7872b70d-5f3e-4d2f-bfce-830be33acbf1" providerId="ADAL" clId="{35332DBD-D796-4940-8E86-DA5036BDF5F3}" dt="2023-09-04T15:14:49.176" v="297" actId="2696"/>
        <pc:sldMkLst>
          <pc:docMk/>
          <pc:sldMk cId="2277671790" sldId="260"/>
        </pc:sldMkLst>
      </pc:sldChg>
      <pc:sldChg chg="add del setBg">
        <pc:chgData name="Danny Davis" userId="7872b70d-5f3e-4d2f-bfce-830be33acbf1" providerId="ADAL" clId="{35332DBD-D796-4940-8E86-DA5036BDF5F3}" dt="2023-09-04T15:14:30.630" v="291" actId="2696"/>
        <pc:sldMkLst>
          <pc:docMk/>
          <pc:sldMk cId="4111959496" sldId="260"/>
        </pc:sldMkLst>
      </pc:sldChg>
      <pc:sldChg chg="del mod modShow">
        <pc:chgData name="Danny Davis" userId="7872b70d-5f3e-4d2f-bfce-830be33acbf1" providerId="ADAL" clId="{35332DBD-D796-4940-8E86-DA5036BDF5F3}" dt="2023-09-04T15:14:57.390" v="298" actId="2696"/>
        <pc:sldMkLst>
          <pc:docMk/>
          <pc:sldMk cId="3012894313" sldId="2403"/>
        </pc:sldMkLst>
      </pc:sldChg>
      <pc:sldChg chg="del">
        <pc:chgData name="Danny Davis" userId="7872b70d-5f3e-4d2f-bfce-830be33acbf1" providerId="ADAL" clId="{35332DBD-D796-4940-8E86-DA5036BDF5F3}" dt="2023-09-04T15:14:38.322" v="293" actId="2696"/>
        <pc:sldMkLst>
          <pc:docMk/>
          <pc:sldMk cId="3395905254" sldId="2408"/>
        </pc:sldMkLst>
      </pc:sldChg>
      <pc:sldChg chg="modSp del mod ord">
        <pc:chgData name="Danny Davis" userId="7872b70d-5f3e-4d2f-bfce-830be33acbf1" providerId="ADAL" clId="{35332DBD-D796-4940-8E86-DA5036BDF5F3}" dt="2023-09-04T15:14:41.792" v="294" actId="2696"/>
        <pc:sldMkLst>
          <pc:docMk/>
          <pc:sldMk cId="934281687" sldId="2409"/>
        </pc:sldMkLst>
        <pc:spChg chg="mod">
          <ac:chgData name="Danny Davis" userId="7872b70d-5f3e-4d2f-bfce-830be33acbf1" providerId="ADAL" clId="{35332DBD-D796-4940-8E86-DA5036BDF5F3}" dt="2023-09-04T15:01:39.452" v="47" actId="27636"/>
          <ac:spMkLst>
            <pc:docMk/>
            <pc:sldMk cId="934281687" sldId="2409"/>
            <ac:spMk id="3" creationId="{6D98DB96-8371-DD4F-91EF-40C237C7CAFC}"/>
          </ac:spMkLst>
        </pc:spChg>
      </pc:sldChg>
      <pc:sldChg chg="modSp del mod ord">
        <pc:chgData name="Danny Davis" userId="7872b70d-5f3e-4d2f-bfce-830be33acbf1" providerId="ADAL" clId="{35332DBD-D796-4940-8E86-DA5036BDF5F3}" dt="2023-09-04T15:14:41.799" v="295" actId="2696"/>
        <pc:sldMkLst>
          <pc:docMk/>
          <pc:sldMk cId="2794144623" sldId="2410"/>
        </pc:sldMkLst>
        <pc:spChg chg="mod">
          <ac:chgData name="Danny Davis" userId="7872b70d-5f3e-4d2f-bfce-830be33acbf1" providerId="ADAL" clId="{35332DBD-D796-4940-8E86-DA5036BDF5F3}" dt="2023-09-04T15:01:39.465" v="48" actId="27636"/>
          <ac:spMkLst>
            <pc:docMk/>
            <pc:sldMk cId="2794144623" sldId="2410"/>
            <ac:spMk id="3" creationId="{6D98DB96-8371-DD4F-91EF-40C237C7CAFC}"/>
          </ac:spMkLst>
        </pc:spChg>
      </pc:sldChg>
      <pc:sldChg chg="del mod modShow">
        <pc:chgData name="Danny Davis" userId="7872b70d-5f3e-4d2f-bfce-830be33acbf1" providerId="ADAL" clId="{35332DBD-D796-4940-8E86-DA5036BDF5F3}" dt="2023-09-04T15:21:39.761" v="400" actId="2696"/>
        <pc:sldMkLst>
          <pc:docMk/>
          <pc:sldMk cId="2702055255" sldId="2412"/>
        </pc:sldMkLst>
      </pc:sldChg>
      <pc:sldChg chg="del mod modShow">
        <pc:chgData name="Danny Davis" userId="7872b70d-5f3e-4d2f-bfce-830be33acbf1" providerId="ADAL" clId="{35332DBD-D796-4940-8E86-DA5036BDF5F3}" dt="2023-09-04T15:21:39.738" v="397" actId="2696"/>
        <pc:sldMkLst>
          <pc:docMk/>
          <pc:sldMk cId="757414391" sldId="2413"/>
        </pc:sldMkLst>
      </pc:sldChg>
      <pc:sldChg chg="del mod modShow">
        <pc:chgData name="Danny Davis" userId="7872b70d-5f3e-4d2f-bfce-830be33acbf1" providerId="ADAL" clId="{35332DBD-D796-4940-8E86-DA5036BDF5F3}" dt="2023-09-04T15:14:58.750" v="300" actId="2696"/>
        <pc:sldMkLst>
          <pc:docMk/>
          <pc:sldMk cId="2408602682" sldId="2414"/>
        </pc:sldMkLst>
      </pc:sldChg>
      <pc:sldChg chg="del mod modShow">
        <pc:chgData name="Danny Davis" userId="7872b70d-5f3e-4d2f-bfce-830be33acbf1" providerId="ADAL" clId="{35332DBD-D796-4940-8E86-DA5036BDF5F3}" dt="2023-09-04T15:14:59.403" v="301" actId="2696"/>
        <pc:sldMkLst>
          <pc:docMk/>
          <pc:sldMk cId="237524458" sldId="2415"/>
        </pc:sldMkLst>
      </pc:sldChg>
      <pc:sldChg chg="del mod modShow">
        <pc:chgData name="Danny Davis" userId="7872b70d-5f3e-4d2f-bfce-830be33acbf1" providerId="ADAL" clId="{35332DBD-D796-4940-8E86-DA5036BDF5F3}" dt="2023-09-04T15:15:00.581" v="303" actId="2696"/>
        <pc:sldMkLst>
          <pc:docMk/>
          <pc:sldMk cId="1294704249" sldId="2416"/>
        </pc:sldMkLst>
      </pc:sldChg>
      <pc:sldChg chg="del mod modShow">
        <pc:chgData name="Danny Davis" userId="7872b70d-5f3e-4d2f-bfce-830be33acbf1" providerId="ADAL" clId="{35332DBD-D796-4940-8E86-DA5036BDF5F3}" dt="2023-09-04T15:14:58.133" v="299" actId="2696"/>
        <pc:sldMkLst>
          <pc:docMk/>
          <pc:sldMk cId="1245353712" sldId="2418"/>
        </pc:sldMkLst>
      </pc:sldChg>
      <pc:sldChg chg="mod modShow">
        <pc:chgData name="Danny Davis" userId="7872b70d-5f3e-4d2f-bfce-830be33acbf1" providerId="ADAL" clId="{35332DBD-D796-4940-8E86-DA5036BDF5F3}" dt="2023-09-04T15:00:54.195" v="43" actId="729"/>
        <pc:sldMkLst>
          <pc:docMk/>
          <pc:sldMk cId="1960083305" sldId="2419"/>
        </pc:sldMkLst>
      </pc:sldChg>
      <pc:sldChg chg="modSp mod modShow">
        <pc:chgData name="Danny Davis" userId="7872b70d-5f3e-4d2f-bfce-830be33acbf1" providerId="ADAL" clId="{35332DBD-D796-4940-8E86-DA5036BDF5F3}" dt="2023-09-04T15:01:02.904" v="44" actId="729"/>
        <pc:sldMkLst>
          <pc:docMk/>
          <pc:sldMk cId="1516810099" sldId="2420"/>
        </pc:sldMkLst>
        <pc:spChg chg="mod">
          <ac:chgData name="Danny Davis" userId="7872b70d-5f3e-4d2f-bfce-830be33acbf1" providerId="ADAL" clId="{35332DBD-D796-4940-8E86-DA5036BDF5F3}" dt="2023-09-04T15:00:35.633" v="42" actId="20577"/>
          <ac:spMkLst>
            <pc:docMk/>
            <pc:sldMk cId="1516810099" sldId="2420"/>
            <ac:spMk id="6" creationId="{68D69739-6398-E02A-705F-C782F40249C2}"/>
          </ac:spMkLst>
        </pc:spChg>
      </pc:sldChg>
      <pc:sldChg chg="addSp delSp modSp mod">
        <pc:chgData name="Danny Davis" userId="7872b70d-5f3e-4d2f-bfce-830be33acbf1" providerId="ADAL" clId="{35332DBD-D796-4940-8E86-DA5036BDF5F3}" dt="2023-09-04T15:20:35.380" v="392" actId="20577"/>
        <pc:sldMkLst>
          <pc:docMk/>
          <pc:sldMk cId="2004514952" sldId="2421"/>
        </pc:sldMkLst>
        <pc:spChg chg="add mod">
          <ac:chgData name="Danny Davis" userId="7872b70d-5f3e-4d2f-bfce-830be33acbf1" providerId="ADAL" clId="{35332DBD-D796-4940-8E86-DA5036BDF5F3}" dt="2023-09-04T15:20:35.380" v="392" actId="20577"/>
          <ac:spMkLst>
            <pc:docMk/>
            <pc:sldMk cId="2004514952" sldId="2421"/>
            <ac:spMk id="2" creationId="{B22340FB-31F8-1582-5919-DE03959E4289}"/>
          </ac:spMkLst>
        </pc:spChg>
        <pc:picChg chg="add del mod">
          <ac:chgData name="Danny Davis" userId="7872b70d-5f3e-4d2f-bfce-830be33acbf1" providerId="ADAL" clId="{35332DBD-D796-4940-8E86-DA5036BDF5F3}" dt="2023-09-04T15:20:25.704" v="377" actId="478"/>
          <ac:picMkLst>
            <pc:docMk/>
            <pc:sldMk cId="2004514952" sldId="2421"/>
            <ac:picMk id="1026" creationId="{31AA788B-2EA0-ACDD-2E9E-9B913092F496}"/>
          </ac:picMkLst>
        </pc:picChg>
      </pc:sldChg>
      <pc:sldChg chg="modSp mod">
        <pc:chgData name="Danny Davis" userId="7872b70d-5f3e-4d2f-bfce-830be33acbf1" providerId="ADAL" clId="{35332DBD-D796-4940-8E86-DA5036BDF5F3}" dt="2023-09-04T15:19:08.714" v="371" actId="20577"/>
        <pc:sldMkLst>
          <pc:docMk/>
          <pc:sldMk cId="610839910" sldId="2422"/>
        </pc:sldMkLst>
        <pc:spChg chg="mod">
          <ac:chgData name="Danny Davis" userId="7872b70d-5f3e-4d2f-bfce-830be33acbf1" providerId="ADAL" clId="{35332DBD-D796-4940-8E86-DA5036BDF5F3}" dt="2023-09-04T15:19:08.714" v="371" actId="20577"/>
          <ac:spMkLst>
            <pc:docMk/>
            <pc:sldMk cId="610839910" sldId="2422"/>
            <ac:spMk id="12" creationId="{5BC48DCF-A9B6-4AA2-5B44-186630ADBA87}"/>
          </ac:spMkLst>
        </pc:spChg>
        <pc:spChg chg="mod">
          <ac:chgData name="Danny Davis" userId="7872b70d-5f3e-4d2f-bfce-830be33acbf1" providerId="ADAL" clId="{35332DBD-D796-4940-8E86-DA5036BDF5F3}" dt="2023-09-04T15:00:25.758" v="41" actId="20577"/>
          <ac:spMkLst>
            <pc:docMk/>
            <pc:sldMk cId="610839910" sldId="2422"/>
            <ac:spMk id="13" creationId="{8D95F611-2A05-8F33-A087-402E214EE4CE}"/>
          </ac:spMkLst>
        </pc:spChg>
      </pc:sldChg>
      <pc:sldChg chg="del mod modShow">
        <pc:chgData name="Danny Davis" userId="7872b70d-5f3e-4d2f-bfce-830be33acbf1" providerId="ADAL" clId="{35332DBD-D796-4940-8E86-DA5036BDF5F3}" dt="2023-09-04T15:21:39.754" v="398" actId="2696"/>
        <pc:sldMkLst>
          <pc:docMk/>
          <pc:sldMk cId="2012880989" sldId="2425"/>
        </pc:sldMkLst>
      </pc:sldChg>
      <pc:sldChg chg="del mod modShow">
        <pc:chgData name="Danny Davis" userId="7872b70d-5f3e-4d2f-bfce-830be33acbf1" providerId="ADAL" clId="{35332DBD-D796-4940-8E86-DA5036BDF5F3}" dt="2023-09-04T15:21:39.757" v="399" actId="2696"/>
        <pc:sldMkLst>
          <pc:docMk/>
          <pc:sldMk cId="3172845809" sldId="2426"/>
        </pc:sldMkLst>
      </pc:sldChg>
      <pc:sldChg chg="del">
        <pc:chgData name="Danny Davis" userId="7872b70d-5f3e-4d2f-bfce-830be33acbf1" providerId="ADAL" clId="{35332DBD-D796-4940-8E86-DA5036BDF5F3}" dt="2023-09-04T15:29:49.711" v="1010" actId="2696"/>
        <pc:sldMkLst>
          <pc:docMk/>
          <pc:sldMk cId="2424631119" sldId="2427"/>
        </pc:sldMkLst>
      </pc:sldChg>
      <pc:sldChg chg="del mod modShow">
        <pc:chgData name="Danny Davis" userId="7872b70d-5f3e-4d2f-bfce-830be33acbf1" providerId="ADAL" clId="{35332DBD-D796-4940-8E86-DA5036BDF5F3}" dt="2023-09-04T15:14:59.995" v="302" actId="2696"/>
        <pc:sldMkLst>
          <pc:docMk/>
          <pc:sldMk cId="748631989" sldId="2428"/>
        </pc:sldMkLst>
      </pc:sldChg>
      <pc:sldChg chg="del">
        <pc:chgData name="Danny Davis" userId="7872b70d-5f3e-4d2f-bfce-830be33acbf1" providerId="ADAL" clId="{35332DBD-D796-4940-8E86-DA5036BDF5F3}" dt="2023-09-04T16:29:24.064" v="5417" actId="2696"/>
        <pc:sldMkLst>
          <pc:docMk/>
          <pc:sldMk cId="1091958716" sldId="2430"/>
        </pc:sldMkLst>
      </pc:sldChg>
      <pc:sldChg chg="del">
        <pc:chgData name="Danny Davis" userId="7872b70d-5f3e-4d2f-bfce-830be33acbf1" providerId="ADAL" clId="{35332DBD-D796-4940-8E86-DA5036BDF5F3}" dt="2023-09-04T15:21:53.712" v="402" actId="2696"/>
        <pc:sldMkLst>
          <pc:docMk/>
          <pc:sldMk cId="536196677" sldId="2436"/>
        </pc:sldMkLst>
      </pc:sldChg>
      <pc:sldChg chg="del">
        <pc:chgData name="Danny Davis" userId="7872b70d-5f3e-4d2f-bfce-830be33acbf1" providerId="ADAL" clId="{35332DBD-D796-4940-8E86-DA5036BDF5F3}" dt="2023-09-04T15:29:51.881" v="1011" actId="2696"/>
        <pc:sldMkLst>
          <pc:docMk/>
          <pc:sldMk cId="3262862431" sldId="2437"/>
        </pc:sldMkLst>
      </pc:sldChg>
      <pc:sldChg chg="del">
        <pc:chgData name="Danny Davis" userId="7872b70d-5f3e-4d2f-bfce-830be33acbf1" providerId="ADAL" clId="{35332DBD-D796-4940-8E86-DA5036BDF5F3}" dt="2023-09-04T16:30:18.623" v="5418" actId="2696"/>
        <pc:sldMkLst>
          <pc:docMk/>
          <pc:sldMk cId="223194944" sldId="4112"/>
        </pc:sldMkLst>
      </pc:sldChg>
      <pc:sldChg chg="modSp add mod modShow">
        <pc:chgData name="Danny Davis" userId="7872b70d-5f3e-4d2f-bfce-830be33acbf1" providerId="ADAL" clId="{35332DBD-D796-4940-8E86-DA5036BDF5F3}" dt="2023-09-04T15:03:47.776" v="232" actId="20577"/>
        <pc:sldMkLst>
          <pc:docMk/>
          <pc:sldMk cId="307046624" sldId="4114"/>
        </pc:sldMkLst>
        <pc:spChg chg="mod">
          <ac:chgData name="Danny Davis" userId="7872b70d-5f3e-4d2f-bfce-830be33acbf1" providerId="ADAL" clId="{35332DBD-D796-4940-8E86-DA5036BDF5F3}" dt="2023-09-04T15:03:47.776" v="232" actId="20577"/>
          <ac:spMkLst>
            <pc:docMk/>
            <pc:sldMk cId="307046624" sldId="4114"/>
            <ac:spMk id="3" creationId="{00000000-0000-0000-0000-000000000000}"/>
          </ac:spMkLst>
        </pc:spChg>
      </pc:sldChg>
      <pc:sldChg chg="add del mod modShow">
        <pc:chgData name="Danny Davis" userId="7872b70d-5f3e-4d2f-bfce-830be33acbf1" providerId="ADAL" clId="{35332DBD-D796-4940-8E86-DA5036BDF5F3}" dt="2023-09-04T15:02:28.478" v="80"/>
        <pc:sldMkLst>
          <pc:docMk/>
          <pc:sldMk cId="3210248062" sldId="4115"/>
        </pc:sldMkLst>
      </pc:sldChg>
      <pc:sldChg chg="modSp add mod">
        <pc:chgData name="Danny Davis" userId="7872b70d-5f3e-4d2f-bfce-830be33acbf1" providerId="ADAL" clId="{35332DBD-D796-4940-8E86-DA5036BDF5F3}" dt="2023-09-04T15:21:15.273" v="396" actId="20577"/>
        <pc:sldMkLst>
          <pc:docMk/>
          <pc:sldMk cId="3540026975" sldId="4115"/>
        </pc:sldMkLst>
        <pc:spChg chg="mod">
          <ac:chgData name="Danny Davis" userId="7872b70d-5f3e-4d2f-bfce-830be33acbf1" providerId="ADAL" clId="{35332DBD-D796-4940-8E86-DA5036BDF5F3}" dt="2023-09-04T15:02:42.965" v="93" actId="20577"/>
          <ac:spMkLst>
            <pc:docMk/>
            <pc:sldMk cId="3540026975" sldId="4115"/>
            <ac:spMk id="2" creationId="{00000000-0000-0000-0000-000000000000}"/>
          </ac:spMkLst>
        </pc:spChg>
        <pc:spChg chg="mod">
          <ac:chgData name="Danny Davis" userId="7872b70d-5f3e-4d2f-bfce-830be33acbf1" providerId="ADAL" clId="{35332DBD-D796-4940-8E86-DA5036BDF5F3}" dt="2023-09-04T15:21:15.273" v="396" actId="20577"/>
          <ac:spMkLst>
            <pc:docMk/>
            <pc:sldMk cId="3540026975" sldId="4115"/>
            <ac:spMk id="3" creationId="{00000000-0000-0000-0000-000000000000}"/>
          </ac:spMkLst>
        </pc:spChg>
      </pc:sldChg>
      <pc:sldChg chg="modSp add mod">
        <pc:chgData name="Danny Davis" userId="7872b70d-5f3e-4d2f-bfce-830be33acbf1" providerId="ADAL" clId="{35332DBD-D796-4940-8E86-DA5036BDF5F3}" dt="2023-09-04T16:30:47.988" v="5421" actId="20577"/>
        <pc:sldMkLst>
          <pc:docMk/>
          <pc:sldMk cId="2629378821" sldId="4116"/>
        </pc:sldMkLst>
        <pc:spChg chg="mod">
          <ac:chgData name="Danny Davis" userId="7872b70d-5f3e-4d2f-bfce-830be33acbf1" providerId="ADAL" clId="{35332DBD-D796-4940-8E86-DA5036BDF5F3}" dt="2023-09-04T15:18:40.802" v="316" actId="20577"/>
          <ac:spMkLst>
            <pc:docMk/>
            <pc:sldMk cId="2629378821" sldId="4116"/>
            <ac:spMk id="6" creationId="{C726E9C0-F6B2-9649-B01A-7AAE755751AE}"/>
          </ac:spMkLst>
        </pc:spChg>
        <pc:spChg chg="mod">
          <ac:chgData name="Danny Davis" userId="7872b70d-5f3e-4d2f-bfce-830be33acbf1" providerId="ADAL" clId="{35332DBD-D796-4940-8E86-DA5036BDF5F3}" dt="2023-09-04T15:18:49.684" v="351" actId="20577"/>
          <ac:spMkLst>
            <pc:docMk/>
            <pc:sldMk cId="2629378821" sldId="4116"/>
            <ac:spMk id="7" creationId="{40FA90E6-2F2E-8740-B1ED-21AEAE7E024D}"/>
          </ac:spMkLst>
        </pc:spChg>
        <pc:spChg chg="mod">
          <ac:chgData name="Danny Davis" userId="7872b70d-5f3e-4d2f-bfce-830be33acbf1" providerId="ADAL" clId="{35332DBD-D796-4940-8E86-DA5036BDF5F3}" dt="2023-09-04T15:43:54.727" v="2184" actId="20577"/>
          <ac:spMkLst>
            <pc:docMk/>
            <pc:sldMk cId="2629378821" sldId="4116"/>
            <ac:spMk id="10" creationId="{D5E4F853-256B-9941-8BBA-3E48E3BD27BD}"/>
          </ac:spMkLst>
        </pc:spChg>
        <pc:spChg chg="mod">
          <ac:chgData name="Danny Davis" userId="7872b70d-5f3e-4d2f-bfce-830be33acbf1" providerId="ADAL" clId="{35332DBD-D796-4940-8E86-DA5036BDF5F3}" dt="2023-09-04T15:22:41.794" v="492" actId="20577"/>
          <ac:spMkLst>
            <pc:docMk/>
            <pc:sldMk cId="2629378821" sldId="4116"/>
            <ac:spMk id="14" creationId="{7CD1941E-ABC1-9046-87F3-C09AF5C84B52}"/>
          </ac:spMkLst>
        </pc:spChg>
        <pc:spChg chg="mod">
          <ac:chgData name="Danny Davis" userId="7872b70d-5f3e-4d2f-bfce-830be33acbf1" providerId="ADAL" clId="{35332DBD-D796-4940-8E86-DA5036BDF5F3}" dt="2023-09-04T15:24:33.020" v="745" actId="20577"/>
          <ac:spMkLst>
            <pc:docMk/>
            <pc:sldMk cId="2629378821" sldId="4116"/>
            <ac:spMk id="15" creationId="{A4DCEEF2-5879-E745-8244-34A632B864B3}"/>
          </ac:spMkLst>
        </pc:spChg>
        <pc:spChg chg="mod">
          <ac:chgData name="Danny Davis" userId="7872b70d-5f3e-4d2f-bfce-830be33acbf1" providerId="ADAL" clId="{35332DBD-D796-4940-8E86-DA5036BDF5F3}" dt="2023-09-04T15:23:02.645" v="508" actId="20577"/>
          <ac:spMkLst>
            <pc:docMk/>
            <pc:sldMk cId="2629378821" sldId="4116"/>
            <ac:spMk id="18" creationId="{90D95603-A77D-1A44-812F-E4AD0E828236}"/>
          </ac:spMkLst>
        </pc:spChg>
        <pc:spChg chg="mod">
          <ac:chgData name="Danny Davis" userId="7872b70d-5f3e-4d2f-bfce-830be33acbf1" providerId="ADAL" clId="{35332DBD-D796-4940-8E86-DA5036BDF5F3}" dt="2023-09-04T15:25:50.471" v="981" actId="20577"/>
          <ac:spMkLst>
            <pc:docMk/>
            <pc:sldMk cId="2629378821" sldId="4116"/>
            <ac:spMk id="19" creationId="{6ECCAAD7-628F-0343-9D8E-6904E907DB34}"/>
          </ac:spMkLst>
        </pc:spChg>
        <pc:spChg chg="mod">
          <ac:chgData name="Danny Davis" userId="7872b70d-5f3e-4d2f-bfce-830be33acbf1" providerId="ADAL" clId="{35332DBD-D796-4940-8E86-DA5036BDF5F3}" dt="2023-09-04T16:30:47.988" v="5421" actId="20577"/>
          <ac:spMkLst>
            <pc:docMk/>
            <pc:sldMk cId="2629378821" sldId="4116"/>
            <ac:spMk id="22" creationId="{BE1F5513-009F-E242-8B32-4AE1A7665242}"/>
          </ac:spMkLst>
        </pc:spChg>
        <pc:spChg chg="mod">
          <ac:chgData name="Danny Davis" userId="7872b70d-5f3e-4d2f-bfce-830be33acbf1" providerId="ADAL" clId="{35332DBD-D796-4940-8E86-DA5036BDF5F3}" dt="2023-09-04T15:25:18.825" v="885" actId="20577"/>
          <ac:spMkLst>
            <pc:docMk/>
            <pc:sldMk cId="2629378821" sldId="4116"/>
            <ac:spMk id="23" creationId="{08C42DC3-8143-584F-A0D4-B837E7DF65D3}"/>
          </ac:spMkLst>
        </pc:spChg>
        <pc:spChg chg="mod">
          <ac:chgData name="Danny Davis" userId="7872b70d-5f3e-4d2f-bfce-830be33acbf1" providerId="ADAL" clId="{35332DBD-D796-4940-8E86-DA5036BDF5F3}" dt="2023-09-04T16:30:45.001" v="5420" actId="20577"/>
          <ac:spMkLst>
            <pc:docMk/>
            <pc:sldMk cId="2629378821" sldId="4116"/>
            <ac:spMk id="26" creationId="{DE55F3EC-8503-1D4F-811A-15D4747FB851}"/>
          </ac:spMkLst>
        </pc:spChg>
        <pc:spChg chg="mod">
          <ac:chgData name="Danny Davis" userId="7872b70d-5f3e-4d2f-bfce-830be33acbf1" providerId="ADAL" clId="{35332DBD-D796-4940-8E86-DA5036BDF5F3}" dt="2023-09-04T15:25:42.818" v="975" actId="20577"/>
          <ac:spMkLst>
            <pc:docMk/>
            <pc:sldMk cId="2629378821" sldId="4116"/>
            <ac:spMk id="27" creationId="{A605EBC6-BD7F-3240-929D-E99AA6C99AB4}"/>
          </ac:spMkLst>
        </pc:spChg>
      </pc:sldChg>
      <pc:sldChg chg="add del setBg">
        <pc:chgData name="Danny Davis" userId="7872b70d-5f3e-4d2f-bfce-830be33acbf1" providerId="ADAL" clId="{35332DBD-D796-4940-8E86-DA5036BDF5F3}" dt="2023-09-04T15:12:54.137" v="243" actId="2696"/>
        <pc:sldMkLst>
          <pc:docMk/>
          <pc:sldMk cId="2947421642" sldId="4117"/>
        </pc:sldMkLst>
      </pc:sldChg>
      <pc:sldChg chg="add del setBg">
        <pc:chgData name="Danny Davis" userId="7872b70d-5f3e-4d2f-bfce-830be33acbf1" providerId="ADAL" clId="{35332DBD-D796-4940-8E86-DA5036BDF5F3}" dt="2023-09-04T15:10:54.015" v="241"/>
        <pc:sldMkLst>
          <pc:docMk/>
          <pc:sldMk cId="3816116516" sldId="4118"/>
        </pc:sldMkLst>
      </pc:sldChg>
      <pc:sldChg chg="modSp add mod">
        <pc:chgData name="Danny Davis" userId="7872b70d-5f3e-4d2f-bfce-830be33acbf1" providerId="ADAL" clId="{35332DBD-D796-4940-8E86-DA5036BDF5F3}" dt="2023-09-04T15:14:26.663" v="290" actId="20577"/>
        <pc:sldMkLst>
          <pc:docMk/>
          <pc:sldMk cId="3947568171" sldId="4118"/>
        </pc:sldMkLst>
        <pc:spChg chg="mod">
          <ac:chgData name="Danny Davis" userId="7872b70d-5f3e-4d2f-bfce-830be33acbf1" providerId="ADAL" clId="{35332DBD-D796-4940-8E86-DA5036BDF5F3}" dt="2023-09-04T15:14:14.178" v="260"/>
          <ac:spMkLst>
            <pc:docMk/>
            <pc:sldMk cId="3947568171" sldId="4118"/>
            <ac:spMk id="13" creationId="{C33F234D-4C48-4C11-BC5A-BF2D7F03ADF8}"/>
          </ac:spMkLst>
        </pc:spChg>
        <pc:spChg chg="mod">
          <ac:chgData name="Danny Davis" userId="7872b70d-5f3e-4d2f-bfce-830be33acbf1" providerId="ADAL" clId="{35332DBD-D796-4940-8E86-DA5036BDF5F3}" dt="2023-09-04T15:14:26.663" v="290" actId="20577"/>
          <ac:spMkLst>
            <pc:docMk/>
            <pc:sldMk cId="3947568171" sldId="4118"/>
            <ac:spMk id="14" creationId="{687F6843-3211-47E2-9F35-52695DE828E4}"/>
          </ac:spMkLst>
        </pc:spChg>
      </pc:sldChg>
      <pc:sldChg chg="add del setBg">
        <pc:chgData name="Danny Davis" userId="7872b70d-5f3e-4d2f-bfce-830be33acbf1" providerId="ADAL" clId="{35332DBD-D796-4940-8E86-DA5036BDF5F3}" dt="2023-09-04T15:10:10.036" v="237"/>
        <pc:sldMkLst>
          <pc:docMk/>
          <pc:sldMk cId="4126812775" sldId="4118"/>
        </pc:sldMkLst>
      </pc:sldChg>
      <pc:sldChg chg="add">
        <pc:chgData name="Danny Davis" userId="7872b70d-5f3e-4d2f-bfce-830be33acbf1" providerId="ADAL" clId="{35332DBD-D796-4940-8E86-DA5036BDF5F3}" dt="2023-09-04T15:14:47.686" v="296"/>
        <pc:sldMkLst>
          <pc:docMk/>
          <pc:sldMk cId="1188432582" sldId="4119"/>
        </pc:sldMkLst>
      </pc:sldChg>
      <pc:sldChg chg="add del setBg">
        <pc:chgData name="Danny Davis" userId="7872b70d-5f3e-4d2f-bfce-830be33acbf1" providerId="ADAL" clId="{35332DBD-D796-4940-8E86-DA5036BDF5F3}" dt="2023-09-04T15:10:10.036" v="237"/>
        <pc:sldMkLst>
          <pc:docMk/>
          <pc:sldMk cId="2482456217" sldId="4119"/>
        </pc:sldMkLst>
      </pc:sldChg>
      <pc:sldChg chg="add del setBg">
        <pc:chgData name="Danny Davis" userId="7872b70d-5f3e-4d2f-bfce-830be33acbf1" providerId="ADAL" clId="{35332DBD-D796-4940-8E86-DA5036BDF5F3}" dt="2023-09-04T15:10:54.015" v="241"/>
        <pc:sldMkLst>
          <pc:docMk/>
          <pc:sldMk cId="3401168558" sldId="4119"/>
        </pc:sldMkLst>
      </pc:sldChg>
      <pc:sldChg chg="add del setBg">
        <pc:chgData name="Danny Davis" userId="7872b70d-5f3e-4d2f-bfce-830be33acbf1" providerId="ADAL" clId="{35332DBD-D796-4940-8E86-DA5036BDF5F3}" dt="2023-09-04T15:10:54.015" v="241"/>
        <pc:sldMkLst>
          <pc:docMk/>
          <pc:sldMk cId="417997469" sldId="4120"/>
        </pc:sldMkLst>
      </pc:sldChg>
      <pc:sldChg chg="modSp add mod">
        <pc:chgData name="Danny Davis" userId="7872b70d-5f3e-4d2f-bfce-830be33acbf1" providerId="ADAL" clId="{35332DBD-D796-4940-8E86-DA5036BDF5F3}" dt="2023-09-04T15:43:48.376" v="2182" actId="20577"/>
        <pc:sldMkLst>
          <pc:docMk/>
          <pc:sldMk cId="2614107226" sldId="4120"/>
        </pc:sldMkLst>
        <pc:spChg chg="mod">
          <ac:chgData name="Danny Davis" userId="7872b70d-5f3e-4d2f-bfce-830be33acbf1" providerId="ADAL" clId="{35332DBD-D796-4940-8E86-DA5036BDF5F3}" dt="2023-09-04T15:43:48.376" v="2182" actId="20577"/>
          <ac:spMkLst>
            <pc:docMk/>
            <pc:sldMk cId="2614107226" sldId="4120"/>
            <ac:spMk id="2" creationId="{195FFF5D-81A1-2D4E-9896-C924133C6A4A}"/>
          </ac:spMkLst>
        </pc:spChg>
        <pc:spChg chg="mod">
          <ac:chgData name="Danny Davis" userId="7872b70d-5f3e-4d2f-bfce-830be33acbf1" providerId="ADAL" clId="{35332DBD-D796-4940-8E86-DA5036BDF5F3}" dt="2023-09-04T15:29:18.415" v="994" actId="20577"/>
          <ac:spMkLst>
            <pc:docMk/>
            <pc:sldMk cId="2614107226" sldId="4120"/>
            <ac:spMk id="3" creationId="{6D98DB96-8371-DD4F-91EF-40C237C7CAFC}"/>
          </ac:spMkLst>
        </pc:spChg>
      </pc:sldChg>
      <pc:sldChg chg="add del setBg">
        <pc:chgData name="Danny Davis" userId="7872b70d-5f3e-4d2f-bfce-830be33acbf1" providerId="ADAL" clId="{35332DBD-D796-4940-8E86-DA5036BDF5F3}" dt="2023-09-04T15:10:10.036" v="237"/>
        <pc:sldMkLst>
          <pc:docMk/>
          <pc:sldMk cId="4073813786" sldId="4120"/>
        </pc:sldMkLst>
      </pc:sldChg>
      <pc:sldChg chg="modSp add mod">
        <pc:chgData name="Danny Davis" userId="7872b70d-5f3e-4d2f-bfce-830be33acbf1" providerId="ADAL" clId="{35332DBD-D796-4940-8E86-DA5036BDF5F3}" dt="2023-09-04T15:30:12.215" v="1029" actId="20577"/>
        <pc:sldMkLst>
          <pc:docMk/>
          <pc:sldMk cId="770682505" sldId="4121"/>
        </pc:sldMkLst>
        <pc:spChg chg="mod">
          <ac:chgData name="Danny Davis" userId="7872b70d-5f3e-4d2f-bfce-830be33acbf1" providerId="ADAL" clId="{35332DBD-D796-4940-8E86-DA5036BDF5F3}" dt="2023-09-04T15:30:10.545" v="1027" actId="20577"/>
          <ac:spMkLst>
            <pc:docMk/>
            <pc:sldMk cId="770682505" sldId="4121"/>
            <ac:spMk id="2" creationId="{195FFF5D-81A1-2D4E-9896-C924133C6A4A}"/>
          </ac:spMkLst>
        </pc:spChg>
        <pc:spChg chg="mod">
          <ac:chgData name="Danny Davis" userId="7872b70d-5f3e-4d2f-bfce-830be33acbf1" providerId="ADAL" clId="{35332DBD-D796-4940-8E86-DA5036BDF5F3}" dt="2023-09-04T15:30:12.215" v="1029" actId="20577"/>
          <ac:spMkLst>
            <pc:docMk/>
            <pc:sldMk cId="770682505" sldId="4121"/>
            <ac:spMk id="3" creationId="{6D98DB96-8371-DD4F-91EF-40C237C7CAFC}"/>
          </ac:spMkLst>
        </pc:spChg>
      </pc:sldChg>
      <pc:sldChg chg="modSp add mod">
        <pc:chgData name="Danny Davis" userId="7872b70d-5f3e-4d2f-bfce-830be33acbf1" providerId="ADAL" clId="{35332DBD-D796-4940-8E86-DA5036BDF5F3}" dt="2023-09-04T15:30:31.562" v="1036" actId="20577"/>
        <pc:sldMkLst>
          <pc:docMk/>
          <pc:sldMk cId="1051682521" sldId="4122"/>
        </pc:sldMkLst>
        <pc:spChg chg="mod">
          <ac:chgData name="Danny Davis" userId="7872b70d-5f3e-4d2f-bfce-830be33acbf1" providerId="ADAL" clId="{35332DBD-D796-4940-8E86-DA5036BDF5F3}" dt="2023-09-04T15:30:29.691" v="1034" actId="20577"/>
          <ac:spMkLst>
            <pc:docMk/>
            <pc:sldMk cId="1051682521" sldId="4122"/>
            <ac:spMk id="2" creationId="{195FFF5D-81A1-2D4E-9896-C924133C6A4A}"/>
          </ac:spMkLst>
        </pc:spChg>
        <pc:spChg chg="mod">
          <ac:chgData name="Danny Davis" userId="7872b70d-5f3e-4d2f-bfce-830be33acbf1" providerId="ADAL" clId="{35332DBD-D796-4940-8E86-DA5036BDF5F3}" dt="2023-09-04T15:30:31.562" v="1036" actId="20577"/>
          <ac:spMkLst>
            <pc:docMk/>
            <pc:sldMk cId="1051682521" sldId="4122"/>
            <ac:spMk id="3" creationId="{6D98DB96-8371-DD4F-91EF-40C237C7CAFC}"/>
          </ac:spMkLst>
        </pc:spChg>
      </pc:sldChg>
      <pc:sldChg chg="add del">
        <pc:chgData name="Danny Davis" userId="7872b70d-5f3e-4d2f-bfce-830be33acbf1" providerId="ADAL" clId="{35332DBD-D796-4940-8E86-DA5036BDF5F3}" dt="2023-09-04T15:48:13.058" v="2642" actId="2696"/>
        <pc:sldMkLst>
          <pc:docMk/>
          <pc:sldMk cId="531653386" sldId="4123"/>
        </pc:sldMkLst>
      </pc:sldChg>
      <pc:sldChg chg="modSp add mod">
        <pc:chgData name="Danny Davis" userId="7872b70d-5f3e-4d2f-bfce-830be33acbf1" providerId="ADAL" clId="{35332DBD-D796-4940-8E86-DA5036BDF5F3}" dt="2023-09-04T15:31:02.173" v="1067" actId="20577"/>
        <pc:sldMkLst>
          <pc:docMk/>
          <pc:sldMk cId="871920614" sldId="4124"/>
        </pc:sldMkLst>
        <pc:spChg chg="mod">
          <ac:chgData name="Danny Davis" userId="7872b70d-5f3e-4d2f-bfce-830be33acbf1" providerId="ADAL" clId="{35332DBD-D796-4940-8E86-DA5036BDF5F3}" dt="2023-09-04T15:30:52.571" v="1065" actId="20577"/>
          <ac:spMkLst>
            <pc:docMk/>
            <pc:sldMk cId="871920614" sldId="4124"/>
            <ac:spMk id="2" creationId="{195FFF5D-81A1-2D4E-9896-C924133C6A4A}"/>
          </ac:spMkLst>
        </pc:spChg>
        <pc:spChg chg="mod">
          <ac:chgData name="Danny Davis" userId="7872b70d-5f3e-4d2f-bfce-830be33acbf1" providerId="ADAL" clId="{35332DBD-D796-4940-8E86-DA5036BDF5F3}" dt="2023-09-04T15:31:02.173" v="1067" actId="20577"/>
          <ac:spMkLst>
            <pc:docMk/>
            <pc:sldMk cId="871920614" sldId="4124"/>
            <ac:spMk id="3" creationId="{6D98DB96-8371-DD4F-91EF-40C237C7CAFC}"/>
          </ac:spMkLst>
        </pc:spChg>
      </pc:sldChg>
      <pc:sldChg chg="modSp add mod">
        <pc:chgData name="Danny Davis" userId="7872b70d-5f3e-4d2f-bfce-830be33acbf1" providerId="ADAL" clId="{35332DBD-D796-4940-8E86-DA5036BDF5F3}" dt="2023-09-04T15:31:13.800" v="1089" actId="20577"/>
        <pc:sldMkLst>
          <pc:docMk/>
          <pc:sldMk cId="1546045584" sldId="4125"/>
        </pc:sldMkLst>
        <pc:spChg chg="mod">
          <ac:chgData name="Danny Davis" userId="7872b70d-5f3e-4d2f-bfce-830be33acbf1" providerId="ADAL" clId="{35332DBD-D796-4940-8E86-DA5036BDF5F3}" dt="2023-09-04T15:31:11.684" v="1087" actId="20577"/>
          <ac:spMkLst>
            <pc:docMk/>
            <pc:sldMk cId="1546045584" sldId="4125"/>
            <ac:spMk id="2" creationId="{195FFF5D-81A1-2D4E-9896-C924133C6A4A}"/>
          </ac:spMkLst>
        </pc:spChg>
        <pc:spChg chg="mod">
          <ac:chgData name="Danny Davis" userId="7872b70d-5f3e-4d2f-bfce-830be33acbf1" providerId="ADAL" clId="{35332DBD-D796-4940-8E86-DA5036BDF5F3}" dt="2023-09-04T15:31:13.800" v="1089" actId="20577"/>
          <ac:spMkLst>
            <pc:docMk/>
            <pc:sldMk cId="1546045584" sldId="4125"/>
            <ac:spMk id="3" creationId="{6D98DB96-8371-DD4F-91EF-40C237C7CAFC}"/>
          </ac:spMkLst>
        </pc:spChg>
      </pc:sldChg>
      <pc:sldChg chg="modSp add mod modNotesTx">
        <pc:chgData name="Danny Davis" userId="7872b70d-5f3e-4d2f-bfce-830be33acbf1" providerId="ADAL" clId="{35332DBD-D796-4940-8E86-DA5036BDF5F3}" dt="2023-09-04T15:42:28.351" v="2012" actId="20577"/>
        <pc:sldMkLst>
          <pc:docMk/>
          <pc:sldMk cId="1660033807" sldId="4126"/>
        </pc:sldMkLst>
        <pc:spChg chg="mod">
          <ac:chgData name="Danny Davis" userId="7872b70d-5f3e-4d2f-bfce-830be33acbf1" providerId="ADAL" clId="{35332DBD-D796-4940-8E86-DA5036BDF5F3}" dt="2023-09-04T15:42:28.351" v="2012" actId="20577"/>
          <ac:spMkLst>
            <pc:docMk/>
            <pc:sldMk cId="1660033807" sldId="4126"/>
            <ac:spMk id="38" creationId="{6C00C001-A31B-4A08-A1C7-E9D4A6F4FC21}"/>
          </ac:spMkLst>
        </pc:spChg>
        <pc:spChg chg="mod">
          <ac:chgData name="Danny Davis" userId="7872b70d-5f3e-4d2f-bfce-830be33acbf1" providerId="ADAL" clId="{35332DBD-D796-4940-8E86-DA5036BDF5F3}" dt="2023-09-04T15:36:02.675" v="1172" actId="20577"/>
          <ac:spMkLst>
            <pc:docMk/>
            <pc:sldMk cId="1660033807" sldId="4126"/>
            <ac:spMk id="39" creationId="{3EA97DEE-2CA5-4DCA-9973-988BC81D1AF0}"/>
          </ac:spMkLst>
        </pc:spChg>
        <pc:spChg chg="mod">
          <ac:chgData name="Danny Davis" userId="7872b70d-5f3e-4d2f-bfce-830be33acbf1" providerId="ADAL" clId="{35332DBD-D796-4940-8E86-DA5036BDF5F3}" dt="2023-09-04T15:40:09.165" v="1894"/>
          <ac:spMkLst>
            <pc:docMk/>
            <pc:sldMk cId="1660033807" sldId="4126"/>
            <ac:spMk id="46" creationId="{C9643E14-79DD-49A6-930C-41F57FC52406}"/>
          </ac:spMkLst>
        </pc:spChg>
        <pc:spChg chg="mod">
          <ac:chgData name="Danny Davis" userId="7872b70d-5f3e-4d2f-bfce-830be33acbf1" providerId="ADAL" clId="{35332DBD-D796-4940-8E86-DA5036BDF5F3}" dt="2023-09-04T15:40:07.964" v="1893" actId="20577"/>
          <ac:spMkLst>
            <pc:docMk/>
            <pc:sldMk cId="1660033807" sldId="4126"/>
            <ac:spMk id="47" creationId="{3E04BEBD-8FEA-4089-A5E3-A744BB7DD60C}"/>
          </ac:spMkLst>
        </pc:spChg>
        <pc:spChg chg="mod">
          <ac:chgData name="Danny Davis" userId="7872b70d-5f3e-4d2f-bfce-830be33acbf1" providerId="ADAL" clId="{35332DBD-D796-4940-8E86-DA5036BDF5F3}" dt="2023-09-04T15:39:44.227" v="1813"/>
          <ac:spMkLst>
            <pc:docMk/>
            <pc:sldMk cId="1660033807" sldId="4126"/>
            <ac:spMk id="48" creationId="{AB5DB621-3BA2-49B6-A974-A105BADDB868}"/>
          </ac:spMkLst>
        </pc:spChg>
        <pc:spChg chg="mod">
          <ac:chgData name="Danny Davis" userId="7872b70d-5f3e-4d2f-bfce-830be33acbf1" providerId="ADAL" clId="{35332DBD-D796-4940-8E86-DA5036BDF5F3}" dt="2023-09-04T15:39:54.191" v="1857" actId="20577"/>
          <ac:spMkLst>
            <pc:docMk/>
            <pc:sldMk cId="1660033807" sldId="4126"/>
            <ac:spMk id="49" creationId="{0EE4459F-7B22-4ACD-B5FC-0E397D002788}"/>
          </ac:spMkLst>
        </pc:spChg>
        <pc:spChg chg="mod">
          <ac:chgData name="Danny Davis" userId="7872b70d-5f3e-4d2f-bfce-830be33acbf1" providerId="ADAL" clId="{35332DBD-D796-4940-8E86-DA5036BDF5F3}" dt="2023-09-04T15:40:00.628" v="1860" actId="20577"/>
          <ac:spMkLst>
            <pc:docMk/>
            <pc:sldMk cId="1660033807" sldId="4126"/>
            <ac:spMk id="50" creationId="{234CD40B-FE5D-4B3B-926E-C3EC4D2ABF57}"/>
          </ac:spMkLst>
        </pc:spChg>
        <pc:spChg chg="mod">
          <ac:chgData name="Danny Davis" userId="7872b70d-5f3e-4d2f-bfce-830be33acbf1" providerId="ADAL" clId="{35332DBD-D796-4940-8E86-DA5036BDF5F3}" dt="2023-09-04T15:36:16.721" v="1194" actId="20577"/>
          <ac:spMkLst>
            <pc:docMk/>
            <pc:sldMk cId="1660033807" sldId="4126"/>
            <ac:spMk id="51" creationId="{2F1C8A2A-BBF8-4EFC-8808-3E72E7F78DCA}"/>
          </ac:spMkLst>
        </pc:spChg>
        <pc:spChg chg="mod">
          <ac:chgData name="Danny Davis" userId="7872b70d-5f3e-4d2f-bfce-830be33acbf1" providerId="ADAL" clId="{35332DBD-D796-4940-8E86-DA5036BDF5F3}" dt="2023-09-04T15:40:27.149" v="1969" actId="20577"/>
          <ac:spMkLst>
            <pc:docMk/>
            <pc:sldMk cId="1660033807" sldId="4126"/>
            <ac:spMk id="52" creationId="{F91B4982-F3D5-4FBE-89D4-E366C9049539}"/>
          </ac:spMkLst>
        </pc:spChg>
        <pc:spChg chg="mod">
          <ac:chgData name="Danny Davis" userId="7872b70d-5f3e-4d2f-bfce-830be33acbf1" providerId="ADAL" clId="{35332DBD-D796-4940-8E86-DA5036BDF5F3}" dt="2023-09-04T15:40:17.425" v="1915" actId="20577"/>
          <ac:spMkLst>
            <pc:docMk/>
            <pc:sldMk cId="1660033807" sldId="4126"/>
            <ac:spMk id="53" creationId="{F7EDDC32-32A4-4F7C-AED7-DEA8DE53C9ED}"/>
          </ac:spMkLst>
        </pc:spChg>
      </pc:sldChg>
      <pc:sldChg chg="modSp add mod ord">
        <pc:chgData name="Danny Davis" userId="7872b70d-5f3e-4d2f-bfce-830be33acbf1" providerId="ADAL" clId="{35332DBD-D796-4940-8E86-DA5036BDF5F3}" dt="2023-09-04T16:32:13.368" v="5425" actId="207"/>
        <pc:sldMkLst>
          <pc:docMk/>
          <pc:sldMk cId="3815201173" sldId="4127"/>
        </pc:sldMkLst>
        <pc:spChg chg="mod">
          <ac:chgData name="Danny Davis" userId="7872b70d-5f3e-4d2f-bfce-830be33acbf1" providerId="ADAL" clId="{35332DBD-D796-4940-8E86-DA5036BDF5F3}" dt="2023-09-04T15:43:44.917" v="2180" actId="20577"/>
          <ac:spMkLst>
            <pc:docMk/>
            <pc:sldMk cId="3815201173" sldId="4127"/>
            <ac:spMk id="4" creationId="{EDB4BA4F-7B9E-2A4A-BA83-7FB134AFE7DD}"/>
          </ac:spMkLst>
        </pc:spChg>
        <pc:spChg chg="mod">
          <ac:chgData name="Danny Davis" userId="7872b70d-5f3e-4d2f-bfce-830be33acbf1" providerId="ADAL" clId="{35332DBD-D796-4940-8E86-DA5036BDF5F3}" dt="2023-09-04T15:47:18.102" v="2578" actId="20577"/>
          <ac:spMkLst>
            <pc:docMk/>
            <pc:sldMk cId="3815201173" sldId="4127"/>
            <ac:spMk id="5" creationId="{E532C18C-F67B-664F-9CBE-7938E899DA9C}"/>
          </ac:spMkLst>
        </pc:spChg>
        <pc:spChg chg="mod">
          <ac:chgData name="Danny Davis" userId="7872b70d-5f3e-4d2f-bfce-830be33acbf1" providerId="ADAL" clId="{35332DBD-D796-4940-8E86-DA5036BDF5F3}" dt="2023-09-04T16:31:55.934" v="5423" actId="207"/>
          <ac:spMkLst>
            <pc:docMk/>
            <pc:sldMk cId="3815201173" sldId="4127"/>
            <ac:spMk id="6" creationId="{7AC6C63C-F285-A04E-89D9-B7D1C33682F2}"/>
          </ac:spMkLst>
        </pc:spChg>
        <pc:spChg chg="mod">
          <ac:chgData name="Danny Davis" userId="7872b70d-5f3e-4d2f-bfce-830be33acbf1" providerId="ADAL" clId="{35332DBD-D796-4940-8E86-DA5036BDF5F3}" dt="2023-09-04T15:45:30.411" v="2392" actId="14100"/>
          <ac:spMkLst>
            <pc:docMk/>
            <pc:sldMk cId="3815201173" sldId="4127"/>
            <ac:spMk id="7" creationId="{788C909F-1AE1-1643-89B9-0A104CA782FE}"/>
          </ac:spMkLst>
        </pc:spChg>
        <pc:spChg chg="mod">
          <ac:chgData name="Danny Davis" userId="7872b70d-5f3e-4d2f-bfce-830be33acbf1" providerId="ADAL" clId="{35332DBD-D796-4940-8E86-DA5036BDF5F3}" dt="2023-09-04T16:31:48.711" v="5422" actId="207"/>
          <ac:spMkLst>
            <pc:docMk/>
            <pc:sldMk cId="3815201173" sldId="4127"/>
            <ac:spMk id="8" creationId="{DA995DBD-2A2F-3A45-BAF1-D82A0D56F937}"/>
          </ac:spMkLst>
        </pc:spChg>
        <pc:spChg chg="mod">
          <ac:chgData name="Danny Davis" userId="7872b70d-5f3e-4d2f-bfce-830be33acbf1" providerId="ADAL" clId="{35332DBD-D796-4940-8E86-DA5036BDF5F3}" dt="2023-09-04T15:47:45.854" v="2641" actId="20577"/>
          <ac:spMkLst>
            <pc:docMk/>
            <pc:sldMk cId="3815201173" sldId="4127"/>
            <ac:spMk id="9" creationId="{6CA9639A-BB64-3D40-9E3A-684CC6BD582E}"/>
          </ac:spMkLst>
        </pc:spChg>
        <pc:spChg chg="mod">
          <ac:chgData name="Danny Davis" userId="7872b70d-5f3e-4d2f-bfce-830be33acbf1" providerId="ADAL" clId="{35332DBD-D796-4940-8E86-DA5036BDF5F3}" dt="2023-09-04T16:32:13.368" v="5425" actId="207"/>
          <ac:spMkLst>
            <pc:docMk/>
            <pc:sldMk cId="3815201173" sldId="4127"/>
            <ac:spMk id="10" creationId="{5C9BDD62-C1DA-0C4E-9703-B7D6264D3632}"/>
          </ac:spMkLst>
        </pc:spChg>
        <pc:spChg chg="mod">
          <ac:chgData name="Danny Davis" userId="7872b70d-5f3e-4d2f-bfce-830be33acbf1" providerId="ADAL" clId="{35332DBD-D796-4940-8E86-DA5036BDF5F3}" dt="2023-09-04T15:46:34.498" v="2493" actId="20577"/>
          <ac:spMkLst>
            <pc:docMk/>
            <pc:sldMk cId="3815201173" sldId="4127"/>
            <ac:spMk id="11" creationId="{99803FA1-6044-A744-80BD-9CEF811AAA1B}"/>
          </ac:spMkLst>
        </pc:spChg>
        <pc:spChg chg="mod">
          <ac:chgData name="Danny Davis" userId="7872b70d-5f3e-4d2f-bfce-830be33acbf1" providerId="ADAL" clId="{35332DBD-D796-4940-8E86-DA5036BDF5F3}" dt="2023-09-04T16:32:07.513" v="5424" actId="207"/>
          <ac:spMkLst>
            <pc:docMk/>
            <pc:sldMk cId="3815201173" sldId="4127"/>
            <ac:spMk id="12" creationId="{40949CD3-064F-CE40-8B1C-87B1FA9FB264}"/>
          </ac:spMkLst>
        </pc:spChg>
        <pc:spChg chg="mod">
          <ac:chgData name="Danny Davis" userId="7872b70d-5f3e-4d2f-bfce-830be33acbf1" providerId="ADAL" clId="{35332DBD-D796-4940-8E86-DA5036BDF5F3}" dt="2023-09-04T15:47:00.313" v="2577"/>
          <ac:spMkLst>
            <pc:docMk/>
            <pc:sldMk cId="3815201173" sldId="4127"/>
            <ac:spMk id="13" creationId="{992D0FEF-253A-3440-88DD-1E5E9F313858}"/>
          </ac:spMkLst>
        </pc:spChg>
      </pc:sldChg>
      <pc:sldChg chg="modSp add mod">
        <pc:chgData name="Danny Davis" userId="7872b70d-5f3e-4d2f-bfce-830be33acbf1" providerId="ADAL" clId="{35332DBD-D796-4940-8E86-DA5036BDF5F3}" dt="2023-09-04T16:10:17.953" v="4236" actId="20577"/>
        <pc:sldMkLst>
          <pc:docMk/>
          <pc:sldMk cId="3311844364" sldId="4128"/>
        </pc:sldMkLst>
        <pc:spChg chg="mod">
          <ac:chgData name="Danny Davis" userId="7872b70d-5f3e-4d2f-bfce-830be33acbf1" providerId="ADAL" clId="{35332DBD-D796-4940-8E86-DA5036BDF5F3}" dt="2023-09-04T16:08:32.881" v="3926" actId="20577"/>
          <ac:spMkLst>
            <pc:docMk/>
            <pc:sldMk cId="3311844364" sldId="4128"/>
            <ac:spMk id="25" creationId="{C4635640-8482-BC4E-A27F-138E353618C2}"/>
          </ac:spMkLst>
        </pc:spChg>
        <pc:spChg chg="mod">
          <ac:chgData name="Danny Davis" userId="7872b70d-5f3e-4d2f-bfce-830be33acbf1" providerId="ADAL" clId="{35332DBD-D796-4940-8E86-DA5036BDF5F3}" dt="2023-09-04T16:08:49.193" v="3976" actId="20577"/>
          <ac:spMkLst>
            <pc:docMk/>
            <pc:sldMk cId="3311844364" sldId="4128"/>
            <ac:spMk id="26" creationId="{31764393-3592-7249-88B6-FEABF21F5BBE}"/>
          </ac:spMkLst>
        </pc:spChg>
        <pc:spChg chg="mod">
          <ac:chgData name="Danny Davis" userId="7872b70d-5f3e-4d2f-bfce-830be33acbf1" providerId="ADAL" clId="{35332DBD-D796-4940-8E86-DA5036BDF5F3}" dt="2023-09-04T16:07:36.184" v="3841" actId="20577"/>
          <ac:spMkLst>
            <pc:docMk/>
            <pc:sldMk cId="3311844364" sldId="4128"/>
            <ac:spMk id="67" creationId="{F4E81961-6EAF-774F-8F61-7B4349A254E0}"/>
          </ac:spMkLst>
        </pc:spChg>
        <pc:spChg chg="mod">
          <ac:chgData name="Danny Davis" userId="7872b70d-5f3e-4d2f-bfce-830be33acbf1" providerId="ADAL" clId="{35332DBD-D796-4940-8E86-DA5036BDF5F3}" dt="2023-09-04T16:07:20.701" v="3788" actId="20577"/>
          <ac:spMkLst>
            <pc:docMk/>
            <pc:sldMk cId="3311844364" sldId="4128"/>
            <ac:spMk id="68" creationId="{FD5C440D-C6A9-1244-A14F-B39C330E326C}"/>
          </ac:spMkLst>
        </pc:spChg>
        <pc:spChg chg="mod">
          <ac:chgData name="Danny Davis" userId="7872b70d-5f3e-4d2f-bfce-830be33acbf1" providerId="ADAL" clId="{35332DBD-D796-4940-8E86-DA5036BDF5F3}" dt="2023-09-04T16:09:19.108" v="4060" actId="14100"/>
          <ac:spMkLst>
            <pc:docMk/>
            <pc:sldMk cId="3311844364" sldId="4128"/>
            <ac:spMk id="84" creationId="{2B01592C-4DE5-674A-ACDE-F1C1CEF398E2}"/>
          </ac:spMkLst>
        </pc:spChg>
        <pc:spChg chg="mod">
          <ac:chgData name="Danny Davis" userId="7872b70d-5f3e-4d2f-bfce-830be33acbf1" providerId="ADAL" clId="{35332DBD-D796-4940-8E86-DA5036BDF5F3}" dt="2023-09-04T16:08:07.876" v="3891" actId="20577"/>
          <ac:spMkLst>
            <pc:docMk/>
            <pc:sldMk cId="3311844364" sldId="4128"/>
            <ac:spMk id="85" creationId="{77836538-BC43-A54D-AC05-178AB2833256}"/>
          </ac:spMkLst>
        </pc:spChg>
        <pc:spChg chg="mod">
          <ac:chgData name="Danny Davis" userId="7872b70d-5f3e-4d2f-bfce-830be33acbf1" providerId="ADAL" clId="{35332DBD-D796-4940-8E86-DA5036BDF5F3}" dt="2023-09-04T16:09:41.659" v="4136" actId="20577"/>
          <ac:spMkLst>
            <pc:docMk/>
            <pc:sldMk cId="3311844364" sldId="4128"/>
            <ac:spMk id="87" creationId="{6763A1D8-3052-D845-BA95-8D7AEDD10760}"/>
          </ac:spMkLst>
        </pc:spChg>
        <pc:spChg chg="mod">
          <ac:chgData name="Danny Davis" userId="7872b70d-5f3e-4d2f-bfce-830be33acbf1" providerId="ADAL" clId="{35332DBD-D796-4940-8E86-DA5036BDF5F3}" dt="2023-09-04T16:08:11.627" v="3903" actId="20577"/>
          <ac:spMkLst>
            <pc:docMk/>
            <pc:sldMk cId="3311844364" sldId="4128"/>
            <ac:spMk id="88" creationId="{2A7A92D7-C90E-7A44-952D-776A493D9583}"/>
          </ac:spMkLst>
        </pc:spChg>
        <pc:spChg chg="mod">
          <ac:chgData name="Danny Davis" userId="7872b70d-5f3e-4d2f-bfce-830be33acbf1" providerId="ADAL" clId="{35332DBD-D796-4940-8E86-DA5036BDF5F3}" dt="2023-09-04T16:10:17.953" v="4236" actId="20577"/>
          <ac:spMkLst>
            <pc:docMk/>
            <pc:sldMk cId="3311844364" sldId="4128"/>
            <ac:spMk id="90" creationId="{5518AB77-819C-3E46-A425-E450643B3E6F}"/>
          </ac:spMkLst>
        </pc:spChg>
        <pc:spChg chg="mod">
          <ac:chgData name="Danny Davis" userId="7872b70d-5f3e-4d2f-bfce-830be33acbf1" providerId="ADAL" clId="{35332DBD-D796-4940-8E86-DA5036BDF5F3}" dt="2023-09-04T16:08:19.546" v="3925" actId="20577"/>
          <ac:spMkLst>
            <pc:docMk/>
            <pc:sldMk cId="3311844364" sldId="4128"/>
            <ac:spMk id="91" creationId="{D2059E7D-DBD6-D94E-865A-6C4B53042D60}"/>
          </ac:spMkLst>
        </pc:spChg>
      </pc:sldChg>
      <pc:sldChg chg="delSp modSp add mod modNotesTx">
        <pc:chgData name="Danny Davis" userId="7872b70d-5f3e-4d2f-bfce-830be33acbf1" providerId="ADAL" clId="{35332DBD-D796-4940-8E86-DA5036BDF5F3}" dt="2023-09-04T15:55:41.490" v="3383" actId="20577"/>
        <pc:sldMkLst>
          <pc:docMk/>
          <pc:sldMk cId="2494921502" sldId="4129"/>
        </pc:sldMkLst>
        <pc:spChg chg="mod">
          <ac:chgData name="Danny Davis" userId="7872b70d-5f3e-4d2f-bfce-830be33acbf1" providerId="ADAL" clId="{35332DBD-D796-4940-8E86-DA5036BDF5F3}" dt="2023-09-04T15:49:39.419" v="2686" actId="20577"/>
          <ac:spMkLst>
            <pc:docMk/>
            <pc:sldMk cId="2494921502" sldId="4129"/>
            <ac:spMk id="18" creationId="{B7C27E5F-CD79-1543-ACC6-14B492095026}"/>
          </ac:spMkLst>
        </pc:spChg>
        <pc:spChg chg="del">
          <ac:chgData name="Danny Davis" userId="7872b70d-5f3e-4d2f-bfce-830be33acbf1" providerId="ADAL" clId="{35332DBD-D796-4940-8E86-DA5036BDF5F3}" dt="2023-09-04T15:49:45.412" v="2687" actId="478"/>
          <ac:spMkLst>
            <pc:docMk/>
            <pc:sldMk cId="2494921502" sldId="4129"/>
            <ac:spMk id="19" creationId="{14512702-A216-CF49-A23C-11D5E6CB9D55}"/>
          </ac:spMkLst>
        </pc:spChg>
        <pc:spChg chg="mod">
          <ac:chgData name="Danny Davis" userId="7872b70d-5f3e-4d2f-bfce-830be33acbf1" providerId="ADAL" clId="{35332DBD-D796-4940-8E86-DA5036BDF5F3}" dt="2023-09-04T15:53:08.151" v="3149" actId="20577"/>
          <ac:spMkLst>
            <pc:docMk/>
            <pc:sldMk cId="2494921502" sldId="4129"/>
            <ac:spMk id="22" creationId="{9AB8F610-6127-4C47-9709-9D82598C7BD4}"/>
          </ac:spMkLst>
        </pc:spChg>
        <pc:spChg chg="mod">
          <ac:chgData name="Danny Davis" userId="7872b70d-5f3e-4d2f-bfce-830be33acbf1" providerId="ADAL" clId="{35332DBD-D796-4940-8E86-DA5036BDF5F3}" dt="2023-09-04T15:55:34.012" v="3380" actId="20577"/>
          <ac:spMkLst>
            <pc:docMk/>
            <pc:sldMk cId="2494921502" sldId="4129"/>
            <ac:spMk id="23" creationId="{FFC496DE-C8B3-0741-B644-8E9851A577A9}"/>
          </ac:spMkLst>
        </pc:spChg>
        <pc:spChg chg="mod">
          <ac:chgData name="Danny Davis" userId="7872b70d-5f3e-4d2f-bfce-830be33acbf1" providerId="ADAL" clId="{35332DBD-D796-4940-8E86-DA5036BDF5F3}" dt="2023-09-04T15:54:34.726" v="3193" actId="20577"/>
          <ac:spMkLst>
            <pc:docMk/>
            <pc:sldMk cId="2494921502" sldId="4129"/>
            <ac:spMk id="24" creationId="{0FE49D73-A4C6-104B-81D5-B293BD1E5D1F}"/>
          </ac:spMkLst>
        </pc:spChg>
        <pc:spChg chg="mod">
          <ac:chgData name="Danny Davis" userId="7872b70d-5f3e-4d2f-bfce-830be33acbf1" providerId="ADAL" clId="{35332DBD-D796-4940-8E86-DA5036BDF5F3}" dt="2023-09-04T15:54:53.712" v="3288" actId="20577"/>
          <ac:spMkLst>
            <pc:docMk/>
            <pc:sldMk cId="2494921502" sldId="4129"/>
            <ac:spMk id="25" creationId="{BEBFFE0B-E937-6C49-9D1E-F410FD874D33}"/>
          </ac:spMkLst>
        </pc:spChg>
        <pc:spChg chg="mod">
          <ac:chgData name="Danny Davis" userId="7872b70d-5f3e-4d2f-bfce-830be33acbf1" providerId="ADAL" clId="{35332DBD-D796-4940-8E86-DA5036BDF5F3}" dt="2023-09-04T15:50:23.850" v="2747" actId="20577"/>
          <ac:spMkLst>
            <pc:docMk/>
            <pc:sldMk cId="2494921502" sldId="4129"/>
            <ac:spMk id="29" creationId="{E403FC92-0CE9-0E42-B447-67E0C3446784}"/>
          </ac:spMkLst>
        </pc:spChg>
        <pc:spChg chg="mod">
          <ac:chgData name="Danny Davis" userId="7872b70d-5f3e-4d2f-bfce-830be33acbf1" providerId="ADAL" clId="{35332DBD-D796-4940-8E86-DA5036BDF5F3}" dt="2023-09-04T15:51:24.225" v="2912" actId="20577"/>
          <ac:spMkLst>
            <pc:docMk/>
            <pc:sldMk cId="2494921502" sldId="4129"/>
            <ac:spMk id="32" creationId="{1A997FBC-3821-9449-890F-A9A032DA3274}"/>
          </ac:spMkLst>
        </pc:spChg>
        <pc:spChg chg="mod">
          <ac:chgData name="Danny Davis" userId="7872b70d-5f3e-4d2f-bfce-830be33acbf1" providerId="ADAL" clId="{35332DBD-D796-4940-8E86-DA5036BDF5F3}" dt="2023-09-04T15:49:58.209" v="2715" actId="20577"/>
          <ac:spMkLst>
            <pc:docMk/>
            <pc:sldMk cId="2494921502" sldId="4129"/>
            <ac:spMk id="35" creationId="{D33A3100-2E4C-D543-BAA2-1099B0657599}"/>
          </ac:spMkLst>
        </pc:spChg>
        <pc:spChg chg="mod">
          <ac:chgData name="Danny Davis" userId="7872b70d-5f3e-4d2f-bfce-830be33acbf1" providerId="ADAL" clId="{35332DBD-D796-4940-8E86-DA5036BDF5F3}" dt="2023-09-04T15:55:41.490" v="3383" actId="20577"/>
          <ac:spMkLst>
            <pc:docMk/>
            <pc:sldMk cId="2494921502" sldId="4129"/>
            <ac:spMk id="36" creationId="{5F6C850C-1332-B545-87B8-BE6B3818FA37}"/>
          </ac:spMkLst>
        </pc:spChg>
      </pc:sldChg>
      <pc:sldChg chg="modSp add del mod ord setBg">
        <pc:chgData name="Danny Davis" userId="7872b70d-5f3e-4d2f-bfce-830be33acbf1" providerId="ADAL" clId="{35332DBD-D796-4940-8E86-DA5036BDF5F3}" dt="2023-09-04T16:06:08.453" v="3760" actId="2696"/>
        <pc:sldMkLst>
          <pc:docMk/>
          <pc:sldMk cId="3716573671" sldId="4130"/>
        </pc:sldMkLst>
        <pc:spChg chg="mod">
          <ac:chgData name="Danny Davis" userId="7872b70d-5f3e-4d2f-bfce-830be33acbf1" providerId="ADAL" clId="{35332DBD-D796-4940-8E86-DA5036BDF5F3}" dt="2023-09-04T15:57:53.402" v="3428" actId="14100"/>
          <ac:spMkLst>
            <pc:docMk/>
            <pc:sldMk cId="3716573671" sldId="4130"/>
            <ac:spMk id="65" creationId="{E2A0A636-911B-496E-9EC3-B84B4B6996ED}"/>
          </ac:spMkLst>
        </pc:spChg>
      </pc:sldChg>
      <pc:sldChg chg="addSp delSp modSp add mod">
        <pc:chgData name="Danny Davis" userId="7872b70d-5f3e-4d2f-bfce-830be33acbf1" providerId="ADAL" clId="{35332DBD-D796-4940-8E86-DA5036BDF5F3}" dt="2023-09-04T16:04:59.612" v="3711"/>
        <pc:sldMkLst>
          <pc:docMk/>
          <pc:sldMk cId="3475483345" sldId="4131"/>
        </pc:sldMkLst>
        <pc:spChg chg="del">
          <ac:chgData name="Danny Davis" userId="7872b70d-5f3e-4d2f-bfce-830be33acbf1" providerId="ADAL" clId="{35332DBD-D796-4940-8E86-DA5036BDF5F3}" dt="2023-09-04T15:58:37.795" v="3433" actId="478"/>
          <ac:spMkLst>
            <pc:docMk/>
            <pc:sldMk cId="3475483345" sldId="4131"/>
            <ac:spMk id="2" creationId="{4A29C2E0-9C7B-3347-BB1E-2601123AF7DB}"/>
          </ac:spMkLst>
        </pc:spChg>
        <pc:spChg chg="del">
          <ac:chgData name="Danny Davis" userId="7872b70d-5f3e-4d2f-bfce-830be33acbf1" providerId="ADAL" clId="{35332DBD-D796-4940-8E86-DA5036BDF5F3}" dt="2023-09-04T15:58:37.795" v="3433" actId="478"/>
          <ac:spMkLst>
            <pc:docMk/>
            <pc:sldMk cId="3475483345" sldId="4131"/>
            <ac:spMk id="3" creationId="{5B5169D5-7658-FD4E-A7C1-9E322D89BE48}"/>
          </ac:spMkLst>
        </pc:spChg>
        <pc:spChg chg="del">
          <ac:chgData name="Danny Davis" userId="7872b70d-5f3e-4d2f-bfce-830be33acbf1" providerId="ADAL" clId="{35332DBD-D796-4940-8E86-DA5036BDF5F3}" dt="2023-09-04T15:58:37.795" v="3433" actId="478"/>
          <ac:spMkLst>
            <pc:docMk/>
            <pc:sldMk cId="3475483345" sldId="4131"/>
            <ac:spMk id="4" creationId="{ED0AD973-3D1E-ED47-9D94-F84DFBAD9DBC}"/>
          </ac:spMkLst>
        </pc:spChg>
        <pc:spChg chg="add mod">
          <ac:chgData name="Danny Davis" userId="7872b70d-5f3e-4d2f-bfce-830be33acbf1" providerId="ADAL" clId="{35332DBD-D796-4940-8E86-DA5036BDF5F3}" dt="2023-09-04T16:03:35.722" v="3666" actId="313"/>
          <ac:spMkLst>
            <pc:docMk/>
            <pc:sldMk cId="3475483345" sldId="4131"/>
            <ac:spMk id="9" creationId="{96EAF463-7050-36EF-A2B8-210F1D26A1A3}"/>
          </ac:spMkLst>
        </pc:spChg>
        <pc:spChg chg="mod">
          <ac:chgData name="Danny Davis" userId="7872b70d-5f3e-4d2f-bfce-830be33acbf1" providerId="ADAL" clId="{35332DBD-D796-4940-8E86-DA5036BDF5F3}" dt="2023-09-04T16:04:55.902" v="3709" actId="20577"/>
          <ac:spMkLst>
            <pc:docMk/>
            <pc:sldMk cId="3475483345" sldId="4131"/>
            <ac:spMk id="18" creationId="{B7C27E5F-CD79-1543-ACC6-14B492095026}"/>
          </ac:spMkLst>
        </pc:spChg>
        <pc:spChg chg="del">
          <ac:chgData name="Danny Davis" userId="7872b70d-5f3e-4d2f-bfce-830be33acbf1" providerId="ADAL" clId="{35332DBD-D796-4940-8E86-DA5036BDF5F3}" dt="2023-09-04T15:58:44.002" v="3434" actId="478"/>
          <ac:spMkLst>
            <pc:docMk/>
            <pc:sldMk cId="3475483345" sldId="4131"/>
            <ac:spMk id="22" creationId="{9AB8F610-6127-4C47-9709-9D82598C7BD4}"/>
          </ac:spMkLst>
        </pc:spChg>
        <pc:spChg chg="del">
          <ac:chgData name="Danny Davis" userId="7872b70d-5f3e-4d2f-bfce-830be33acbf1" providerId="ADAL" clId="{35332DBD-D796-4940-8E86-DA5036BDF5F3}" dt="2023-09-04T15:58:44.002" v="3434" actId="478"/>
          <ac:spMkLst>
            <pc:docMk/>
            <pc:sldMk cId="3475483345" sldId="4131"/>
            <ac:spMk id="23" creationId="{FFC496DE-C8B3-0741-B644-8E9851A577A9}"/>
          </ac:spMkLst>
        </pc:spChg>
        <pc:spChg chg="del">
          <ac:chgData name="Danny Davis" userId="7872b70d-5f3e-4d2f-bfce-830be33acbf1" providerId="ADAL" clId="{35332DBD-D796-4940-8E86-DA5036BDF5F3}" dt="2023-09-04T15:58:44.002" v="3434" actId="478"/>
          <ac:spMkLst>
            <pc:docMk/>
            <pc:sldMk cId="3475483345" sldId="4131"/>
            <ac:spMk id="24" creationId="{0FE49D73-A4C6-104B-81D5-B293BD1E5D1F}"/>
          </ac:spMkLst>
        </pc:spChg>
        <pc:spChg chg="del">
          <ac:chgData name="Danny Davis" userId="7872b70d-5f3e-4d2f-bfce-830be33acbf1" providerId="ADAL" clId="{35332DBD-D796-4940-8E86-DA5036BDF5F3}" dt="2023-09-04T15:58:44.002" v="3434" actId="478"/>
          <ac:spMkLst>
            <pc:docMk/>
            <pc:sldMk cId="3475483345" sldId="4131"/>
            <ac:spMk id="25" creationId="{BEBFFE0B-E937-6C49-9D1E-F410FD874D33}"/>
          </ac:spMkLst>
        </pc:spChg>
        <pc:spChg chg="del">
          <ac:chgData name="Danny Davis" userId="7872b70d-5f3e-4d2f-bfce-830be33acbf1" providerId="ADAL" clId="{35332DBD-D796-4940-8E86-DA5036BDF5F3}" dt="2023-09-04T15:58:44.002" v="3434" actId="478"/>
          <ac:spMkLst>
            <pc:docMk/>
            <pc:sldMk cId="3475483345" sldId="4131"/>
            <ac:spMk id="29" creationId="{E403FC92-0CE9-0E42-B447-67E0C3446784}"/>
          </ac:spMkLst>
        </pc:spChg>
        <pc:spChg chg="del">
          <ac:chgData name="Danny Davis" userId="7872b70d-5f3e-4d2f-bfce-830be33acbf1" providerId="ADAL" clId="{35332DBD-D796-4940-8E86-DA5036BDF5F3}" dt="2023-09-04T15:58:44.002" v="3434" actId="478"/>
          <ac:spMkLst>
            <pc:docMk/>
            <pc:sldMk cId="3475483345" sldId="4131"/>
            <ac:spMk id="32" creationId="{1A997FBC-3821-9449-890F-A9A032DA3274}"/>
          </ac:spMkLst>
        </pc:spChg>
        <pc:spChg chg="del">
          <ac:chgData name="Danny Davis" userId="7872b70d-5f3e-4d2f-bfce-830be33acbf1" providerId="ADAL" clId="{35332DBD-D796-4940-8E86-DA5036BDF5F3}" dt="2023-09-04T15:58:44.002" v="3434" actId="478"/>
          <ac:spMkLst>
            <pc:docMk/>
            <pc:sldMk cId="3475483345" sldId="4131"/>
            <ac:spMk id="35" creationId="{D33A3100-2E4C-D543-BAA2-1099B0657599}"/>
          </ac:spMkLst>
        </pc:spChg>
        <pc:spChg chg="del">
          <ac:chgData name="Danny Davis" userId="7872b70d-5f3e-4d2f-bfce-830be33acbf1" providerId="ADAL" clId="{35332DBD-D796-4940-8E86-DA5036BDF5F3}" dt="2023-09-04T15:58:44.002" v="3434" actId="478"/>
          <ac:spMkLst>
            <pc:docMk/>
            <pc:sldMk cId="3475483345" sldId="4131"/>
            <ac:spMk id="36" creationId="{5F6C850C-1332-B545-87B8-BE6B3818FA37}"/>
          </ac:spMkLst>
        </pc:spChg>
        <pc:grpChg chg="del">
          <ac:chgData name="Danny Davis" userId="7872b70d-5f3e-4d2f-bfce-830be33acbf1" providerId="ADAL" clId="{35332DBD-D796-4940-8E86-DA5036BDF5F3}" dt="2023-09-04T15:58:45.864" v="3435" actId="478"/>
          <ac:grpSpMkLst>
            <pc:docMk/>
            <pc:sldMk cId="3475483345" sldId="4131"/>
            <ac:grpSpMk id="5" creationId="{6F2D93AD-358F-4D44-969B-860B1F7E4DE2}"/>
          </ac:grpSpMkLst>
        </pc:grpChg>
        <pc:grpChg chg="del">
          <ac:chgData name="Danny Davis" userId="7872b70d-5f3e-4d2f-bfce-830be33acbf1" providerId="ADAL" clId="{35332DBD-D796-4940-8E86-DA5036BDF5F3}" dt="2023-09-04T15:58:47.340" v="3436" actId="478"/>
          <ac:grpSpMkLst>
            <pc:docMk/>
            <pc:sldMk cId="3475483345" sldId="4131"/>
            <ac:grpSpMk id="6" creationId="{D9B54F9D-37B5-BC48-8149-60AAE94EC37B}"/>
          </ac:grpSpMkLst>
        </pc:grpChg>
        <pc:grpChg chg="del">
          <ac:chgData name="Danny Davis" userId="7872b70d-5f3e-4d2f-bfce-830be33acbf1" providerId="ADAL" clId="{35332DBD-D796-4940-8E86-DA5036BDF5F3}" dt="2023-09-04T15:58:44.002" v="3434" actId="478"/>
          <ac:grpSpMkLst>
            <pc:docMk/>
            <pc:sldMk cId="3475483345" sldId="4131"/>
            <ac:grpSpMk id="8" creationId="{8513417B-72A2-FC4D-9F3E-0971B05E4EB0}"/>
          </ac:grpSpMkLst>
        </pc:grpChg>
        <pc:grpChg chg="del">
          <ac:chgData name="Danny Davis" userId="7872b70d-5f3e-4d2f-bfce-830be33acbf1" providerId="ADAL" clId="{35332DBD-D796-4940-8E86-DA5036BDF5F3}" dt="2023-09-04T15:58:44.002" v="3434" actId="478"/>
          <ac:grpSpMkLst>
            <pc:docMk/>
            <pc:sldMk cId="3475483345" sldId="4131"/>
            <ac:grpSpMk id="26" creationId="{62196B31-1E4B-584A-9975-5B3F0E56FDAE}"/>
          </ac:grpSpMkLst>
        </pc:grpChg>
        <pc:picChg chg="add mod">
          <ac:chgData name="Danny Davis" userId="7872b70d-5f3e-4d2f-bfce-830be33acbf1" providerId="ADAL" clId="{35332DBD-D796-4940-8E86-DA5036BDF5F3}" dt="2023-09-04T16:01:40.744" v="3608" actId="14100"/>
          <ac:picMkLst>
            <pc:docMk/>
            <pc:sldMk cId="3475483345" sldId="4131"/>
            <ac:picMk id="10" creationId="{09FE7F79-584D-8F00-D0CD-8249594CD44D}"/>
          </ac:picMkLst>
        </pc:picChg>
        <pc:picChg chg="add del mod">
          <ac:chgData name="Danny Davis" userId="7872b70d-5f3e-4d2f-bfce-830be33acbf1" providerId="ADAL" clId="{35332DBD-D796-4940-8E86-DA5036BDF5F3}" dt="2023-09-04T16:03:02.661" v="3630"/>
          <ac:picMkLst>
            <pc:docMk/>
            <pc:sldMk cId="3475483345" sldId="4131"/>
            <ac:picMk id="11" creationId="{FF919509-2C15-3511-B288-6B33048A7439}"/>
          </ac:picMkLst>
        </pc:picChg>
        <pc:picChg chg="add del mod">
          <ac:chgData name="Danny Davis" userId="7872b70d-5f3e-4d2f-bfce-830be33acbf1" providerId="ADAL" clId="{35332DBD-D796-4940-8E86-DA5036BDF5F3}" dt="2023-09-04T16:04:59.612" v="3711"/>
          <ac:picMkLst>
            <pc:docMk/>
            <pc:sldMk cId="3475483345" sldId="4131"/>
            <ac:picMk id="12" creationId="{0226B282-CFFB-886A-6FBB-3342B6453FAB}"/>
          </ac:picMkLst>
        </pc:picChg>
      </pc:sldChg>
      <pc:sldChg chg="addSp delSp modSp add mod">
        <pc:chgData name="Danny Davis" userId="7872b70d-5f3e-4d2f-bfce-830be33acbf1" providerId="ADAL" clId="{35332DBD-D796-4940-8E86-DA5036BDF5F3}" dt="2023-09-04T16:04:12.392" v="3690" actId="1036"/>
        <pc:sldMkLst>
          <pc:docMk/>
          <pc:sldMk cId="3247011872" sldId="4132"/>
        </pc:sldMkLst>
        <pc:spChg chg="mod">
          <ac:chgData name="Danny Davis" userId="7872b70d-5f3e-4d2f-bfce-830be33acbf1" providerId="ADAL" clId="{35332DBD-D796-4940-8E86-DA5036BDF5F3}" dt="2023-09-04T16:04:12.392" v="3690" actId="1036"/>
          <ac:spMkLst>
            <pc:docMk/>
            <pc:sldMk cId="3247011872" sldId="4132"/>
            <ac:spMk id="9" creationId="{96EAF463-7050-36EF-A2B8-210F1D26A1A3}"/>
          </ac:spMkLst>
        </pc:spChg>
        <pc:picChg chg="add mod">
          <ac:chgData name="Danny Davis" userId="7872b70d-5f3e-4d2f-bfce-830be33acbf1" providerId="ADAL" clId="{35332DBD-D796-4940-8E86-DA5036BDF5F3}" dt="2023-09-04T16:04:06.490" v="3674" actId="1076"/>
          <ac:picMkLst>
            <pc:docMk/>
            <pc:sldMk cId="3247011872" sldId="4132"/>
            <ac:picMk id="2" creationId="{871EEB1D-57B4-6527-ABA7-24DF69415C22}"/>
          </ac:picMkLst>
        </pc:picChg>
        <pc:picChg chg="del">
          <ac:chgData name="Danny Davis" userId="7872b70d-5f3e-4d2f-bfce-830be33acbf1" providerId="ADAL" clId="{35332DBD-D796-4940-8E86-DA5036BDF5F3}" dt="2023-09-04T16:04:03.173" v="3672" actId="478"/>
          <ac:picMkLst>
            <pc:docMk/>
            <pc:sldMk cId="3247011872" sldId="4132"/>
            <ac:picMk id="10" creationId="{09FE7F79-584D-8F00-D0CD-8249594CD44D}"/>
          </ac:picMkLst>
        </pc:picChg>
      </pc:sldChg>
      <pc:sldChg chg="addSp delSp modSp add mod">
        <pc:chgData name="Danny Davis" userId="7872b70d-5f3e-4d2f-bfce-830be33acbf1" providerId="ADAL" clId="{35332DBD-D796-4940-8E86-DA5036BDF5F3}" dt="2023-09-04T16:05:28.602" v="3759" actId="20577"/>
        <pc:sldMkLst>
          <pc:docMk/>
          <pc:sldMk cId="1385643108" sldId="4133"/>
        </pc:sldMkLst>
        <pc:spChg chg="add mod">
          <ac:chgData name="Danny Davis" userId="7872b70d-5f3e-4d2f-bfce-830be33acbf1" providerId="ADAL" clId="{35332DBD-D796-4940-8E86-DA5036BDF5F3}" dt="2023-09-04T16:05:28.602" v="3759" actId="20577"/>
          <ac:spMkLst>
            <pc:docMk/>
            <pc:sldMk cId="1385643108" sldId="4133"/>
            <ac:spMk id="2" creationId="{835DF98E-9A7E-C73E-1C80-9AE5D6C89286}"/>
          </ac:spMkLst>
        </pc:spChg>
        <pc:picChg chg="del">
          <ac:chgData name="Danny Davis" userId="7872b70d-5f3e-4d2f-bfce-830be33acbf1" providerId="ADAL" clId="{35332DBD-D796-4940-8E86-DA5036BDF5F3}" dt="2023-09-04T16:05:05.763" v="3713" actId="478"/>
          <ac:picMkLst>
            <pc:docMk/>
            <pc:sldMk cId="1385643108" sldId="4133"/>
            <ac:picMk id="10" creationId="{09FE7F79-584D-8F00-D0CD-8249594CD44D}"/>
          </ac:picMkLst>
        </pc:picChg>
      </pc:sldChg>
      <pc:sldChg chg="addSp modSp add mod">
        <pc:chgData name="Danny Davis" userId="7872b70d-5f3e-4d2f-bfce-830be33acbf1" providerId="ADAL" clId="{35332DBD-D796-4940-8E86-DA5036BDF5F3}" dt="2023-09-04T16:13:57.417" v="4627" actId="20577"/>
        <pc:sldMkLst>
          <pc:docMk/>
          <pc:sldMk cId="108754915" sldId="4134"/>
        </pc:sldMkLst>
        <pc:spChg chg="add mod">
          <ac:chgData name="Danny Davis" userId="7872b70d-5f3e-4d2f-bfce-830be33acbf1" providerId="ADAL" clId="{35332DBD-D796-4940-8E86-DA5036BDF5F3}" dt="2023-09-04T16:13:57.417" v="4627" actId="20577"/>
          <ac:spMkLst>
            <pc:docMk/>
            <pc:sldMk cId="108754915" sldId="4134"/>
            <ac:spMk id="2" creationId="{E418C8C0-1853-FDFB-ADC5-0B149544539F}"/>
          </ac:spMkLst>
        </pc:spChg>
        <pc:spChg chg="mod">
          <ac:chgData name="Danny Davis" userId="7872b70d-5f3e-4d2f-bfce-830be33acbf1" providerId="ADAL" clId="{35332DBD-D796-4940-8E86-DA5036BDF5F3}" dt="2023-09-04T16:11:04.463" v="4245" actId="20577"/>
          <ac:spMkLst>
            <pc:docMk/>
            <pc:sldMk cId="108754915" sldId="4134"/>
            <ac:spMk id="10" creationId="{1FC192A6-A79E-6349-97A1-B84DAD94F2C9}"/>
          </ac:spMkLst>
        </pc:spChg>
        <pc:spChg chg="mod">
          <ac:chgData name="Danny Davis" userId="7872b70d-5f3e-4d2f-bfce-830be33acbf1" providerId="ADAL" clId="{35332DBD-D796-4940-8E86-DA5036BDF5F3}" dt="2023-09-04T16:11:16.297" v="4294" actId="20577"/>
          <ac:spMkLst>
            <pc:docMk/>
            <pc:sldMk cId="108754915" sldId="4134"/>
            <ac:spMk id="11" creationId="{34B6F678-FAA2-4D4D-B849-042253D9FD97}"/>
          </ac:spMkLst>
        </pc:spChg>
        <pc:spChg chg="mod">
          <ac:chgData name="Danny Davis" userId="7872b70d-5f3e-4d2f-bfce-830be33acbf1" providerId="ADAL" clId="{35332DBD-D796-4940-8E86-DA5036BDF5F3}" dt="2023-09-04T16:11:42.271" v="4328" actId="20577"/>
          <ac:spMkLst>
            <pc:docMk/>
            <pc:sldMk cId="108754915" sldId="4134"/>
            <ac:spMk id="23" creationId="{D1B62F6D-5A8F-3B49-852A-940A599C3545}"/>
          </ac:spMkLst>
        </pc:spChg>
        <pc:spChg chg="mod">
          <ac:chgData name="Danny Davis" userId="7872b70d-5f3e-4d2f-bfce-830be33acbf1" providerId="ADAL" clId="{35332DBD-D796-4940-8E86-DA5036BDF5F3}" dt="2023-09-04T16:12:20.491" v="4450" actId="20577"/>
          <ac:spMkLst>
            <pc:docMk/>
            <pc:sldMk cId="108754915" sldId="4134"/>
            <ac:spMk id="24" creationId="{2EFD6BEC-3FF5-7045-882B-E4AF3DD411D8}"/>
          </ac:spMkLst>
        </pc:spChg>
        <pc:spChg chg="mod">
          <ac:chgData name="Danny Davis" userId="7872b70d-5f3e-4d2f-bfce-830be33acbf1" providerId="ADAL" clId="{35332DBD-D796-4940-8E86-DA5036BDF5F3}" dt="2023-09-04T16:11:34.403" v="4316" actId="20577"/>
          <ac:spMkLst>
            <pc:docMk/>
            <pc:sldMk cId="108754915" sldId="4134"/>
            <ac:spMk id="27" creationId="{C546D5C5-A07E-1A44-B8B2-9622DA772C7C}"/>
          </ac:spMkLst>
        </pc:spChg>
        <pc:spChg chg="mod">
          <ac:chgData name="Danny Davis" userId="7872b70d-5f3e-4d2f-bfce-830be33acbf1" providerId="ADAL" clId="{35332DBD-D796-4940-8E86-DA5036BDF5F3}" dt="2023-09-04T16:13:39.449" v="4608" actId="20577"/>
          <ac:spMkLst>
            <pc:docMk/>
            <pc:sldMk cId="108754915" sldId="4134"/>
            <ac:spMk id="28" creationId="{0C793DA4-3137-9040-AA94-D02DDD680A5C}"/>
          </ac:spMkLst>
        </pc:spChg>
        <pc:spChg chg="mod">
          <ac:chgData name="Danny Davis" userId="7872b70d-5f3e-4d2f-bfce-830be33acbf1" providerId="ADAL" clId="{35332DBD-D796-4940-8E86-DA5036BDF5F3}" dt="2023-09-04T16:11:49.458" v="4353" actId="20577"/>
          <ac:spMkLst>
            <pc:docMk/>
            <pc:sldMk cId="108754915" sldId="4134"/>
            <ac:spMk id="30" creationId="{0FED37BA-C069-0B46-A946-514EFF2EA736}"/>
          </ac:spMkLst>
        </pc:spChg>
        <pc:spChg chg="mod">
          <ac:chgData name="Danny Davis" userId="7872b70d-5f3e-4d2f-bfce-830be33acbf1" providerId="ADAL" clId="{35332DBD-D796-4940-8E86-DA5036BDF5F3}" dt="2023-09-04T16:13:41.206" v="4609" actId="20577"/>
          <ac:spMkLst>
            <pc:docMk/>
            <pc:sldMk cId="108754915" sldId="4134"/>
            <ac:spMk id="31" creationId="{9E154869-82F8-674B-B1BB-4161F84FF4AE}"/>
          </ac:spMkLst>
        </pc:spChg>
      </pc:sldChg>
      <pc:sldChg chg="modSp add mod setBg">
        <pc:chgData name="Danny Davis" userId="7872b70d-5f3e-4d2f-bfce-830be33acbf1" providerId="ADAL" clId="{35332DBD-D796-4940-8E86-DA5036BDF5F3}" dt="2023-09-04T16:24:23.712" v="5113" actId="27636"/>
        <pc:sldMkLst>
          <pc:docMk/>
          <pc:sldMk cId="794273371" sldId="4135"/>
        </pc:sldMkLst>
        <pc:spChg chg="mod">
          <ac:chgData name="Danny Davis" userId="7872b70d-5f3e-4d2f-bfce-830be33acbf1" providerId="ADAL" clId="{35332DBD-D796-4940-8E86-DA5036BDF5F3}" dt="2023-09-04T16:24:23.712" v="5113" actId="27636"/>
          <ac:spMkLst>
            <pc:docMk/>
            <pc:sldMk cId="794273371" sldId="4135"/>
            <ac:spMk id="17" creationId="{A475BDD2-8514-4583-AF78-75B1C4110723}"/>
          </ac:spMkLst>
        </pc:spChg>
        <pc:spChg chg="mod">
          <ac:chgData name="Danny Davis" userId="7872b70d-5f3e-4d2f-bfce-830be33acbf1" providerId="ADAL" clId="{35332DBD-D796-4940-8E86-DA5036BDF5F3}" dt="2023-09-04T16:20:46.092" v="4643" actId="20577"/>
          <ac:spMkLst>
            <pc:docMk/>
            <pc:sldMk cId="794273371" sldId="4135"/>
            <ac:spMk id="65" creationId="{E2A0A636-911B-496E-9EC3-B84B4B6996ED}"/>
          </ac:spMkLst>
        </pc:spChg>
      </pc:sldChg>
      <pc:sldChg chg="modSp add mod">
        <pc:chgData name="Danny Davis" userId="7872b70d-5f3e-4d2f-bfce-830be33acbf1" providerId="ADAL" clId="{35332DBD-D796-4940-8E86-DA5036BDF5F3}" dt="2023-09-04T16:25:12.288" v="5190" actId="20577"/>
        <pc:sldMkLst>
          <pc:docMk/>
          <pc:sldMk cId="2897042912" sldId="4136"/>
        </pc:sldMkLst>
        <pc:spChg chg="mod">
          <ac:chgData name="Danny Davis" userId="7872b70d-5f3e-4d2f-bfce-830be33acbf1" providerId="ADAL" clId="{35332DBD-D796-4940-8E86-DA5036BDF5F3}" dt="2023-09-04T16:24:57.024" v="5137" actId="20577"/>
          <ac:spMkLst>
            <pc:docMk/>
            <pc:sldMk cId="2897042912" sldId="4136"/>
            <ac:spMk id="2" creationId="{B463A75E-9077-5F47-8E3D-6716619891B7}"/>
          </ac:spMkLst>
        </pc:spChg>
        <pc:spChg chg="mod">
          <ac:chgData name="Danny Davis" userId="7872b70d-5f3e-4d2f-bfce-830be33acbf1" providerId="ADAL" clId="{35332DBD-D796-4940-8E86-DA5036BDF5F3}" dt="2023-09-04T16:25:12.288" v="5190" actId="20577"/>
          <ac:spMkLst>
            <pc:docMk/>
            <pc:sldMk cId="2897042912" sldId="4136"/>
            <ac:spMk id="3" creationId="{33AF85DA-4FF7-C743-AC53-B95CEDDF087A}"/>
          </ac:spMkLst>
        </pc:spChg>
      </pc:sldChg>
      <pc:sldChg chg="modSp add mod ord">
        <pc:chgData name="Danny Davis" userId="7872b70d-5f3e-4d2f-bfce-830be33acbf1" providerId="ADAL" clId="{35332DBD-D796-4940-8E86-DA5036BDF5F3}" dt="2023-09-04T16:26:33.745" v="5292" actId="20577"/>
        <pc:sldMkLst>
          <pc:docMk/>
          <pc:sldMk cId="3738689573" sldId="4137"/>
        </pc:sldMkLst>
        <pc:spChg chg="mod">
          <ac:chgData name="Danny Davis" userId="7872b70d-5f3e-4d2f-bfce-830be33acbf1" providerId="ADAL" clId="{35332DBD-D796-4940-8E86-DA5036BDF5F3}" dt="2023-09-04T16:26:21.324" v="5272" actId="20577"/>
          <ac:spMkLst>
            <pc:docMk/>
            <pc:sldMk cId="3738689573" sldId="4137"/>
            <ac:spMk id="17" creationId="{A475BDD2-8514-4583-AF78-75B1C4110723}"/>
          </ac:spMkLst>
        </pc:spChg>
        <pc:spChg chg="mod">
          <ac:chgData name="Danny Davis" userId="7872b70d-5f3e-4d2f-bfce-830be33acbf1" providerId="ADAL" clId="{35332DBD-D796-4940-8E86-DA5036BDF5F3}" dt="2023-09-04T16:26:33.745" v="5292" actId="20577"/>
          <ac:spMkLst>
            <pc:docMk/>
            <pc:sldMk cId="3738689573" sldId="4137"/>
            <ac:spMk id="65" creationId="{E2A0A636-911B-496E-9EC3-B84B4B6996ED}"/>
          </ac:spMkLst>
        </pc:spChg>
      </pc:sldChg>
      <pc:sldChg chg="addSp modSp add mod">
        <pc:chgData name="Danny Davis" userId="7872b70d-5f3e-4d2f-bfce-830be33acbf1" providerId="ADAL" clId="{35332DBD-D796-4940-8E86-DA5036BDF5F3}" dt="2023-09-04T16:28:29.352" v="5416" actId="20577"/>
        <pc:sldMkLst>
          <pc:docMk/>
          <pc:sldMk cId="3967562605" sldId="4138"/>
        </pc:sldMkLst>
        <pc:spChg chg="add mod">
          <ac:chgData name="Danny Davis" userId="7872b70d-5f3e-4d2f-bfce-830be33acbf1" providerId="ADAL" clId="{35332DBD-D796-4940-8E86-DA5036BDF5F3}" dt="2023-09-04T16:27:46.799" v="5320" actId="14100"/>
          <ac:spMkLst>
            <pc:docMk/>
            <pc:sldMk cId="3967562605" sldId="4138"/>
            <ac:spMk id="2" creationId="{7C7F7D9A-18AA-AD96-C79A-8D65BCF6E342}"/>
          </ac:spMkLst>
        </pc:spChg>
        <pc:spChg chg="add mod">
          <ac:chgData name="Danny Davis" userId="7872b70d-5f3e-4d2f-bfce-830be33acbf1" providerId="ADAL" clId="{35332DBD-D796-4940-8E86-DA5036BDF5F3}" dt="2023-09-04T16:27:46.799" v="5320" actId="14100"/>
          <ac:spMkLst>
            <pc:docMk/>
            <pc:sldMk cId="3967562605" sldId="4138"/>
            <ac:spMk id="3" creationId="{1FD7D8BD-D761-9009-E296-A4E0F2F2CA62}"/>
          </ac:spMkLst>
        </pc:spChg>
        <pc:spChg chg="add mod">
          <ac:chgData name="Danny Davis" userId="7872b70d-5f3e-4d2f-bfce-830be33acbf1" providerId="ADAL" clId="{35332DBD-D796-4940-8E86-DA5036BDF5F3}" dt="2023-09-04T16:27:46.799" v="5320" actId="14100"/>
          <ac:spMkLst>
            <pc:docMk/>
            <pc:sldMk cId="3967562605" sldId="4138"/>
            <ac:spMk id="4" creationId="{0F212D1F-FD98-31AF-19B3-815098B8DB7F}"/>
          </ac:spMkLst>
        </pc:spChg>
        <pc:spChg chg="mod">
          <ac:chgData name="Danny Davis" userId="7872b70d-5f3e-4d2f-bfce-830be33acbf1" providerId="ADAL" clId="{35332DBD-D796-4940-8E86-DA5036BDF5F3}" dt="2023-09-04T16:28:29.352" v="5416" actId="20577"/>
          <ac:spMkLst>
            <pc:docMk/>
            <pc:sldMk cId="3967562605" sldId="4138"/>
            <ac:spMk id="17" creationId="{A475BDD2-8514-4583-AF78-75B1C4110723}"/>
          </ac:spMkLst>
        </pc:spChg>
        <pc:spChg chg="mod">
          <ac:chgData name="Danny Davis" userId="7872b70d-5f3e-4d2f-bfce-830be33acbf1" providerId="ADAL" clId="{35332DBD-D796-4940-8E86-DA5036BDF5F3}" dt="2023-09-04T16:27:26.591" v="5313" actId="1076"/>
          <ac:spMkLst>
            <pc:docMk/>
            <pc:sldMk cId="3967562605" sldId="4138"/>
            <ac:spMk id="65" creationId="{E2A0A636-911B-496E-9EC3-B84B4B6996ED}"/>
          </ac:spMkLst>
        </pc:spChg>
      </pc:sldChg>
    </pc:docChg>
  </pc:docChgLst>
  <pc:docChgLst>
    <pc:chgData name="Tatjana Davis" userId="79c6d995-e18a-4768-b3c2-eac52bff7248" providerId="ADAL" clId="{DC608C19-C91C-4612-B91E-3CA40E9E4CE2}"/>
    <pc:docChg chg="undo redo custSel modSld addMainMaster modMainMaster">
      <pc:chgData name="Tatjana Davis" userId="79c6d995-e18a-4768-b3c2-eac52bff7248" providerId="ADAL" clId="{DC608C19-C91C-4612-B91E-3CA40E9E4CE2}" dt="2022-11-24T10:08:55.407" v="814" actId="108"/>
      <pc:docMkLst>
        <pc:docMk/>
      </pc:docMkLst>
      <pc:sldChg chg="modSp mod">
        <pc:chgData name="Tatjana Davis" userId="79c6d995-e18a-4768-b3c2-eac52bff7248" providerId="ADAL" clId="{DC608C19-C91C-4612-B91E-3CA40E9E4CE2}" dt="2022-11-22T06:24:08.187" v="16" actId="27636"/>
        <pc:sldMkLst>
          <pc:docMk/>
          <pc:sldMk cId="3000102304" sldId="256"/>
        </pc:sldMkLst>
        <pc:spChg chg="mod">
          <ac:chgData name="Tatjana Davis" userId="79c6d995-e18a-4768-b3c2-eac52bff7248" providerId="ADAL" clId="{DC608C19-C91C-4612-B91E-3CA40E9E4CE2}" dt="2022-11-22T06:24:08.187" v="16" actId="27636"/>
          <ac:spMkLst>
            <pc:docMk/>
            <pc:sldMk cId="3000102304" sldId="256"/>
            <ac:spMk id="2" creationId="{195FFF5D-81A1-2D4E-9896-C924133C6A4A}"/>
          </ac:spMkLst>
        </pc:spChg>
      </pc:sldChg>
      <pc:sldChg chg="modSp mod">
        <pc:chgData name="Tatjana Davis" userId="79c6d995-e18a-4768-b3c2-eac52bff7248" providerId="ADAL" clId="{DC608C19-C91C-4612-B91E-3CA40E9E4CE2}" dt="2022-11-22T07:08:16.737" v="594" actId="1076"/>
        <pc:sldMkLst>
          <pc:docMk/>
          <pc:sldMk cId="2616259010" sldId="263"/>
        </pc:sldMkLst>
        <pc:spChg chg="mod">
          <ac:chgData name="Tatjana Davis" userId="79c6d995-e18a-4768-b3c2-eac52bff7248" providerId="ADAL" clId="{DC608C19-C91C-4612-B91E-3CA40E9E4CE2}" dt="2022-11-22T07:06:48.041" v="588" actId="404"/>
          <ac:spMkLst>
            <pc:docMk/>
            <pc:sldMk cId="2616259010" sldId="263"/>
            <ac:spMk id="25" creationId="{C4635640-8482-BC4E-A27F-138E353618C2}"/>
          </ac:spMkLst>
        </pc:spChg>
        <pc:spChg chg="mod">
          <ac:chgData name="Tatjana Davis" userId="79c6d995-e18a-4768-b3c2-eac52bff7248" providerId="ADAL" clId="{DC608C19-C91C-4612-B91E-3CA40E9E4CE2}" dt="2022-11-22T07:06:48.041" v="588" actId="404"/>
          <ac:spMkLst>
            <pc:docMk/>
            <pc:sldMk cId="2616259010" sldId="263"/>
            <ac:spMk id="26" creationId="{31764393-3592-7249-88B6-FEABF21F5BBE}"/>
          </ac:spMkLst>
        </pc:spChg>
        <pc:spChg chg="mod">
          <ac:chgData name="Tatjana Davis" userId="79c6d995-e18a-4768-b3c2-eac52bff7248" providerId="ADAL" clId="{DC608C19-C91C-4612-B91E-3CA40E9E4CE2}" dt="2022-11-22T07:06:48.041" v="588" actId="404"/>
          <ac:spMkLst>
            <pc:docMk/>
            <pc:sldMk cId="2616259010" sldId="263"/>
            <ac:spMk id="27" creationId="{CD6E6C2D-9AF8-504A-A5B6-B4E6B2DD69D3}"/>
          </ac:spMkLst>
        </pc:spChg>
        <pc:spChg chg="mod">
          <ac:chgData name="Tatjana Davis" userId="79c6d995-e18a-4768-b3c2-eac52bff7248" providerId="ADAL" clId="{DC608C19-C91C-4612-B91E-3CA40E9E4CE2}" dt="2022-11-22T07:06:48.041" v="588" actId="404"/>
          <ac:spMkLst>
            <pc:docMk/>
            <pc:sldMk cId="2616259010" sldId="263"/>
            <ac:spMk id="28" creationId="{CE209F86-DAE6-6D4B-AF9D-C332AEB86C96}"/>
          </ac:spMkLst>
        </pc:spChg>
        <pc:spChg chg="mod">
          <ac:chgData name="Tatjana Davis" userId="79c6d995-e18a-4768-b3c2-eac52bff7248" providerId="ADAL" clId="{DC608C19-C91C-4612-B91E-3CA40E9E4CE2}" dt="2022-11-22T07:06:48.041" v="588" actId="404"/>
          <ac:spMkLst>
            <pc:docMk/>
            <pc:sldMk cId="2616259010" sldId="263"/>
            <ac:spMk id="29" creationId="{6A8A206D-4A03-1F40-9150-7EF29205F425}"/>
          </ac:spMkLst>
        </pc:spChg>
        <pc:spChg chg="mod">
          <ac:chgData name="Tatjana Davis" userId="79c6d995-e18a-4768-b3c2-eac52bff7248" providerId="ADAL" clId="{DC608C19-C91C-4612-B91E-3CA40E9E4CE2}" dt="2022-11-22T07:06:48.041" v="588" actId="404"/>
          <ac:spMkLst>
            <pc:docMk/>
            <pc:sldMk cId="2616259010" sldId="263"/>
            <ac:spMk id="30" creationId="{13DD3779-5E99-8C4D-BA0F-19BAC5838A0F}"/>
          </ac:spMkLst>
        </pc:spChg>
        <pc:spChg chg="mod">
          <ac:chgData name="Tatjana Davis" userId="79c6d995-e18a-4768-b3c2-eac52bff7248" providerId="ADAL" clId="{DC608C19-C91C-4612-B91E-3CA40E9E4CE2}" dt="2022-11-22T07:06:48.041" v="588" actId="404"/>
          <ac:spMkLst>
            <pc:docMk/>
            <pc:sldMk cId="2616259010" sldId="263"/>
            <ac:spMk id="32" creationId="{FFD7B617-F130-2846-B3DB-93E867BA0B21}"/>
          </ac:spMkLst>
        </pc:spChg>
        <pc:spChg chg="mod">
          <ac:chgData name="Tatjana Davis" userId="79c6d995-e18a-4768-b3c2-eac52bff7248" providerId="ADAL" clId="{DC608C19-C91C-4612-B91E-3CA40E9E4CE2}" dt="2022-11-22T07:06:48.041" v="588" actId="404"/>
          <ac:spMkLst>
            <pc:docMk/>
            <pc:sldMk cId="2616259010" sldId="263"/>
            <ac:spMk id="33" creationId="{14F6DED8-D0BE-D44E-A4CB-E7E88BA24F63}"/>
          </ac:spMkLst>
        </pc:spChg>
        <pc:spChg chg="mod">
          <ac:chgData name="Tatjana Davis" userId="79c6d995-e18a-4768-b3c2-eac52bff7248" providerId="ADAL" clId="{DC608C19-C91C-4612-B91E-3CA40E9E4CE2}" dt="2022-11-22T07:06:48.041" v="588" actId="404"/>
          <ac:spMkLst>
            <pc:docMk/>
            <pc:sldMk cId="2616259010" sldId="263"/>
            <ac:spMk id="34" creationId="{0657B96E-EE9D-F545-8088-8FB8A1892DE0}"/>
          </ac:spMkLst>
        </pc:spChg>
        <pc:spChg chg="mod">
          <ac:chgData name="Tatjana Davis" userId="79c6d995-e18a-4768-b3c2-eac52bff7248" providerId="ADAL" clId="{DC608C19-C91C-4612-B91E-3CA40E9E4CE2}" dt="2022-11-22T07:06:48.041" v="588" actId="404"/>
          <ac:spMkLst>
            <pc:docMk/>
            <pc:sldMk cId="2616259010" sldId="263"/>
            <ac:spMk id="36" creationId="{D400CA7E-E834-B54E-A905-93A709D9284C}"/>
          </ac:spMkLst>
        </pc:spChg>
        <pc:spChg chg="mod">
          <ac:chgData name="Tatjana Davis" userId="79c6d995-e18a-4768-b3c2-eac52bff7248" providerId="ADAL" clId="{DC608C19-C91C-4612-B91E-3CA40E9E4CE2}" dt="2022-11-22T07:08:16.737" v="594" actId="1076"/>
          <ac:spMkLst>
            <pc:docMk/>
            <pc:sldMk cId="2616259010" sldId="263"/>
            <ac:spMk id="37" creationId="{C9A09CE1-1F45-5C4B-ABA0-E4AEA43FC9E9}"/>
          </ac:spMkLst>
        </pc:spChg>
        <pc:spChg chg="mod">
          <ac:chgData name="Tatjana Davis" userId="79c6d995-e18a-4768-b3c2-eac52bff7248" providerId="ADAL" clId="{DC608C19-C91C-4612-B91E-3CA40E9E4CE2}" dt="2022-11-22T07:08:16.737" v="594" actId="1076"/>
          <ac:spMkLst>
            <pc:docMk/>
            <pc:sldMk cId="2616259010" sldId="263"/>
            <ac:spMk id="38" creationId="{E63AC7F8-5B68-8544-B3F9-DB05132D25CC}"/>
          </ac:spMkLst>
        </pc:spChg>
        <pc:spChg chg="mod">
          <ac:chgData name="Tatjana Davis" userId="79c6d995-e18a-4768-b3c2-eac52bff7248" providerId="ADAL" clId="{DC608C19-C91C-4612-B91E-3CA40E9E4CE2}" dt="2022-11-22T07:06:48.041" v="588" actId="404"/>
          <ac:spMkLst>
            <pc:docMk/>
            <pc:sldMk cId="2616259010" sldId="263"/>
            <ac:spMk id="40" creationId="{F6FF6EAF-499A-1844-9598-833A47250115}"/>
          </ac:spMkLst>
        </pc:spChg>
        <pc:spChg chg="mod">
          <ac:chgData name="Tatjana Davis" userId="79c6d995-e18a-4768-b3c2-eac52bff7248" providerId="ADAL" clId="{DC608C19-C91C-4612-B91E-3CA40E9E4CE2}" dt="2022-11-22T07:06:48.041" v="588" actId="404"/>
          <ac:spMkLst>
            <pc:docMk/>
            <pc:sldMk cId="2616259010" sldId="263"/>
            <ac:spMk id="41" creationId="{CC3BC5CE-A55C-6D4A-A783-F4FF01152E1B}"/>
          </ac:spMkLst>
        </pc:spChg>
        <pc:spChg chg="mod">
          <ac:chgData name="Tatjana Davis" userId="79c6d995-e18a-4768-b3c2-eac52bff7248" providerId="ADAL" clId="{DC608C19-C91C-4612-B91E-3CA40E9E4CE2}" dt="2022-11-22T07:06:48.041" v="588" actId="404"/>
          <ac:spMkLst>
            <pc:docMk/>
            <pc:sldMk cId="2616259010" sldId="263"/>
            <ac:spMk id="42" creationId="{566DD470-93A3-A949-A5D1-6EBD8EA0ECAF}"/>
          </ac:spMkLst>
        </pc:spChg>
        <pc:spChg chg="mod">
          <ac:chgData name="Tatjana Davis" userId="79c6d995-e18a-4768-b3c2-eac52bff7248" providerId="ADAL" clId="{DC608C19-C91C-4612-B91E-3CA40E9E4CE2}" dt="2022-11-22T07:06:48.041" v="588" actId="404"/>
          <ac:spMkLst>
            <pc:docMk/>
            <pc:sldMk cId="2616259010" sldId="263"/>
            <ac:spMk id="43" creationId="{0CF31BC0-C9DB-E34F-8752-F444B3CA58E8}"/>
          </ac:spMkLst>
        </pc:spChg>
        <pc:spChg chg="mod">
          <ac:chgData name="Tatjana Davis" userId="79c6d995-e18a-4768-b3c2-eac52bff7248" providerId="ADAL" clId="{DC608C19-C91C-4612-B91E-3CA40E9E4CE2}" dt="2022-11-22T07:06:48.041" v="588" actId="404"/>
          <ac:spMkLst>
            <pc:docMk/>
            <pc:sldMk cId="2616259010" sldId="263"/>
            <ac:spMk id="51" creationId="{C64B36F6-A84A-1346-ACE6-C15B9A271D43}"/>
          </ac:spMkLst>
        </pc:spChg>
        <pc:spChg chg="mod">
          <ac:chgData name="Tatjana Davis" userId="79c6d995-e18a-4768-b3c2-eac52bff7248" providerId="ADAL" clId="{DC608C19-C91C-4612-B91E-3CA40E9E4CE2}" dt="2022-11-22T07:06:48.041" v="588" actId="404"/>
          <ac:spMkLst>
            <pc:docMk/>
            <pc:sldMk cId="2616259010" sldId="263"/>
            <ac:spMk id="52" creationId="{90FC63F0-E81E-F44F-99A5-6E627BDA66EA}"/>
          </ac:spMkLst>
        </pc:spChg>
        <pc:spChg chg="mod">
          <ac:chgData name="Tatjana Davis" userId="79c6d995-e18a-4768-b3c2-eac52bff7248" providerId="ADAL" clId="{DC608C19-C91C-4612-B91E-3CA40E9E4CE2}" dt="2022-11-22T07:08:16.737" v="594" actId="1076"/>
          <ac:spMkLst>
            <pc:docMk/>
            <pc:sldMk cId="2616259010" sldId="263"/>
            <ac:spMk id="53" creationId="{03CC046C-282C-2E4C-BAF6-2131E12EB4D4}"/>
          </ac:spMkLst>
        </pc:spChg>
        <pc:spChg chg="mod">
          <ac:chgData name="Tatjana Davis" userId="79c6d995-e18a-4768-b3c2-eac52bff7248" providerId="ADAL" clId="{DC608C19-C91C-4612-B91E-3CA40E9E4CE2}" dt="2022-11-22T07:07:51.558" v="592" actId="1076"/>
          <ac:spMkLst>
            <pc:docMk/>
            <pc:sldMk cId="2616259010" sldId="263"/>
            <ac:spMk id="54" creationId="{EC85CA21-F5EC-8A42-8719-B641B54FE18C}"/>
          </ac:spMkLst>
        </pc:spChg>
        <pc:spChg chg="mod">
          <ac:chgData name="Tatjana Davis" userId="79c6d995-e18a-4768-b3c2-eac52bff7248" providerId="ADAL" clId="{DC608C19-C91C-4612-B91E-3CA40E9E4CE2}" dt="2022-11-22T07:07:59.141" v="593" actId="14100"/>
          <ac:spMkLst>
            <pc:docMk/>
            <pc:sldMk cId="2616259010" sldId="263"/>
            <ac:spMk id="58" creationId="{94994AAC-F4D6-5F43-B091-99AF44F1D40D}"/>
          </ac:spMkLst>
        </pc:spChg>
        <pc:spChg chg="mod">
          <ac:chgData name="Tatjana Davis" userId="79c6d995-e18a-4768-b3c2-eac52bff7248" providerId="ADAL" clId="{DC608C19-C91C-4612-B91E-3CA40E9E4CE2}" dt="2022-11-22T07:06:48.041" v="588" actId="404"/>
          <ac:spMkLst>
            <pc:docMk/>
            <pc:sldMk cId="2616259010" sldId="263"/>
            <ac:spMk id="59" creationId="{C6ECF10A-FD79-4642-A819-B18825429014}"/>
          </ac:spMkLst>
        </pc:spChg>
        <pc:spChg chg="mod">
          <ac:chgData name="Tatjana Davis" userId="79c6d995-e18a-4768-b3c2-eac52bff7248" providerId="ADAL" clId="{DC608C19-C91C-4612-B91E-3CA40E9E4CE2}" dt="2022-11-22T07:07:51.558" v="592" actId="1076"/>
          <ac:spMkLst>
            <pc:docMk/>
            <pc:sldMk cId="2616259010" sldId="263"/>
            <ac:spMk id="61" creationId="{5EBE7236-574F-4743-A5DA-BE71987A70CA}"/>
          </ac:spMkLst>
        </pc:spChg>
        <pc:spChg chg="mod">
          <ac:chgData name="Tatjana Davis" userId="79c6d995-e18a-4768-b3c2-eac52bff7248" providerId="ADAL" clId="{DC608C19-C91C-4612-B91E-3CA40E9E4CE2}" dt="2022-11-22T07:07:51.558" v="592" actId="1076"/>
          <ac:spMkLst>
            <pc:docMk/>
            <pc:sldMk cId="2616259010" sldId="263"/>
            <ac:spMk id="62" creationId="{D571BB7E-D63E-854A-908F-33195251418C}"/>
          </ac:spMkLst>
        </pc:spChg>
        <pc:spChg chg="mod">
          <ac:chgData name="Tatjana Davis" userId="79c6d995-e18a-4768-b3c2-eac52bff7248" providerId="ADAL" clId="{DC608C19-C91C-4612-B91E-3CA40E9E4CE2}" dt="2022-11-22T07:07:03.455" v="589" actId="1076"/>
          <ac:spMkLst>
            <pc:docMk/>
            <pc:sldMk cId="2616259010" sldId="263"/>
            <ac:spMk id="67" creationId="{F4E81961-6EAF-774F-8F61-7B4349A254E0}"/>
          </ac:spMkLst>
        </pc:spChg>
        <pc:spChg chg="mod">
          <ac:chgData name="Tatjana Davis" userId="79c6d995-e18a-4768-b3c2-eac52bff7248" providerId="ADAL" clId="{DC608C19-C91C-4612-B91E-3CA40E9E4CE2}" dt="2022-11-22T07:07:03.455" v="589" actId="1076"/>
          <ac:spMkLst>
            <pc:docMk/>
            <pc:sldMk cId="2616259010" sldId="263"/>
            <ac:spMk id="68" creationId="{FD5C440D-C6A9-1244-A14F-B39C330E326C}"/>
          </ac:spMkLst>
        </pc:spChg>
        <pc:spChg chg="mod">
          <ac:chgData name="Tatjana Davis" userId="79c6d995-e18a-4768-b3c2-eac52bff7248" providerId="ADAL" clId="{DC608C19-C91C-4612-B91E-3CA40E9E4CE2}" dt="2022-11-22T07:07:40.597" v="591" actId="1076"/>
          <ac:spMkLst>
            <pc:docMk/>
            <pc:sldMk cId="2616259010" sldId="263"/>
            <ac:spMk id="84" creationId="{2B01592C-4DE5-674A-ACDE-F1C1CEF398E2}"/>
          </ac:spMkLst>
        </pc:spChg>
        <pc:spChg chg="mod">
          <ac:chgData name="Tatjana Davis" userId="79c6d995-e18a-4768-b3c2-eac52bff7248" providerId="ADAL" clId="{DC608C19-C91C-4612-B91E-3CA40E9E4CE2}" dt="2022-11-22T07:07:40.597" v="591" actId="1076"/>
          <ac:spMkLst>
            <pc:docMk/>
            <pc:sldMk cId="2616259010" sldId="263"/>
            <ac:spMk id="85" creationId="{77836538-BC43-A54D-AC05-178AB2833256}"/>
          </ac:spMkLst>
        </pc:spChg>
        <pc:spChg chg="mod">
          <ac:chgData name="Tatjana Davis" userId="79c6d995-e18a-4768-b3c2-eac52bff7248" providerId="ADAL" clId="{DC608C19-C91C-4612-B91E-3CA40E9E4CE2}" dt="2022-11-22T07:07:40.597" v="591" actId="1076"/>
          <ac:spMkLst>
            <pc:docMk/>
            <pc:sldMk cId="2616259010" sldId="263"/>
            <ac:spMk id="87" creationId="{6763A1D8-3052-D845-BA95-8D7AEDD10760}"/>
          </ac:spMkLst>
        </pc:spChg>
        <pc:spChg chg="mod">
          <ac:chgData name="Tatjana Davis" userId="79c6d995-e18a-4768-b3c2-eac52bff7248" providerId="ADAL" clId="{DC608C19-C91C-4612-B91E-3CA40E9E4CE2}" dt="2022-11-22T07:07:40.597" v="591" actId="1076"/>
          <ac:spMkLst>
            <pc:docMk/>
            <pc:sldMk cId="2616259010" sldId="263"/>
            <ac:spMk id="88" creationId="{2A7A92D7-C90E-7A44-952D-776A493D9583}"/>
          </ac:spMkLst>
        </pc:spChg>
        <pc:spChg chg="mod">
          <ac:chgData name="Tatjana Davis" userId="79c6d995-e18a-4768-b3c2-eac52bff7248" providerId="ADAL" clId="{DC608C19-C91C-4612-B91E-3CA40E9E4CE2}" dt="2022-11-22T07:07:40.597" v="591" actId="1076"/>
          <ac:spMkLst>
            <pc:docMk/>
            <pc:sldMk cId="2616259010" sldId="263"/>
            <ac:spMk id="90" creationId="{5518AB77-819C-3E46-A425-E450643B3E6F}"/>
          </ac:spMkLst>
        </pc:spChg>
        <pc:spChg chg="mod">
          <ac:chgData name="Tatjana Davis" userId="79c6d995-e18a-4768-b3c2-eac52bff7248" providerId="ADAL" clId="{DC608C19-C91C-4612-B91E-3CA40E9E4CE2}" dt="2022-11-22T07:07:40.597" v="591" actId="1076"/>
          <ac:spMkLst>
            <pc:docMk/>
            <pc:sldMk cId="2616259010" sldId="263"/>
            <ac:spMk id="91" creationId="{D2059E7D-DBD6-D94E-865A-6C4B53042D60}"/>
          </ac:spMkLst>
        </pc:spChg>
      </pc:sldChg>
      <pc:sldChg chg="modSp mod">
        <pc:chgData name="Tatjana Davis" userId="79c6d995-e18a-4768-b3c2-eac52bff7248" providerId="ADAL" clId="{DC608C19-C91C-4612-B91E-3CA40E9E4CE2}" dt="2022-11-22T07:16:05.047" v="658" actId="255"/>
        <pc:sldMkLst>
          <pc:docMk/>
          <pc:sldMk cId="0" sldId="273"/>
        </pc:sldMkLst>
        <pc:spChg chg="mod">
          <ac:chgData name="Tatjana Davis" userId="79c6d995-e18a-4768-b3c2-eac52bff7248" providerId="ADAL" clId="{DC608C19-C91C-4612-B91E-3CA40E9E4CE2}" dt="2022-11-22T07:15:52.335" v="656" actId="403"/>
          <ac:spMkLst>
            <pc:docMk/>
            <pc:sldMk cId="0" sldId="273"/>
            <ac:spMk id="15" creationId="{E178DBEF-619C-4520-805D-3FAC3F151D14}"/>
          </ac:spMkLst>
        </pc:spChg>
        <pc:spChg chg="mod">
          <ac:chgData name="Tatjana Davis" userId="79c6d995-e18a-4768-b3c2-eac52bff7248" providerId="ADAL" clId="{DC608C19-C91C-4612-B91E-3CA40E9E4CE2}" dt="2022-11-22T07:15:52.335" v="656" actId="403"/>
          <ac:spMkLst>
            <pc:docMk/>
            <pc:sldMk cId="0" sldId="273"/>
            <ac:spMk id="16" creationId="{2B54F1E9-D394-47BA-A8D4-8049EBC3E50A}"/>
          </ac:spMkLst>
        </pc:spChg>
        <pc:spChg chg="mod">
          <ac:chgData name="Tatjana Davis" userId="79c6d995-e18a-4768-b3c2-eac52bff7248" providerId="ADAL" clId="{DC608C19-C91C-4612-B91E-3CA40E9E4CE2}" dt="2022-11-22T07:15:52.335" v="656" actId="403"/>
          <ac:spMkLst>
            <pc:docMk/>
            <pc:sldMk cId="0" sldId="273"/>
            <ac:spMk id="17" creationId="{154C4BDA-7737-428E-92ED-EC3DE38CE9E2}"/>
          </ac:spMkLst>
        </pc:spChg>
        <pc:spChg chg="mod">
          <ac:chgData name="Tatjana Davis" userId="79c6d995-e18a-4768-b3c2-eac52bff7248" providerId="ADAL" clId="{DC608C19-C91C-4612-B91E-3CA40E9E4CE2}" dt="2022-11-22T07:15:52.335" v="656" actId="403"/>
          <ac:spMkLst>
            <pc:docMk/>
            <pc:sldMk cId="0" sldId="273"/>
            <ac:spMk id="18" creationId="{4364FE6C-4106-4AD7-B174-5FD6EA188729}"/>
          </ac:spMkLst>
        </pc:spChg>
        <pc:spChg chg="mod">
          <ac:chgData name="Tatjana Davis" userId="79c6d995-e18a-4768-b3c2-eac52bff7248" providerId="ADAL" clId="{DC608C19-C91C-4612-B91E-3CA40E9E4CE2}" dt="2022-11-22T07:15:52.335" v="656" actId="403"/>
          <ac:spMkLst>
            <pc:docMk/>
            <pc:sldMk cId="0" sldId="273"/>
            <ac:spMk id="19" creationId="{C77824FA-AA27-4566-A902-FC3F9F22544E}"/>
          </ac:spMkLst>
        </pc:spChg>
        <pc:spChg chg="mod">
          <ac:chgData name="Tatjana Davis" userId="79c6d995-e18a-4768-b3c2-eac52bff7248" providerId="ADAL" clId="{DC608C19-C91C-4612-B91E-3CA40E9E4CE2}" dt="2022-11-22T07:15:52.335" v="656" actId="403"/>
          <ac:spMkLst>
            <pc:docMk/>
            <pc:sldMk cId="0" sldId="273"/>
            <ac:spMk id="20" creationId="{84DB86BD-C358-4E3F-BFA6-720B97EB91D8}"/>
          </ac:spMkLst>
        </pc:spChg>
        <pc:spChg chg="mod">
          <ac:chgData name="Tatjana Davis" userId="79c6d995-e18a-4768-b3c2-eac52bff7248" providerId="ADAL" clId="{DC608C19-C91C-4612-B91E-3CA40E9E4CE2}" dt="2022-11-22T07:16:00.410" v="657" actId="255"/>
          <ac:spMkLst>
            <pc:docMk/>
            <pc:sldMk cId="0" sldId="273"/>
            <ac:spMk id="21" creationId="{45025E41-DF66-4EA8-9DD6-4F7E4014D1D9}"/>
          </ac:spMkLst>
        </pc:spChg>
        <pc:spChg chg="mod">
          <ac:chgData name="Tatjana Davis" userId="79c6d995-e18a-4768-b3c2-eac52bff7248" providerId="ADAL" clId="{DC608C19-C91C-4612-B91E-3CA40E9E4CE2}" dt="2022-11-22T07:16:05.047" v="658" actId="255"/>
          <ac:spMkLst>
            <pc:docMk/>
            <pc:sldMk cId="0" sldId="273"/>
            <ac:spMk id="22" creationId="{A15EA556-D0E2-4F41-A037-24C715C29FBD}"/>
          </ac:spMkLst>
        </pc:spChg>
        <pc:spChg chg="mod">
          <ac:chgData name="Tatjana Davis" userId="79c6d995-e18a-4768-b3c2-eac52bff7248" providerId="ADAL" clId="{DC608C19-C91C-4612-B91E-3CA40E9E4CE2}" dt="2022-11-22T06:33:29.131" v="28"/>
          <ac:spMkLst>
            <pc:docMk/>
            <pc:sldMk cId="0" sldId="273"/>
            <ac:spMk id="28" creationId="{9729039F-EFB6-5849-87E3-7B1A4843293F}"/>
          </ac:spMkLst>
        </pc:spChg>
        <pc:spChg chg="mod">
          <ac:chgData name="Tatjana Davis" userId="79c6d995-e18a-4768-b3c2-eac52bff7248" providerId="ADAL" clId="{DC608C19-C91C-4612-B91E-3CA40E9E4CE2}" dt="2022-11-22T06:33:29.131" v="28"/>
          <ac:spMkLst>
            <pc:docMk/>
            <pc:sldMk cId="0" sldId="273"/>
            <ac:spMk id="30" creationId="{6FEDD153-E4BF-1B4F-BBC5-4D18C5029378}"/>
          </ac:spMkLst>
        </pc:spChg>
        <pc:spChg chg="mod">
          <ac:chgData name="Tatjana Davis" userId="79c6d995-e18a-4768-b3c2-eac52bff7248" providerId="ADAL" clId="{DC608C19-C91C-4612-B91E-3CA40E9E4CE2}" dt="2022-11-22T06:33:29.131" v="28"/>
          <ac:spMkLst>
            <pc:docMk/>
            <pc:sldMk cId="0" sldId="273"/>
            <ac:spMk id="32" creationId="{B7C28A4D-3494-DF49-99CE-7EBB706208CF}"/>
          </ac:spMkLst>
        </pc:spChg>
        <pc:spChg chg="mod">
          <ac:chgData name="Tatjana Davis" userId="79c6d995-e18a-4768-b3c2-eac52bff7248" providerId="ADAL" clId="{DC608C19-C91C-4612-B91E-3CA40E9E4CE2}" dt="2022-11-22T07:15:52.335" v="656" actId="403"/>
          <ac:spMkLst>
            <pc:docMk/>
            <pc:sldMk cId="0" sldId="273"/>
            <ac:spMk id="20482" creationId="{15B976A3-386A-804A-87D1-A41FF67C7771}"/>
          </ac:spMkLst>
        </pc:spChg>
        <pc:spChg chg="mod">
          <ac:chgData name="Tatjana Davis" userId="79c6d995-e18a-4768-b3c2-eac52bff7248" providerId="ADAL" clId="{DC608C19-C91C-4612-B91E-3CA40E9E4CE2}" dt="2022-11-22T07:15:52.335" v="656" actId="403"/>
          <ac:spMkLst>
            <pc:docMk/>
            <pc:sldMk cId="0" sldId="273"/>
            <ac:spMk id="20544" creationId="{09A353C3-019A-0F4C-BE05-6058ED2D8277}"/>
          </ac:spMkLst>
        </pc:spChg>
        <pc:spChg chg="mod">
          <ac:chgData name="Tatjana Davis" userId="79c6d995-e18a-4768-b3c2-eac52bff7248" providerId="ADAL" clId="{DC608C19-C91C-4612-B91E-3CA40E9E4CE2}" dt="2022-11-22T07:15:52.335" v="656" actId="403"/>
          <ac:spMkLst>
            <pc:docMk/>
            <pc:sldMk cId="0" sldId="273"/>
            <ac:spMk id="20545" creationId="{C2503D96-46F5-664F-B161-B1C064BC1788}"/>
          </ac:spMkLst>
        </pc:spChg>
        <pc:spChg chg="mod">
          <ac:chgData name="Tatjana Davis" userId="79c6d995-e18a-4768-b3c2-eac52bff7248" providerId="ADAL" clId="{DC608C19-C91C-4612-B91E-3CA40E9E4CE2}" dt="2022-11-22T07:15:52.335" v="656" actId="403"/>
          <ac:spMkLst>
            <pc:docMk/>
            <pc:sldMk cId="0" sldId="273"/>
            <ac:spMk id="20546" creationId="{01F93B57-1AA9-1546-8087-87BE18B737E9}"/>
          </ac:spMkLst>
        </pc:spChg>
      </pc:sldChg>
      <pc:sldChg chg="modSp mod">
        <pc:chgData name="Tatjana Davis" userId="79c6d995-e18a-4768-b3c2-eac52bff7248" providerId="ADAL" clId="{DC608C19-C91C-4612-B91E-3CA40E9E4CE2}" dt="2022-11-22T06:33:17.683" v="21" actId="27636"/>
        <pc:sldMkLst>
          <pc:docMk/>
          <pc:sldMk cId="3012894313" sldId="2403"/>
        </pc:sldMkLst>
        <pc:spChg chg="mod">
          <ac:chgData name="Tatjana Davis" userId="79c6d995-e18a-4768-b3c2-eac52bff7248" providerId="ADAL" clId="{DC608C19-C91C-4612-B91E-3CA40E9E4CE2}" dt="2022-11-22T06:33:17.683" v="21" actId="27636"/>
          <ac:spMkLst>
            <pc:docMk/>
            <pc:sldMk cId="3012894313" sldId="2403"/>
            <ac:spMk id="2" creationId="{195FFF5D-81A1-2D4E-9896-C924133C6A4A}"/>
          </ac:spMkLst>
        </pc:spChg>
      </pc:sldChg>
      <pc:sldChg chg="modSp mod">
        <pc:chgData name="Tatjana Davis" userId="79c6d995-e18a-4768-b3c2-eac52bff7248" providerId="ADAL" clId="{DC608C19-C91C-4612-B91E-3CA40E9E4CE2}" dt="2022-11-22T07:02:27.874" v="554" actId="14100"/>
        <pc:sldMkLst>
          <pc:docMk/>
          <pc:sldMk cId="3395905254" sldId="2408"/>
        </pc:sldMkLst>
        <pc:spChg chg="mod">
          <ac:chgData name="Tatjana Davis" userId="79c6d995-e18a-4768-b3c2-eac52bff7248" providerId="ADAL" clId="{DC608C19-C91C-4612-B91E-3CA40E9E4CE2}" dt="2022-11-22T07:02:27.874" v="554" actId="14100"/>
          <ac:spMkLst>
            <pc:docMk/>
            <pc:sldMk cId="3395905254" sldId="2408"/>
            <ac:spMk id="2" creationId="{195FFF5D-81A1-2D4E-9896-C924133C6A4A}"/>
          </ac:spMkLst>
        </pc:spChg>
      </pc:sldChg>
      <pc:sldChg chg="modSp mod">
        <pc:chgData name="Tatjana Davis" userId="79c6d995-e18a-4768-b3c2-eac52bff7248" providerId="ADAL" clId="{DC608C19-C91C-4612-B91E-3CA40E9E4CE2}" dt="2022-11-22T06:33:29.250" v="29" actId="27636"/>
        <pc:sldMkLst>
          <pc:docMk/>
          <pc:sldMk cId="934281687" sldId="2409"/>
        </pc:sldMkLst>
        <pc:spChg chg="mod">
          <ac:chgData name="Tatjana Davis" userId="79c6d995-e18a-4768-b3c2-eac52bff7248" providerId="ADAL" clId="{DC608C19-C91C-4612-B91E-3CA40E9E4CE2}" dt="2022-11-22T06:33:29.250" v="29" actId="27636"/>
          <ac:spMkLst>
            <pc:docMk/>
            <pc:sldMk cId="934281687" sldId="2409"/>
            <ac:spMk id="3" creationId="{6D98DB96-8371-DD4F-91EF-40C237C7CAFC}"/>
          </ac:spMkLst>
        </pc:spChg>
      </pc:sldChg>
      <pc:sldChg chg="modSp mod">
        <pc:chgData name="Tatjana Davis" userId="79c6d995-e18a-4768-b3c2-eac52bff7248" providerId="ADAL" clId="{DC608C19-C91C-4612-B91E-3CA40E9E4CE2}" dt="2022-11-22T06:33:29.250" v="30" actId="27636"/>
        <pc:sldMkLst>
          <pc:docMk/>
          <pc:sldMk cId="2794144623" sldId="2410"/>
        </pc:sldMkLst>
        <pc:spChg chg="mod">
          <ac:chgData name="Tatjana Davis" userId="79c6d995-e18a-4768-b3c2-eac52bff7248" providerId="ADAL" clId="{DC608C19-C91C-4612-B91E-3CA40E9E4CE2}" dt="2022-11-22T06:33:29.250" v="30" actId="27636"/>
          <ac:spMkLst>
            <pc:docMk/>
            <pc:sldMk cId="2794144623" sldId="2410"/>
            <ac:spMk id="3" creationId="{6D98DB96-8371-DD4F-91EF-40C237C7CAFC}"/>
          </ac:spMkLst>
        </pc:spChg>
      </pc:sldChg>
      <pc:sldChg chg="modSp mod">
        <pc:chgData name="Tatjana Davis" userId="79c6d995-e18a-4768-b3c2-eac52bff7248" providerId="ADAL" clId="{DC608C19-C91C-4612-B91E-3CA40E9E4CE2}" dt="2022-11-22T07:36:40.810" v="753" actId="14100"/>
        <pc:sldMkLst>
          <pc:docMk/>
          <pc:sldMk cId="2408602682" sldId="2414"/>
        </pc:sldMkLst>
        <pc:picChg chg="mod">
          <ac:chgData name="Tatjana Davis" userId="79c6d995-e18a-4768-b3c2-eac52bff7248" providerId="ADAL" clId="{DC608C19-C91C-4612-B91E-3CA40E9E4CE2}" dt="2022-11-22T07:35:16.720" v="748" actId="14826"/>
          <ac:picMkLst>
            <pc:docMk/>
            <pc:sldMk cId="2408602682" sldId="2414"/>
            <ac:picMk id="2" creationId="{1B91BF26-576E-4BDB-840B-6806371D6B28}"/>
          </ac:picMkLst>
        </pc:picChg>
        <pc:picChg chg="mod">
          <ac:chgData name="Tatjana Davis" userId="79c6d995-e18a-4768-b3c2-eac52bff7248" providerId="ADAL" clId="{DC608C19-C91C-4612-B91E-3CA40E9E4CE2}" dt="2022-11-22T07:35:37.862" v="749" actId="14826"/>
          <ac:picMkLst>
            <pc:docMk/>
            <pc:sldMk cId="2408602682" sldId="2414"/>
            <ac:picMk id="3" creationId="{CC8B7AD1-06A0-4D52-9BDF-09769748AB7A}"/>
          </ac:picMkLst>
        </pc:picChg>
        <pc:picChg chg="mod">
          <ac:chgData name="Tatjana Davis" userId="79c6d995-e18a-4768-b3c2-eac52bff7248" providerId="ADAL" clId="{DC608C19-C91C-4612-B91E-3CA40E9E4CE2}" dt="2022-11-22T07:35:55.553" v="750" actId="14826"/>
          <ac:picMkLst>
            <pc:docMk/>
            <pc:sldMk cId="2408602682" sldId="2414"/>
            <ac:picMk id="11" creationId="{E1CBD95B-84B8-44A6-9948-7CBBA4AB605F}"/>
          </ac:picMkLst>
        </pc:picChg>
        <pc:picChg chg="mod">
          <ac:chgData name="Tatjana Davis" userId="79c6d995-e18a-4768-b3c2-eac52bff7248" providerId="ADAL" clId="{DC608C19-C91C-4612-B91E-3CA40E9E4CE2}" dt="2022-11-22T07:36:35.186" v="752" actId="14826"/>
          <ac:picMkLst>
            <pc:docMk/>
            <pc:sldMk cId="2408602682" sldId="2414"/>
            <ac:picMk id="12" creationId="{0D789804-4D4B-483A-A1C2-7C94EE221556}"/>
          </ac:picMkLst>
        </pc:picChg>
        <pc:picChg chg="mod">
          <ac:chgData name="Tatjana Davis" userId="79c6d995-e18a-4768-b3c2-eac52bff7248" providerId="ADAL" clId="{DC608C19-C91C-4612-B91E-3CA40E9E4CE2}" dt="2022-11-22T07:36:40.810" v="753" actId="14100"/>
          <ac:picMkLst>
            <pc:docMk/>
            <pc:sldMk cId="2408602682" sldId="2414"/>
            <ac:picMk id="13" creationId="{ED1D447E-9817-4D78-B388-FC1BCF086A83}"/>
          </ac:picMkLst>
        </pc:picChg>
      </pc:sldChg>
      <pc:sldChg chg="modSp mod">
        <pc:chgData name="Tatjana Davis" userId="79c6d995-e18a-4768-b3c2-eac52bff7248" providerId="ADAL" clId="{DC608C19-C91C-4612-B91E-3CA40E9E4CE2}" dt="2022-11-22T07:37:55.250" v="758" actId="1076"/>
        <pc:sldMkLst>
          <pc:docMk/>
          <pc:sldMk cId="237524458" sldId="2415"/>
        </pc:sldMkLst>
        <pc:spChg chg="mod">
          <ac:chgData name="Tatjana Davis" userId="79c6d995-e18a-4768-b3c2-eac52bff7248" providerId="ADAL" clId="{DC608C19-C91C-4612-B91E-3CA40E9E4CE2}" dt="2022-11-22T06:53:42.874" v="287" actId="1076"/>
          <ac:spMkLst>
            <pc:docMk/>
            <pc:sldMk cId="237524458" sldId="2415"/>
            <ac:spMk id="2" creationId="{00000000-0000-0000-0000-000000000000}"/>
          </ac:spMkLst>
        </pc:spChg>
        <pc:spChg chg="mod">
          <ac:chgData name="Tatjana Davis" userId="79c6d995-e18a-4768-b3c2-eac52bff7248" providerId="ADAL" clId="{DC608C19-C91C-4612-B91E-3CA40E9E4CE2}" dt="2022-11-22T07:37:55.250" v="758" actId="1076"/>
          <ac:spMkLst>
            <pc:docMk/>
            <pc:sldMk cId="237524458" sldId="2415"/>
            <ac:spMk id="4" creationId="{8D0B509B-9CFE-5D7C-CB36-17988453B821}"/>
          </ac:spMkLst>
        </pc:spChg>
        <pc:spChg chg="mod">
          <ac:chgData name="Tatjana Davis" userId="79c6d995-e18a-4768-b3c2-eac52bff7248" providerId="ADAL" clId="{DC608C19-C91C-4612-B91E-3CA40E9E4CE2}" dt="2022-11-22T07:37:55.250" v="758" actId="1076"/>
          <ac:spMkLst>
            <pc:docMk/>
            <pc:sldMk cId="237524458" sldId="2415"/>
            <ac:spMk id="6" creationId="{4FDE70F8-4BEF-89CF-6133-66EE4E8E44A0}"/>
          </ac:spMkLst>
        </pc:spChg>
        <pc:spChg chg="mod">
          <ac:chgData name="Tatjana Davis" userId="79c6d995-e18a-4768-b3c2-eac52bff7248" providerId="ADAL" clId="{DC608C19-C91C-4612-B91E-3CA40E9E4CE2}" dt="2022-11-22T07:37:55.250" v="758" actId="1076"/>
          <ac:spMkLst>
            <pc:docMk/>
            <pc:sldMk cId="237524458" sldId="2415"/>
            <ac:spMk id="7" creationId="{2DAC2C9B-255C-347F-FF89-5BFD5F827464}"/>
          </ac:spMkLst>
        </pc:spChg>
        <pc:spChg chg="mod">
          <ac:chgData name="Tatjana Davis" userId="79c6d995-e18a-4768-b3c2-eac52bff7248" providerId="ADAL" clId="{DC608C19-C91C-4612-B91E-3CA40E9E4CE2}" dt="2022-11-22T07:37:55.250" v="758" actId="1076"/>
          <ac:spMkLst>
            <pc:docMk/>
            <pc:sldMk cId="237524458" sldId="2415"/>
            <ac:spMk id="8" creationId="{3FE5BFA8-A2C0-F82B-9926-A4207D88B29B}"/>
          </ac:spMkLst>
        </pc:spChg>
        <pc:spChg chg="mod">
          <ac:chgData name="Tatjana Davis" userId="79c6d995-e18a-4768-b3c2-eac52bff7248" providerId="ADAL" clId="{DC608C19-C91C-4612-B91E-3CA40E9E4CE2}" dt="2022-11-22T07:37:55.250" v="758" actId="1076"/>
          <ac:spMkLst>
            <pc:docMk/>
            <pc:sldMk cId="237524458" sldId="2415"/>
            <ac:spMk id="10" creationId="{6E3ABFE5-CB32-1AF2-245E-9A2999B473AC}"/>
          </ac:spMkLst>
        </pc:spChg>
        <pc:spChg chg="mod">
          <ac:chgData name="Tatjana Davis" userId="79c6d995-e18a-4768-b3c2-eac52bff7248" providerId="ADAL" clId="{DC608C19-C91C-4612-B91E-3CA40E9E4CE2}" dt="2022-11-22T07:37:55.250" v="758" actId="1076"/>
          <ac:spMkLst>
            <pc:docMk/>
            <pc:sldMk cId="237524458" sldId="2415"/>
            <ac:spMk id="11" creationId="{838287AF-2FC0-79A3-0F9B-4EF5F67A6427}"/>
          </ac:spMkLst>
        </pc:spChg>
        <pc:picChg chg="mod">
          <ac:chgData name="Tatjana Davis" userId="79c6d995-e18a-4768-b3c2-eac52bff7248" providerId="ADAL" clId="{DC608C19-C91C-4612-B91E-3CA40E9E4CE2}" dt="2022-11-22T07:37:55.250" v="758" actId="1076"/>
          <ac:picMkLst>
            <pc:docMk/>
            <pc:sldMk cId="237524458" sldId="2415"/>
            <ac:picMk id="13" creationId="{8B4F7962-3A0F-268B-F4EF-28E7AD7EB200}"/>
          </ac:picMkLst>
        </pc:picChg>
        <pc:picChg chg="mod">
          <ac:chgData name="Tatjana Davis" userId="79c6d995-e18a-4768-b3c2-eac52bff7248" providerId="ADAL" clId="{DC608C19-C91C-4612-B91E-3CA40E9E4CE2}" dt="2022-11-22T07:37:55.250" v="758" actId="1076"/>
          <ac:picMkLst>
            <pc:docMk/>
            <pc:sldMk cId="237524458" sldId="2415"/>
            <ac:picMk id="15" creationId="{09F38E79-2563-14EB-E3C1-3352F91FE03F}"/>
          </ac:picMkLst>
        </pc:picChg>
      </pc:sldChg>
      <pc:sldChg chg="addSp delSp modSp mod">
        <pc:chgData name="Tatjana Davis" userId="79c6d995-e18a-4768-b3c2-eac52bff7248" providerId="ADAL" clId="{DC608C19-C91C-4612-B91E-3CA40E9E4CE2}" dt="2022-11-22T06:58:43.691" v="411" actId="478"/>
        <pc:sldMkLst>
          <pc:docMk/>
          <pc:sldMk cId="1294704249" sldId="2416"/>
        </pc:sldMkLst>
        <pc:spChg chg="add mod">
          <ac:chgData name="Tatjana Davis" userId="79c6d995-e18a-4768-b3c2-eac52bff7248" providerId="ADAL" clId="{DC608C19-C91C-4612-B91E-3CA40E9E4CE2}" dt="2022-11-22T06:54:54.205" v="306"/>
          <ac:spMkLst>
            <pc:docMk/>
            <pc:sldMk cId="1294704249" sldId="2416"/>
            <ac:spMk id="2" creationId="{81C6381B-CBDB-8538-0519-0FBBC061A6E9}"/>
          </ac:spMkLst>
        </pc:spChg>
        <pc:spChg chg="add mod">
          <ac:chgData name="Tatjana Davis" userId="79c6d995-e18a-4768-b3c2-eac52bff7248" providerId="ADAL" clId="{DC608C19-C91C-4612-B91E-3CA40E9E4CE2}" dt="2022-11-22T06:54:54.205" v="306"/>
          <ac:spMkLst>
            <pc:docMk/>
            <pc:sldMk cId="1294704249" sldId="2416"/>
            <ac:spMk id="4" creationId="{B68D72B5-EC30-D6EC-B02E-698102881A02}"/>
          </ac:spMkLst>
        </pc:spChg>
        <pc:spChg chg="add mod">
          <ac:chgData name="Tatjana Davis" userId="79c6d995-e18a-4768-b3c2-eac52bff7248" providerId="ADAL" clId="{DC608C19-C91C-4612-B91E-3CA40E9E4CE2}" dt="2022-11-22T06:54:54.205" v="306"/>
          <ac:spMkLst>
            <pc:docMk/>
            <pc:sldMk cId="1294704249" sldId="2416"/>
            <ac:spMk id="7" creationId="{7E1BCF0A-2F31-E7A8-C351-1E9F3F6B2538}"/>
          </ac:spMkLst>
        </pc:spChg>
        <pc:spChg chg="add mod">
          <ac:chgData name="Tatjana Davis" userId="79c6d995-e18a-4768-b3c2-eac52bff7248" providerId="ADAL" clId="{DC608C19-C91C-4612-B91E-3CA40E9E4CE2}" dt="2022-11-22T06:54:54.205" v="306"/>
          <ac:spMkLst>
            <pc:docMk/>
            <pc:sldMk cId="1294704249" sldId="2416"/>
            <ac:spMk id="9" creationId="{0F74AD2B-C533-668D-3EF7-EA4804580699}"/>
          </ac:spMkLst>
        </pc:spChg>
        <pc:spChg chg="add mod">
          <ac:chgData name="Tatjana Davis" userId="79c6d995-e18a-4768-b3c2-eac52bff7248" providerId="ADAL" clId="{DC608C19-C91C-4612-B91E-3CA40E9E4CE2}" dt="2022-11-22T06:55:03.386" v="327" actId="20577"/>
          <ac:spMkLst>
            <pc:docMk/>
            <pc:sldMk cId="1294704249" sldId="2416"/>
            <ac:spMk id="11" creationId="{2B482C46-E084-2142-97F7-4A522841012F}"/>
          </ac:spMkLst>
        </pc:spChg>
        <pc:spChg chg="add mod">
          <ac:chgData name="Tatjana Davis" userId="79c6d995-e18a-4768-b3c2-eac52bff7248" providerId="ADAL" clId="{DC608C19-C91C-4612-B91E-3CA40E9E4CE2}" dt="2022-11-22T06:55:16.991" v="362" actId="20577"/>
          <ac:spMkLst>
            <pc:docMk/>
            <pc:sldMk cId="1294704249" sldId="2416"/>
            <ac:spMk id="12" creationId="{D9F3E443-C5DF-953D-22B0-24385FFFB451}"/>
          </ac:spMkLst>
        </pc:spChg>
        <pc:spChg chg="add mod">
          <ac:chgData name="Tatjana Davis" userId="79c6d995-e18a-4768-b3c2-eac52bff7248" providerId="ADAL" clId="{DC608C19-C91C-4612-B91E-3CA40E9E4CE2}" dt="2022-11-22T06:55:27.400" v="391" actId="20577"/>
          <ac:spMkLst>
            <pc:docMk/>
            <pc:sldMk cId="1294704249" sldId="2416"/>
            <ac:spMk id="13" creationId="{444822DD-32BD-0C4D-A452-097738D27195}"/>
          </ac:spMkLst>
        </pc:spChg>
        <pc:spChg chg="add mod">
          <ac:chgData name="Tatjana Davis" userId="79c6d995-e18a-4768-b3c2-eac52bff7248" providerId="ADAL" clId="{DC608C19-C91C-4612-B91E-3CA40E9E4CE2}" dt="2022-11-22T06:55:32.822" v="402" actId="20577"/>
          <ac:spMkLst>
            <pc:docMk/>
            <pc:sldMk cId="1294704249" sldId="2416"/>
            <ac:spMk id="14" creationId="{69AC4E0A-882C-5151-948D-34A57F456570}"/>
          </ac:spMkLst>
        </pc:spChg>
        <pc:spChg chg="add del mod">
          <ac:chgData name="Tatjana Davis" userId="79c6d995-e18a-4768-b3c2-eac52bff7248" providerId="ADAL" clId="{DC608C19-C91C-4612-B91E-3CA40E9E4CE2}" dt="2022-11-22T06:58:43.691" v="411" actId="478"/>
          <ac:spMkLst>
            <pc:docMk/>
            <pc:sldMk cId="1294704249" sldId="2416"/>
            <ac:spMk id="16" creationId="{E0E80CC8-6A28-64F5-9078-251746DAF3A5}"/>
          </ac:spMkLst>
        </pc:spChg>
        <pc:graphicFrameChg chg="del mod">
          <ac:chgData name="Tatjana Davis" userId="79c6d995-e18a-4768-b3c2-eac52bff7248" providerId="ADAL" clId="{DC608C19-C91C-4612-B91E-3CA40E9E4CE2}" dt="2022-11-22T06:58:40.395" v="410" actId="478"/>
          <ac:graphicFrameMkLst>
            <pc:docMk/>
            <pc:sldMk cId="1294704249" sldId="2416"/>
            <ac:graphicFrameMk id="5" creationId="{A700CD90-9A1E-4A4E-8F00-74CBBC482428}"/>
          </ac:graphicFrameMkLst>
        </pc:graphicFrameChg>
        <pc:picChg chg="add mod">
          <ac:chgData name="Tatjana Davis" userId="79c6d995-e18a-4768-b3c2-eac52bff7248" providerId="ADAL" clId="{DC608C19-C91C-4612-B91E-3CA40E9E4CE2}" dt="2022-11-22T06:56:03.467" v="403" actId="14826"/>
          <ac:picMkLst>
            <pc:docMk/>
            <pc:sldMk cId="1294704249" sldId="2416"/>
            <ac:picMk id="3" creationId="{EABE542E-664C-4C98-29A1-57946F1884D8}"/>
          </ac:picMkLst>
        </pc:picChg>
        <pc:picChg chg="add mod">
          <ac:chgData name="Tatjana Davis" userId="79c6d995-e18a-4768-b3c2-eac52bff7248" providerId="ADAL" clId="{DC608C19-C91C-4612-B91E-3CA40E9E4CE2}" dt="2022-11-22T06:56:36.983" v="406" actId="1076"/>
          <ac:picMkLst>
            <pc:docMk/>
            <pc:sldMk cId="1294704249" sldId="2416"/>
            <ac:picMk id="6" creationId="{D4F6CF2D-1400-9497-7C43-90DFA1436A56}"/>
          </ac:picMkLst>
        </pc:picChg>
        <pc:picChg chg="add mod">
          <ac:chgData name="Tatjana Davis" userId="79c6d995-e18a-4768-b3c2-eac52bff7248" providerId="ADAL" clId="{DC608C19-C91C-4612-B91E-3CA40E9E4CE2}" dt="2022-11-22T06:57:22.465" v="408" actId="1076"/>
          <ac:picMkLst>
            <pc:docMk/>
            <pc:sldMk cId="1294704249" sldId="2416"/>
            <ac:picMk id="8" creationId="{9DD34386-F9F0-DDB3-44C9-A5AFEB4C03B4}"/>
          </ac:picMkLst>
        </pc:picChg>
        <pc:picChg chg="add mod">
          <ac:chgData name="Tatjana Davis" userId="79c6d995-e18a-4768-b3c2-eac52bff7248" providerId="ADAL" clId="{DC608C19-C91C-4612-B91E-3CA40E9E4CE2}" dt="2022-11-22T06:58:37.358" v="409" actId="14826"/>
          <ac:picMkLst>
            <pc:docMk/>
            <pc:sldMk cId="1294704249" sldId="2416"/>
            <ac:picMk id="10" creationId="{4AFAD93A-8974-F2D6-E5D9-71908D54A3BA}"/>
          </ac:picMkLst>
        </pc:picChg>
      </pc:sldChg>
      <pc:sldChg chg="addSp delSp modSp mod">
        <pc:chgData name="Tatjana Davis" userId="79c6d995-e18a-4768-b3c2-eac52bff7248" providerId="ADAL" clId="{DC608C19-C91C-4612-B91E-3CA40E9E4CE2}" dt="2022-11-22T06:51:57.234" v="218" actId="1076"/>
        <pc:sldMkLst>
          <pc:docMk/>
          <pc:sldMk cId="1245353712" sldId="2418"/>
        </pc:sldMkLst>
        <pc:spChg chg="add mod">
          <ac:chgData name="Tatjana Davis" userId="79c6d995-e18a-4768-b3c2-eac52bff7248" providerId="ADAL" clId="{DC608C19-C91C-4612-B91E-3CA40E9E4CE2}" dt="2022-11-22T06:51:57.234" v="218" actId="1076"/>
          <ac:spMkLst>
            <pc:docMk/>
            <pc:sldMk cId="1245353712" sldId="2418"/>
            <ac:spMk id="2" creationId="{F949C0A5-26CD-379E-C5DA-57333311DEFC}"/>
          </ac:spMkLst>
        </pc:spChg>
        <pc:spChg chg="add mod">
          <ac:chgData name="Tatjana Davis" userId="79c6d995-e18a-4768-b3c2-eac52bff7248" providerId="ADAL" clId="{DC608C19-C91C-4612-B91E-3CA40E9E4CE2}" dt="2022-11-22T06:51:57.234" v="218" actId="1076"/>
          <ac:spMkLst>
            <pc:docMk/>
            <pc:sldMk cId="1245353712" sldId="2418"/>
            <ac:spMk id="4" creationId="{6A2CA4A6-D7C4-B97F-1FAD-23150E4CB8C2}"/>
          </ac:spMkLst>
        </pc:spChg>
        <pc:spChg chg="add mod">
          <ac:chgData name="Tatjana Davis" userId="79c6d995-e18a-4768-b3c2-eac52bff7248" providerId="ADAL" clId="{DC608C19-C91C-4612-B91E-3CA40E9E4CE2}" dt="2022-11-22T06:51:57.234" v="218" actId="1076"/>
          <ac:spMkLst>
            <pc:docMk/>
            <pc:sldMk cId="1245353712" sldId="2418"/>
            <ac:spMk id="7" creationId="{3F32F61A-1543-3C72-E6B8-3DD386B3A074}"/>
          </ac:spMkLst>
        </pc:spChg>
        <pc:spChg chg="add mod">
          <ac:chgData name="Tatjana Davis" userId="79c6d995-e18a-4768-b3c2-eac52bff7248" providerId="ADAL" clId="{DC608C19-C91C-4612-B91E-3CA40E9E4CE2}" dt="2022-11-22T06:51:57.234" v="218" actId="1076"/>
          <ac:spMkLst>
            <pc:docMk/>
            <pc:sldMk cId="1245353712" sldId="2418"/>
            <ac:spMk id="9" creationId="{6965EB23-377E-5FE6-4816-0ECEBB4191A6}"/>
          </ac:spMkLst>
        </pc:spChg>
        <pc:spChg chg="add mod">
          <ac:chgData name="Tatjana Davis" userId="79c6d995-e18a-4768-b3c2-eac52bff7248" providerId="ADAL" clId="{DC608C19-C91C-4612-B91E-3CA40E9E4CE2}" dt="2022-11-22T06:51:57.234" v="218" actId="1076"/>
          <ac:spMkLst>
            <pc:docMk/>
            <pc:sldMk cId="1245353712" sldId="2418"/>
            <ac:spMk id="11" creationId="{962EEC62-F555-DC5F-2888-C89BFBDC2750}"/>
          </ac:spMkLst>
        </pc:spChg>
        <pc:spChg chg="add mod">
          <ac:chgData name="Tatjana Davis" userId="79c6d995-e18a-4768-b3c2-eac52bff7248" providerId="ADAL" clId="{DC608C19-C91C-4612-B91E-3CA40E9E4CE2}" dt="2022-11-22T06:51:57.234" v="218" actId="1076"/>
          <ac:spMkLst>
            <pc:docMk/>
            <pc:sldMk cId="1245353712" sldId="2418"/>
            <ac:spMk id="12" creationId="{681EF8DE-240E-FD02-A385-B621F6DAFFED}"/>
          </ac:spMkLst>
        </pc:spChg>
        <pc:spChg chg="add mod">
          <ac:chgData name="Tatjana Davis" userId="79c6d995-e18a-4768-b3c2-eac52bff7248" providerId="ADAL" clId="{DC608C19-C91C-4612-B91E-3CA40E9E4CE2}" dt="2022-11-22T06:51:57.234" v="218" actId="1076"/>
          <ac:spMkLst>
            <pc:docMk/>
            <pc:sldMk cId="1245353712" sldId="2418"/>
            <ac:spMk id="13" creationId="{0919FAC8-D98E-491C-5D29-A8585D802FCE}"/>
          </ac:spMkLst>
        </pc:spChg>
        <pc:spChg chg="add mod">
          <ac:chgData name="Tatjana Davis" userId="79c6d995-e18a-4768-b3c2-eac52bff7248" providerId="ADAL" clId="{DC608C19-C91C-4612-B91E-3CA40E9E4CE2}" dt="2022-11-22T06:51:57.234" v="218" actId="1076"/>
          <ac:spMkLst>
            <pc:docMk/>
            <pc:sldMk cId="1245353712" sldId="2418"/>
            <ac:spMk id="14" creationId="{56742211-15FB-DBDA-63A1-705808D6BD02}"/>
          </ac:spMkLst>
        </pc:spChg>
        <pc:spChg chg="add del mod">
          <ac:chgData name="Tatjana Davis" userId="79c6d995-e18a-4768-b3c2-eac52bff7248" providerId="ADAL" clId="{DC608C19-C91C-4612-B91E-3CA40E9E4CE2}" dt="2022-11-22T06:51:41.052" v="217" actId="478"/>
          <ac:spMkLst>
            <pc:docMk/>
            <pc:sldMk cId="1245353712" sldId="2418"/>
            <ac:spMk id="16" creationId="{477145C9-1F24-1E50-A9C3-9A84FB8DE17D}"/>
          </ac:spMkLst>
        </pc:spChg>
        <pc:spChg chg="mod">
          <ac:chgData name="Tatjana Davis" userId="79c6d995-e18a-4768-b3c2-eac52bff7248" providerId="ADAL" clId="{DC608C19-C91C-4612-B91E-3CA40E9E4CE2}" dt="2022-11-22T06:49:25.817" v="65" actId="20577"/>
          <ac:spMkLst>
            <pc:docMk/>
            <pc:sldMk cId="1245353712" sldId="2418"/>
            <ac:spMk id="94" creationId="{B8D18CBE-32F9-4F4E-ABAC-6288E30C6DF2}"/>
          </ac:spMkLst>
        </pc:spChg>
        <pc:graphicFrameChg chg="del mod">
          <ac:chgData name="Tatjana Davis" userId="79c6d995-e18a-4768-b3c2-eac52bff7248" providerId="ADAL" clId="{DC608C19-C91C-4612-B91E-3CA40E9E4CE2}" dt="2022-11-22T06:51:36.927" v="216" actId="478"/>
          <ac:graphicFrameMkLst>
            <pc:docMk/>
            <pc:sldMk cId="1245353712" sldId="2418"/>
            <ac:graphicFrameMk id="6" creationId="{F870A193-25EB-4E7D-8F11-1F77FA3C5A26}"/>
          </ac:graphicFrameMkLst>
        </pc:graphicFrameChg>
        <pc:picChg chg="add mod">
          <ac:chgData name="Tatjana Davis" userId="79c6d995-e18a-4768-b3c2-eac52bff7248" providerId="ADAL" clId="{DC608C19-C91C-4612-B91E-3CA40E9E4CE2}" dt="2022-11-22T06:51:57.234" v="218" actId="1076"/>
          <ac:picMkLst>
            <pc:docMk/>
            <pc:sldMk cId="1245353712" sldId="2418"/>
            <ac:picMk id="3" creationId="{374D317D-6B13-BE28-DD21-D2FE583FB7C3}"/>
          </ac:picMkLst>
        </pc:picChg>
        <pc:picChg chg="add mod">
          <ac:chgData name="Tatjana Davis" userId="79c6d995-e18a-4768-b3c2-eac52bff7248" providerId="ADAL" clId="{DC608C19-C91C-4612-B91E-3CA40E9E4CE2}" dt="2022-11-22T06:51:57.234" v="218" actId="1076"/>
          <ac:picMkLst>
            <pc:docMk/>
            <pc:sldMk cId="1245353712" sldId="2418"/>
            <ac:picMk id="5" creationId="{28E179BB-9EB1-C617-535B-0960F6D94288}"/>
          </ac:picMkLst>
        </pc:picChg>
        <pc:picChg chg="add mod">
          <ac:chgData name="Tatjana Davis" userId="79c6d995-e18a-4768-b3c2-eac52bff7248" providerId="ADAL" clId="{DC608C19-C91C-4612-B91E-3CA40E9E4CE2}" dt="2022-11-22T06:51:57.234" v="218" actId="1076"/>
          <ac:picMkLst>
            <pc:docMk/>
            <pc:sldMk cId="1245353712" sldId="2418"/>
            <ac:picMk id="8" creationId="{F0E39F50-E61B-198E-270D-AAF7D364A2AD}"/>
          </ac:picMkLst>
        </pc:picChg>
        <pc:picChg chg="add mod">
          <ac:chgData name="Tatjana Davis" userId="79c6d995-e18a-4768-b3c2-eac52bff7248" providerId="ADAL" clId="{DC608C19-C91C-4612-B91E-3CA40E9E4CE2}" dt="2022-11-22T06:51:57.234" v="218" actId="1076"/>
          <ac:picMkLst>
            <pc:docMk/>
            <pc:sldMk cId="1245353712" sldId="2418"/>
            <ac:picMk id="10" creationId="{05DD370C-19B4-097A-94D8-BEBD5FB9DA78}"/>
          </ac:picMkLst>
        </pc:picChg>
      </pc:sldChg>
      <pc:sldChg chg="addSp delSp modSp mod">
        <pc:chgData name="Tatjana Davis" userId="79c6d995-e18a-4768-b3c2-eac52bff7248" providerId="ADAL" clId="{DC608C19-C91C-4612-B91E-3CA40E9E4CE2}" dt="2022-11-22T06:59:34.067" v="466" actId="478"/>
        <pc:sldMkLst>
          <pc:docMk/>
          <pc:sldMk cId="1960083305" sldId="2419"/>
        </pc:sldMkLst>
        <pc:spChg chg="add mod">
          <ac:chgData name="Tatjana Davis" userId="79c6d995-e18a-4768-b3c2-eac52bff7248" providerId="ADAL" clId="{DC608C19-C91C-4612-B91E-3CA40E9E4CE2}" dt="2022-11-22T06:58:58.230" v="413"/>
          <ac:spMkLst>
            <pc:docMk/>
            <pc:sldMk cId="1960083305" sldId="2419"/>
            <ac:spMk id="2" creationId="{1E80CEAE-58EF-E43A-BA6A-2FAE33FCCE19}"/>
          </ac:spMkLst>
        </pc:spChg>
        <pc:spChg chg="add mod">
          <ac:chgData name="Tatjana Davis" userId="79c6d995-e18a-4768-b3c2-eac52bff7248" providerId="ADAL" clId="{DC608C19-C91C-4612-B91E-3CA40E9E4CE2}" dt="2022-11-22T06:58:58.230" v="413"/>
          <ac:spMkLst>
            <pc:docMk/>
            <pc:sldMk cId="1960083305" sldId="2419"/>
            <ac:spMk id="4" creationId="{89D10614-544F-2AB9-787B-DBD54CB81567}"/>
          </ac:spMkLst>
        </pc:spChg>
        <pc:spChg chg="add mod">
          <ac:chgData name="Tatjana Davis" userId="79c6d995-e18a-4768-b3c2-eac52bff7248" providerId="ADAL" clId="{DC608C19-C91C-4612-B91E-3CA40E9E4CE2}" dt="2022-11-22T06:58:58.230" v="413"/>
          <ac:spMkLst>
            <pc:docMk/>
            <pc:sldMk cId="1960083305" sldId="2419"/>
            <ac:spMk id="7" creationId="{8F64DD2E-1205-F367-065A-ABE8E307CC9E}"/>
          </ac:spMkLst>
        </pc:spChg>
        <pc:spChg chg="add mod">
          <ac:chgData name="Tatjana Davis" userId="79c6d995-e18a-4768-b3c2-eac52bff7248" providerId="ADAL" clId="{DC608C19-C91C-4612-B91E-3CA40E9E4CE2}" dt="2022-11-22T06:58:58.230" v="413"/>
          <ac:spMkLst>
            <pc:docMk/>
            <pc:sldMk cId="1960083305" sldId="2419"/>
            <ac:spMk id="9" creationId="{5CBE23C2-F2DC-2CE1-63FD-04D6BDDC8EAC}"/>
          </ac:spMkLst>
        </pc:spChg>
        <pc:spChg chg="add mod">
          <ac:chgData name="Tatjana Davis" userId="79c6d995-e18a-4768-b3c2-eac52bff7248" providerId="ADAL" clId="{DC608C19-C91C-4612-B91E-3CA40E9E4CE2}" dt="2022-11-22T06:59:06.600" v="433" actId="20577"/>
          <ac:spMkLst>
            <pc:docMk/>
            <pc:sldMk cId="1960083305" sldId="2419"/>
            <ac:spMk id="11" creationId="{A731C54B-81E9-9393-05D9-A93732E0DEA7}"/>
          </ac:spMkLst>
        </pc:spChg>
        <pc:spChg chg="add mod">
          <ac:chgData name="Tatjana Davis" userId="79c6d995-e18a-4768-b3c2-eac52bff7248" providerId="ADAL" clId="{DC608C19-C91C-4612-B91E-3CA40E9E4CE2}" dt="2022-11-22T06:59:16.557" v="459" actId="20577"/>
          <ac:spMkLst>
            <pc:docMk/>
            <pc:sldMk cId="1960083305" sldId="2419"/>
            <ac:spMk id="12" creationId="{945B9D6C-758C-2246-640D-3CCEA715B86D}"/>
          </ac:spMkLst>
        </pc:spChg>
        <pc:spChg chg="add mod">
          <ac:chgData name="Tatjana Davis" userId="79c6d995-e18a-4768-b3c2-eac52bff7248" providerId="ADAL" clId="{DC608C19-C91C-4612-B91E-3CA40E9E4CE2}" dt="2022-11-22T06:59:22.652" v="461" actId="20577"/>
          <ac:spMkLst>
            <pc:docMk/>
            <pc:sldMk cId="1960083305" sldId="2419"/>
            <ac:spMk id="13" creationId="{B4E16306-C6A0-1672-9D15-9BC0CAF2825D}"/>
          </ac:spMkLst>
        </pc:spChg>
        <pc:spChg chg="add mod">
          <ac:chgData name="Tatjana Davis" userId="79c6d995-e18a-4768-b3c2-eac52bff7248" providerId="ADAL" clId="{DC608C19-C91C-4612-B91E-3CA40E9E4CE2}" dt="2022-11-22T06:59:28.225" v="464" actId="20577"/>
          <ac:spMkLst>
            <pc:docMk/>
            <pc:sldMk cId="1960083305" sldId="2419"/>
            <ac:spMk id="14" creationId="{4670809F-3EEE-A9B2-B984-CEBC4FEF7D43}"/>
          </ac:spMkLst>
        </pc:spChg>
        <pc:spChg chg="add del mod">
          <ac:chgData name="Tatjana Davis" userId="79c6d995-e18a-4768-b3c2-eac52bff7248" providerId="ADAL" clId="{DC608C19-C91C-4612-B91E-3CA40E9E4CE2}" dt="2022-11-22T06:59:34.067" v="466" actId="478"/>
          <ac:spMkLst>
            <pc:docMk/>
            <pc:sldMk cId="1960083305" sldId="2419"/>
            <ac:spMk id="16" creationId="{C1051588-479C-CEAA-47CB-03D2609F4C01}"/>
          </ac:spMkLst>
        </pc:spChg>
        <pc:graphicFrameChg chg="del mod">
          <ac:chgData name="Tatjana Davis" userId="79c6d995-e18a-4768-b3c2-eac52bff7248" providerId="ADAL" clId="{DC608C19-C91C-4612-B91E-3CA40E9E4CE2}" dt="2022-11-22T06:59:30.907" v="465" actId="478"/>
          <ac:graphicFrameMkLst>
            <pc:docMk/>
            <pc:sldMk cId="1960083305" sldId="2419"/>
            <ac:graphicFrameMk id="5" creationId="{A700CD90-9A1E-4A4E-8F00-74CBBC482428}"/>
          </ac:graphicFrameMkLst>
        </pc:graphicFrameChg>
        <pc:picChg chg="add mod">
          <ac:chgData name="Tatjana Davis" userId="79c6d995-e18a-4768-b3c2-eac52bff7248" providerId="ADAL" clId="{DC608C19-C91C-4612-B91E-3CA40E9E4CE2}" dt="2022-11-22T06:58:58.230" v="413"/>
          <ac:picMkLst>
            <pc:docMk/>
            <pc:sldMk cId="1960083305" sldId="2419"/>
            <ac:picMk id="3" creationId="{D7164468-154C-1272-70C3-CA77D88922A0}"/>
          </ac:picMkLst>
        </pc:picChg>
        <pc:picChg chg="add mod">
          <ac:chgData name="Tatjana Davis" userId="79c6d995-e18a-4768-b3c2-eac52bff7248" providerId="ADAL" clId="{DC608C19-C91C-4612-B91E-3CA40E9E4CE2}" dt="2022-11-22T06:58:58.230" v="413"/>
          <ac:picMkLst>
            <pc:docMk/>
            <pc:sldMk cId="1960083305" sldId="2419"/>
            <ac:picMk id="6" creationId="{4146C3B8-AE79-2CED-4769-1033F423259D}"/>
          </ac:picMkLst>
        </pc:picChg>
        <pc:picChg chg="add mod">
          <ac:chgData name="Tatjana Davis" userId="79c6d995-e18a-4768-b3c2-eac52bff7248" providerId="ADAL" clId="{DC608C19-C91C-4612-B91E-3CA40E9E4CE2}" dt="2022-11-22T06:58:58.230" v="413"/>
          <ac:picMkLst>
            <pc:docMk/>
            <pc:sldMk cId="1960083305" sldId="2419"/>
            <ac:picMk id="8" creationId="{D5733F02-9A5C-EC22-8599-FA3DA5A6DC5E}"/>
          </ac:picMkLst>
        </pc:picChg>
        <pc:picChg chg="add mod">
          <ac:chgData name="Tatjana Davis" userId="79c6d995-e18a-4768-b3c2-eac52bff7248" providerId="ADAL" clId="{DC608C19-C91C-4612-B91E-3CA40E9E4CE2}" dt="2022-11-22T06:58:58.230" v="413"/>
          <ac:picMkLst>
            <pc:docMk/>
            <pc:sldMk cId="1960083305" sldId="2419"/>
            <ac:picMk id="10" creationId="{E882CCC1-0CE0-484D-D477-3F6AB28BAF06}"/>
          </ac:picMkLst>
        </pc:picChg>
      </pc:sldChg>
      <pc:sldChg chg="addSp delSp modSp mod">
        <pc:chgData name="Tatjana Davis" userId="79c6d995-e18a-4768-b3c2-eac52bff7248" providerId="ADAL" clId="{DC608C19-C91C-4612-B91E-3CA40E9E4CE2}" dt="2022-11-22T07:38:03.327" v="759" actId="1076"/>
        <pc:sldMkLst>
          <pc:docMk/>
          <pc:sldMk cId="1516810099" sldId="2420"/>
        </pc:sldMkLst>
        <pc:spChg chg="del mod">
          <ac:chgData name="Tatjana Davis" userId="79c6d995-e18a-4768-b3c2-eac52bff7248" providerId="ADAL" clId="{DC608C19-C91C-4612-B91E-3CA40E9E4CE2}" dt="2022-11-22T06:54:11.857" v="303" actId="478"/>
          <ac:spMkLst>
            <pc:docMk/>
            <pc:sldMk cId="1516810099" sldId="2420"/>
            <ac:spMk id="3" creationId="{00000000-0000-0000-0000-000000000000}"/>
          </ac:spMkLst>
        </pc:spChg>
        <pc:spChg chg="add mod">
          <ac:chgData name="Tatjana Davis" userId="79c6d995-e18a-4768-b3c2-eac52bff7248" providerId="ADAL" clId="{DC608C19-C91C-4612-B91E-3CA40E9E4CE2}" dt="2022-11-22T07:38:03.327" v="759" actId="1076"/>
          <ac:spMkLst>
            <pc:docMk/>
            <pc:sldMk cId="1516810099" sldId="2420"/>
            <ac:spMk id="4" creationId="{AF4E39A6-CF80-DB24-592E-CF020410A277}"/>
          </ac:spMkLst>
        </pc:spChg>
        <pc:spChg chg="add mod">
          <ac:chgData name="Tatjana Davis" userId="79c6d995-e18a-4768-b3c2-eac52bff7248" providerId="ADAL" clId="{DC608C19-C91C-4612-B91E-3CA40E9E4CE2}" dt="2022-11-22T07:38:03.327" v="759" actId="1076"/>
          <ac:spMkLst>
            <pc:docMk/>
            <pc:sldMk cId="1516810099" sldId="2420"/>
            <ac:spMk id="5" creationId="{87625843-2EDC-474E-766E-ACF6A760EA9B}"/>
          </ac:spMkLst>
        </pc:spChg>
        <pc:spChg chg="add mod">
          <ac:chgData name="Tatjana Davis" userId="79c6d995-e18a-4768-b3c2-eac52bff7248" providerId="ADAL" clId="{DC608C19-C91C-4612-B91E-3CA40E9E4CE2}" dt="2022-11-22T07:38:03.327" v="759" actId="1076"/>
          <ac:spMkLst>
            <pc:docMk/>
            <pc:sldMk cId="1516810099" sldId="2420"/>
            <ac:spMk id="6" creationId="{68D69739-6398-E02A-705F-C782F40249C2}"/>
          </ac:spMkLst>
        </pc:spChg>
        <pc:spChg chg="add mod">
          <ac:chgData name="Tatjana Davis" userId="79c6d995-e18a-4768-b3c2-eac52bff7248" providerId="ADAL" clId="{DC608C19-C91C-4612-B91E-3CA40E9E4CE2}" dt="2022-11-22T07:38:03.327" v="759" actId="1076"/>
          <ac:spMkLst>
            <pc:docMk/>
            <pc:sldMk cId="1516810099" sldId="2420"/>
            <ac:spMk id="7" creationId="{658AC5CC-AE75-649C-B843-0BEB476E9C5F}"/>
          </ac:spMkLst>
        </pc:spChg>
        <pc:spChg chg="add mod">
          <ac:chgData name="Tatjana Davis" userId="79c6d995-e18a-4768-b3c2-eac52bff7248" providerId="ADAL" clId="{DC608C19-C91C-4612-B91E-3CA40E9E4CE2}" dt="2022-11-22T07:38:03.327" v="759" actId="1076"/>
          <ac:spMkLst>
            <pc:docMk/>
            <pc:sldMk cId="1516810099" sldId="2420"/>
            <ac:spMk id="8" creationId="{0039E940-A6F9-5724-9AB1-FB1F26DCB690}"/>
          </ac:spMkLst>
        </pc:spChg>
        <pc:spChg chg="add mod">
          <ac:chgData name="Tatjana Davis" userId="79c6d995-e18a-4768-b3c2-eac52bff7248" providerId="ADAL" clId="{DC608C19-C91C-4612-B91E-3CA40E9E4CE2}" dt="2022-11-22T07:38:03.327" v="759" actId="1076"/>
          <ac:spMkLst>
            <pc:docMk/>
            <pc:sldMk cId="1516810099" sldId="2420"/>
            <ac:spMk id="9" creationId="{C8CA2CE1-34A4-DA96-6992-3246AF3F9B2A}"/>
          </ac:spMkLst>
        </pc:spChg>
        <pc:spChg chg="add del mod">
          <ac:chgData name="Tatjana Davis" userId="79c6d995-e18a-4768-b3c2-eac52bff7248" providerId="ADAL" clId="{DC608C19-C91C-4612-B91E-3CA40E9E4CE2}" dt="2022-11-22T06:54:17.276" v="304" actId="478"/>
          <ac:spMkLst>
            <pc:docMk/>
            <pc:sldMk cId="1516810099" sldId="2420"/>
            <ac:spMk id="13" creationId="{E5EDEB89-F22F-94BE-8F85-D3B1633D6CBA}"/>
          </ac:spMkLst>
        </pc:spChg>
        <pc:picChg chg="add mod">
          <ac:chgData name="Tatjana Davis" userId="79c6d995-e18a-4768-b3c2-eac52bff7248" providerId="ADAL" clId="{DC608C19-C91C-4612-B91E-3CA40E9E4CE2}" dt="2022-11-22T07:38:03.327" v="759" actId="1076"/>
          <ac:picMkLst>
            <pc:docMk/>
            <pc:sldMk cId="1516810099" sldId="2420"/>
            <ac:picMk id="10" creationId="{6E3B36AB-798E-F9AF-140B-BE2FFE7C0485}"/>
          </ac:picMkLst>
        </pc:picChg>
        <pc:picChg chg="add mod">
          <ac:chgData name="Tatjana Davis" userId="79c6d995-e18a-4768-b3c2-eac52bff7248" providerId="ADAL" clId="{DC608C19-C91C-4612-B91E-3CA40E9E4CE2}" dt="2022-11-22T07:38:03.327" v="759" actId="1076"/>
          <ac:picMkLst>
            <pc:docMk/>
            <pc:sldMk cId="1516810099" sldId="2420"/>
            <ac:picMk id="11" creationId="{8444F2BE-8BC5-FBD1-78B9-B5D8CD01579F}"/>
          </ac:picMkLst>
        </pc:picChg>
      </pc:sldChg>
      <pc:sldChg chg="addSp delSp modSp mod">
        <pc:chgData name="Tatjana Davis" userId="79c6d995-e18a-4768-b3c2-eac52bff7248" providerId="ADAL" clId="{DC608C19-C91C-4612-B91E-3CA40E9E4CE2}" dt="2022-11-22T07:37:27.802" v="757"/>
        <pc:sldMkLst>
          <pc:docMk/>
          <pc:sldMk cId="2004514952" sldId="2421"/>
        </pc:sldMkLst>
        <pc:spChg chg="mod">
          <ac:chgData name="Tatjana Davis" userId="79c6d995-e18a-4768-b3c2-eac52bff7248" providerId="ADAL" clId="{DC608C19-C91C-4612-B91E-3CA40E9E4CE2}" dt="2022-11-22T07:37:21.957" v="755" actId="1076"/>
          <ac:spMkLst>
            <pc:docMk/>
            <pc:sldMk cId="2004514952" sldId="2421"/>
            <ac:spMk id="98" creationId="{14CAD45A-B968-4A6D-8E9F-5C6C1F0A5F50}"/>
          </ac:spMkLst>
        </pc:spChg>
        <pc:picChg chg="del">
          <ac:chgData name="Tatjana Davis" userId="79c6d995-e18a-4768-b3c2-eac52bff7248" providerId="ADAL" clId="{DC608C19-C91C-4612-B91E-3CA40E9E4CE2}" dt="2022-11-22T07:37:26.866" v="756" actId="478"/>
          <ac:picMkLst>
            <pc:docMk/>
            <pc:sldMk cId="2004514952" sldId="2421"/>
            <ac:picMk id="2" creationId="{1B91BF26-576E-4BDB-840B-6806371D6B28}"/>
          </ac:picMkLst>
        </pc:picChg>
        <pc:picChg chg="del">
          <ac:chgData name="Tatjana Davis" userId="79c6d995-e18a-4768-b3c2-eac52bff7248" providerId="ADAL" clId="{DC608C19-C91C-4612-B91E-3CA40E9E4CE2}" dt="2022-11-22T07:37:26.866" v="756" actId="478"/>
          <ac:picMkLst>
            <pc:docMk/>
            <pc:sldMk cId="2004514952" sldId="2421"/>
            <ac:picMk id="3" creationId="{CC8B7AD1-06A0-4D52-9BDF-09769748AB7A}"/>
          </ac:picMkLst>
        </pc:picChg>
        <pc:picChg chg="add mod">
          <ac:chgData name="Tatjana Davis" userId="79c6d995-e18a-4768-b3c2-eac52bff7248" providerId="ADAL" clId="{DC608C19-C91C-4612-B91E-3CA40E9E4CE2}" dt="2022-11-22T07:37:27.802" v="757"/>
          <ac:picMkLst>
            <pc:docMk/>
            <pc:sldMk cId="2004514952" sldId="2421"/>
            <ac:picMk id="4" creationId="{2F026A89-D61E-9A83-7799-8F9B9B4EC09E}"/>
          </ac:picMkLst>
        </pc:picChg>
        <pc:picChg chg="add mod">
          <ac:chgData name="Tatjana Davis" userId="79c6d995-e18a-4768-b3c2-eac52bff7248" providerId="ADAL" clId="{DC608C19-C91C-4612-B91E-3CA40E9E4CE2}" dt="2022-11-22T07:37:27.802" v="757"/>
          <ac:picMkLst>
            <pc:docMk/>
            <pc:sldMk cId="2004514952" sldId="2421"/>
            <ac:picMk id="5" creationId="{B511CB93-2710-49E5-1349-7FA50322FD39}"/>
          </ac:picMkLst>
        </pc:picChg>
        <pc:picChg chg="add mod">
          <ac:chgData name="Tatjana Davis" userId="79c6d995-e18a-4768-b3c2-eac52bff7248" providerId="ADAL" clId="{DC608C19-C91C-4612-B91E-3CA40E9E4CE2}" dt="2022-11-22T07:37:27.802" v="757"/>
          <ac:picMkLst>
            <pc:docMk/>
            <pc:sldMk cId="2004514952" sldId="2421"/>
            <ac:picMk id="6" creationId="{70D2F9B1-71BA-0E77-07FD-7B0F940D6909}"/>
          </ac:picMkLst>
        </pc:picChg>
        <pc:picChg chg="add mod">
          <ac:chgData name="Tatjana Davis" userId="79c6d995-e18a-4768-b3c2-eac52bff7248" providerId="ADAL" clId="{DC608C19-C91C-4612-B91E-3CA40E9E4CE2}" dt="2022-11-22T07:37:27.802" v="757"/>
          <ac:picMkLst>
            <pc:docMk/>
            <pc:sldMk cId="2004514952" sldId="2421"/>
            <ac:picMk id="7" creationId="{6E9F55CF-2AC4-C650-DF18-747E87718739}"/>
          </ac:picMkLst>
        </pc:picChg>
        <pc:picChg chg="add mod">
          <ac:chgData name="Tatjana Davis" userId="79c6d995-e18a-4768-b3c2-eac52bff7248" providerId="ADAL" clId="{DC608C19-C91C-4612-B91E-3CA40E9E4CE2}" dt="2022-11-22T07:37:27.802" v="757"/>
          <ac:picMkLst>
            <pc:docMk/>
            <pc:sldMk cId="2004514952" sldId="2421"/>
            <ac:picMk id="8" creationId="{97A92CE0-1B47-45F2-318E-406C25BEB1F3}"/>
          </ac:picMkLst>
        </pc:picChg>
        <pc:picChg chg="del">
          <ac:chgData name="Tatjana Davis" userId="79c6d995-e18a-4768-b3c2-eac52bff7248" providerId="ADAL" clId="{DC608C19-C91C-4612-B91E-3CA40E9E4CE2}" dt="2022-11-22T07:37:26.866" v="756" actId="478"/>
          <ac:picMkLst>
            <pc:docMk/>
            <pc:sldMk cId="2004514952" sldId="2421"/>
            <ac:picMk id="11" creationId="{E1CBD95B-84B8-44A6-9948-7CBBA4AB605F}"/>
          </ac:picMkLst>
        </pc:picChg>
        <pc:picChg chg="del">
          <ac:chgData name="Tatjana Davis" userId="79c6d995-e18a-4768-b3c2-eac52bff7248" providerId="ADAL" clId="{DC608C19-C91C-4612-B91E-3CA40E9E4CE2}" dt="2022-11-22T07:37:26.866" v="756" actId="478"/>
          <ac:picMkLst>
            <pc:docMk/>
            <pc:sldMk cId="2004514952" sldId="2421"/>
            <ac:picMk id="12" creationId="{0D789804-4D4B-483A-A1C2-7C94EE221556}"/>
          </ac:picMkLst>
        </pc:picChg>
        <pc:picChg chg="del">
          <ac:chgData name="Tatjana Davis" userId="79c6d995-e18a-4768-b3c2-eac52bff7248" providerId="ADAL" clId="{DC608C19-C91C-4612-B91E-3CA40E9E4CE2}" dt="2022-11-22T07:37:26.866" v="756" actId="478"/>
          <ac:picMkLst>
            <pc:docMk/>
            <pc:sldMk cId="2004514952" sldId="2421"/>
            <ac:picMk id="13" creationId="{ED1D447E-9817-4D78-B388-FC1BCF086A83}"/>
          </ac:picMkLst>
        </pc:picChg>
      </pc:sldChg>
      <pc:sldChg chg="addSp delSp modSp mod">
        <pc:chgData name="Tatjana Davis" userId="79c6d995-e18a-4768-b3c2-eac52bff7248" providerId="ADAL" clId="{DC608C19-C91C-4612-B91E-3CA40E9E4CE2}" dt="2022-11-22T06:53:29.623" v="285" actId="478"/>
        <pc:sldMkLst>
          <pc:docMk/>
          <pc:sldMk cId="610839910" sldId="2422"/>
        </pc:sldMkLst>
        <pc:spChg chg="add mod">
          <ac:chgData name="Tatjana Davis" userId="79c6d995-e18a-4768-b3c2-eac52bff7248" providerId="ADAL" clId="{DC608C19-C91C-4612-B91E-3CA40E9E4CE2}" dt="2022-11-22T06:52:43" v="220"/>
          <ac:spMkLst>
            <pc:docMk/>
            <pc:sldMk cId="610839910" sldId="2422"/>
            <ac:spMk id="2" creationId="{7CED57B2-61F5-90E8-2100-C6C0BBDCDB90}"/>
          </ac:spMkLst>
        </pc:spChg>
        <pc:spChg chg="add mod">
          <ac:chgData name="Tatjana Davis" userId="79c6d995-e18a-4768-b3c2-eac52bff7248" providerId="ADAL" clId="{DC608C19-C91C-4612-B91E-3CA40E9E4CE2}" dt="2022-11-22T06:52:43" v="220"/>
          <ac:spMkLst>
            <pc:docMk/>
            <pc:sldMk cId="610839910" sldId="2422"/>
            <ac:spMk id="4" creationId="{74CAEA83-2E87-7D66-8D13-5C85337AA5C5}"/>
          </ac:spMkLst>
        </pc:spChg>
        <pc:spChg chg="add mod">
          <ac:chgData name="Tatjana Davis" userId="79c6d995-e18a-4768-b3c2-eac52bff7248" providerId="ADAL" clId="{DC608C19-C91C-4612-B91E-3CA40E9E4CE2}" dt="2022-11-22T06:52:43" v="220"/>
          <ac:spMkLst>
            <pc:docMk/>
            <pc:sldMk cId="610839910" sldId="2422"/>
            <ac:spMk id="7" creationId="{5D5873E0-8480-668E-46F2-B52B60BA81B4}"/>
          </ac:spMkLst>
        </pc:spChg>
        <pc:spChg chg="add mod">
          <ac:chgData name="Tatjana Davis" userId="79c6d995-e18a-4768-b3c2-eac52bff7248" providerId="ADAL" clId="{DC608C19-C91C-4612-B91E-3CA40E9E4CE2}" dt="2022-11-22T06:52:43" v="220"/>
          <ac:spMkLst>
            <pc:docMk/>
            <pc:sldMk cId="610839910" sldId="2422"/>
            <ac:spMk id="9" creationId="{156F87D1-EFB5-A2DD-58F3-B2BDD4158E77}"/>
          </ac:spMkLst>
        </pc:spChg>
        <pc:spChg chg="add mod">
          <ac:chgData name="Tatjana Davis" userId="79c6d995-e18a-4768-b3c2-eac52bff7248" providerId="ADAL" clId="{DC608C19-C91C-4612-B91E-3CA40E9E4CE2}" dt="2022-11-22T06:52:50.427" v="227" actId="20577"/>
          <ac:spMkLst>
            <pc:docMk/>
            <pc:sldMk cId="610839910" sldId="2422"/>
            <ac:spMk id="11" creationId="{E6B80F17-EECC-39A7-A79B-8F1C016F482F}"/>
          </ac:spMkLst>
        </pc:spChg>
        <pc:spChg chg="add mod">
          <ac:chgData name="Tatjana Davis" userId="79c6d995-e18a-4768-b3c2-eac52bff7248" providerId="ADAL" clId="{DC608C19-C91C-4612-B91E-3CA40E9E4CE2}" dt="2022-11-22T06:53:06.159" v="264" actId="20577"/>
          <ac:spMkLst>
            <pc:docMk/>
            <pc:sldMk cId="610839910" sldId="2422"/>
            <ac:spMk id="12" creationId="{5BC48DCF-A9B6-4AA2-5B44-186630ADBA87}"/>
          </ac:spMkLst>
        </pc:spChg>
        <pc:spChg chg="add mod">
          <ac:chgData name="Tatjana Davis" userId="79c6d995-e18a-4768-b3c2-eac52bff7248" providerId="ADAL" clId="{DC608C19-C91C-4612-B91E-3CA40E9E4CE2}" dt="2022-11-22T06:53:14.177" v="272" actId="20577"/>
          <ac:spMkLst>
            <pc:docMk/>
            <pc:sldMk cId="610839910" sldId="2422"/>
            <ac:spMk id="13" creationId="{8D95F611-2A05-8F33-A087-402E214EE4CE}"/>
          </ac:spMkLst>
        </pc:spChg>
        <pc:spChg chg="add mod">
          <ac:chgData name="Tatjana Davis" userId="79c6d995-e18a-4768-b3c2-eac52bff7248" providerId="ADAL" clId="{DC608C19-C91C-4612-B91E-3CA40E9E4CE2}" dt="2022-11-22T06:53:23.373" v="283" actId="20577"/>
          <ac:spMkLst>
            <pc:docMk/>
            <pc:sldMk cId="610839910" sldId="2422"/>
            <ac:spMk id="14" creationId="{A595766C-188A-3BD5-7F02-2C09D27E26DC}"/>
          </ac:spMkLst>
        </pc:spChg>
        <pc:spChg chg="add del mod">
          <ac:chgData name="Tatjana Davis" userId="79c6d995-e18a-4768-b3c2-eac52bff7248" providerId="ADAL" clId="{DC608C19-C91C-4612-B91E-3CA40E9E4CE2}" dt="2022-11-22T06:53:29.623" v="285" actId="478"/>
          <ac:spMkLst>
            <pc:docMk/>
            <pc:sldMk cId="610839910" sldId="2422"/>
            <ac:spMk id="16" creationId="{DBC722D9-8A2E-F12F-10B0-802FF0E1FF25}"/>
          </ac:spMkLst>
        </pc:spChg>
        <pc:graphicFrameChg chg="del mod">
          <ac:chgData name="Tatjana Davis" userId="79c6d995-e18a-4768-b3c2-eac52bff7248" providerId="ADAL" clId="{DC608C19-C91C-4612-B91E-3CA40E9E4CE2}" dt="2022-11-22T06:53:25.927" v="284" actId="478"/>
          <ac:graphicFrameMkLst>
            <pc:docMk/>
            <pc:sldMk cId="610839910" sldId="2422"/>
            <ac:graphicFrameMk id="6" creationId="{F870A193-25EB-4E7D-8F11-1F77FA3C5A26}"/>
          </ac:graphicFrameMkLst>
        </pc:graphicFrameChg>
        <pc:picChg chg="add mod">
          <ac:chgData name="Tatjana Davis" userId="79c6d995-e18a-4768-b3c2-eac52bff7248" providerId="ADAL" clId="{DC608C19-C91C-4612-B91E-3CA40E9E4CE2}" dt="2022-11-22T06:52:43" v="220"/>
          <ac:picMkLst>
            <pc:docMk/>
            <pc:sldMk cId="610839910" sldId="2422"/>
            <ac:picMk id="3" creationId="{61C23557-131E-A3ED-B840-06017471CFA2}"/>
          </ac:picMkLst>
        </pc:picChg>
        <pc:picChg chg="add mod">
          <ac:chgData name="Tatjana Davis" userId="79c6d995-e18a-4768-b3c2-eac52bff7248" providerId="ADAL" clId="{DC608C19-C91C-4612-B91E-3CA40E9E4CE2}" dt="2022-11-22T06:52:43" v="220"/>
          <ac:picMkLst>
            <pc:docMk/>
            <pc:sldMk cId="610839910" sldId="2422"/>
            <ac:picMk id="5" creationId="{B19FED2B-9236-1975-69AA-76F85049301E}"/>
          </ac:picMkLst>
        </pc:picChg>
        <pc:picChg chg="add mod">
          <ac:chgData name="Tatjana Davis" userId="79c6d995-e18a-4768-b3c2-eac52bff7248" providerId="ADAL" clId="{DC608C19-C91C-4612-B91E-3CA40E9E4CE2}" dt="2022-11-22T06:52:43" v="220"/>
          <ac:picMkLst>
            <pc:docMk/>
            <pc:sldMk cId="610839910" sldId="2422"/>
            <ac:picMk id="8" creationId="{23AE6D14-D7C5-43AB-B6A1-AFB09FA01ACD}"/>
          </ac:picMkLst>
        </pc:picChg>
        <pc:picChg chg="add mod">
          <ac:chgData name="Tatjana Davis" userId="79c6d995-e18a-4768-b3c2-eac52bff7248" providerId="ADAL" clId="{DC608C19-C91C-4612-B91E-3CA40E9E4CE2}" dt="2022-11-22T06:52:43" v="220"/>
          <ac:picMkLst>
            <pc:docMk/>
            <pc:sldMk cId="610839910" sldId="2422"/>
            <ac:picMk id="10" creationId="{599C6225-9BF0-CF26-E437-EE08CD701537}"/>
          </ac:picMkLst>
        </pc:picChg>
      </pc:sldChg>
      <pc:sldChg chg="modSp mod">
        <pc:chgData name="Tatjana Davis" userId="79c6d995-e18a-4768-b3c2-eac52bff7248" providerId="ADAL" clId="{DC608C19-C91C-4612-B91E-3CA40E9E4CE2}" dt="2022-11-22T06:33:17.683" v="22" actId="27636"/>
        <pc:sldMkLst>
          <pc:docMk/>
          <pc:sldMk cId="1019951314" sldId="2423"/>
        </pc:sldMkLst>
        <pc:spChg chg="mod">
          <ac:chgData name="Tatjana Davis" userId="79c6d995-e18a-4768-b3c2-eac52bff7248" providerId="ADAL" clId="{DC608C19-C91C-4612-B91E-3CA40E9E4CE2}" dt="2022-11-22T06:33:17.683" v="22" actId="27636"/>
          <ac:spMkLst>
            <pc:docMk/>
            <pc:sldMk cId="1019951314" sldId="2423"/>
            <ac:spMk id="2" creationId="{195FFF5D-81A1-2D4E-9896-C924133C6A4A}"/>
          </ac:spMkLst>
        </pc:spChg>
      </pc:sldChg>
      <pc:sldChg chg="addSp delSp modSp mod">
        <pc:chgData name="Tatjana Davis" userId="79c6d995-e18a-4768-b3c2-eac52bff7248" providerId="ADAL" clId="{DC608C19-C91C-4612-B91E-3CA40E9E4CE2}" dt="2022-11-22T07:02:00.492" v="550" actId="20577"/>
        <pc:sldMkLst>
          <pc:docMk/>
          <pc:sldMk cId="2012880989" sldId="2425"/>
        </pc:sldMkLst>
        <pc:spChg chg="add mod">
          <ac:chgData name="Tatjana Davis" userId="79c6d995-e18a-4768-b3c2-eac52bff7248" providerId="ADAL" clId="{DC608C19-C91C-4612-B91E-3CA40E9E4CE2}" dt="2022-11-22T07:00:04.251" v="468"/>
          <ac:spMkLst>
            <pc:docMk/>
            <pc:sldMk cId="2012880989" sldId="2425"/>
            <ac:spMk id="2" creationId="{77F8958D-CE84-0476-8E07-C5E96316353B}"/>
          </ac:spMkLst>
        </pc:spChg>
        <pc:spChg chg="add mod">
          <ac:chgData name="Tatjana Davis" userId="79c6d995-e18a-4768-b3c2-eac52bff7248" providerId="ADAL" clId="{DC608C19-C91C-4612-B91E-3CA40E9E4CE2}" dt="2022-11-22T07:00:04.251" v="468"/>
          <ac:spMkLst>
            <pc:docMk/>
            <pc:sldMk cId="2012880989" sldId="2425"/>
            <ac:spMk id="4" creationId="{AA0A5701-22D8-61EE-7483-6901138A3159}"/>
          </ac:spMkLst>
        </pc:spChg>
        <pc:spChg chg="add mod">
          <ac:chgData name="Tatjana Davis" userId="79c6d995-e18a-4768-b3c2-eac52bff7248" providerId="ADAL" clId="{DC608C19-C91C-4612-B91E-3CA40E9E4CE2}" dt="2022-11-22T07:00:04.251" v="468"/>
          <ac:spMkLst>
            <pc:docMk/>
            <pc:sldMk cId="2012880989" sldId="2425"/>
            <ac:spMk id="7" creationId="{252ABCEC-40B8-7526-8C74-FCF87E589F8E}"/>
          </ac:spMkLst>
        </pc:spChg>
        <pc:spChg chg="add mod">
          <ac:chgData name="Tatjana Davis" userId="79c6d995-e18a-4768-b3c2-eac52bff7248" providerId="ADAL" clId="{DC608C19-C91C-4612-B91E-3CA40E9E4CE2}" dt="2022-11-22T07:00:04.251" v="468"/>
          <ac:spMkLst>
            <pc:docMk/>
            <pc:sldMk cId="2012880989" sldId="2425"/>
            <ac:spMk id="9" creationId="{47679BA0-C292-6057-B5E2-F0CFE695117E}"/>
          </ac:spMkLst>
        </pc:spChg>
        <pc:spChg chg="add mod">
          <ac:chgData name="Tatjana Davis" userId="79c6d995-e18a-4768-b3c2-eac52bff7248" providerId="ADAL" clId="{DC608C19-C91C-4612-B91E-3CA40E9E4CE2}" dt="2022-11-22T07:00:10.578" v="472" actId="20577"/>
          <ac:spMkLst>
            <pc:docMk/>
            <pc:sldMk cId="2012880989" sldId="2425"/>
            <ac:spMk id="11" creationId="{B3E818E5-73E4-2CA2-416F-1394725EB2CA}"/>
          </ac:spMkLst>
        </pc:spChg>
        <pc:spChg chg="add mod">
          <ac:chgData name="Tatjana Davis" userId="79c6d995-e18a-4768-b3c2-eac52bff7248" providerId="ADAL" clId="{DC608C19-C91C-4612-B91E-3CA40E9E4CE2}" dt="2022-11-22T07:00:48.788" v="522" actId="1076"/>
          <ac:spMkLst>
            <pc:docMk/>
            <pc:sldMk cId="2012880989" sldId="2425"/>
            <ac:spMk id="12" creationId="{763383C3-0761-9653-ECEF-30AF8AC92171}"/>
          </ac:spMkLst>
        </pc:spChg>
        <pc:spChg chg="add mod">
          <ac:chgData name="Tatjana Davis" userId="79c6d995-e18a-4768-b3c2-eac52bff7248" providerId="ADAL" clId="{DC608C19-C91C-4612-B91E-3CA40E9E4CE2}" dt="2022-11-22T07:00:04.251" v="468"/>
          <ac:spMkLst>
            <pc:docMk/>
            <pc:sldMk cId="2012880989" sldId="2425"/>
            <ac:spMk id="13" creationId="{29CFDAD5-A920-B929-CF4E-0C709FB925BA}"/>
          </ac:spMkLst>
        </pc:spChg>
        <pc:spChg chg="add mod">
          <ac:chgData name="Tatjana Davis" userId="79c6d995-e18a-4768-b3c2-eac52bff7248" providerId="ADAL" clId="{DC608C19-C91C-4612-B91E-3CA40E9E4CE2}" dt="2022-11-22T07:00:58.644" v="543" actId="20577"/>
          <ac:spMkLst>
            <pc:docMk/>
            <pc:sldMk cId="2012880989" sldId="2425"/>
            <ac:spMk id="14" creationId="{2818D200-EE00-A9D6-B84A-6348492D9BEF}"/>
          </ac:spMkLst>
        </pc:spChg>
        <pc:spChg chg="add del mod">
          <ac:chgData name="Tatjana Davis" userId="79c6d995-e18a-4768-b3c2-eac52bff7248" providerId="ADAL" clId="{DC608C19-C91C-4612-B91E-3CA40E9E4CE2}" dt="2022-11-22T07:01:04.573" v="545" actId="478"/>
          <ac:spMkLst>
            <pc:docMk/>
            <pc:sldMk cId="2012880989" sldId="2425"/>
            <ac:spMk id="16" creationId="{23DDDFF7-02E6-7623-A979-595809A790C8}"/>
          </ac:spMkLst>
        </pc:spChg>
        <pc:spChg chg="mod">
          <ac:chgData name="Tatjana Davis" userId="79c6d995-e18a-4768-b3c2-eac52bff7248" providerId="ADAL" clId="{DC608C19-C91C-4612-B91E-3CA40E9E4CE2}" dt="2022-11-22T07:02:00.492" v="550" actId="20577"/>
          <ac:spMkLst>
            <pc:docMk/>
            <pc:sldMk cId="2012880989" sldId="2425"/>
            <ac:spMk id="94" creationId="{B8D18CBE-32F9-4F4E-ABAC-6288E30C6DF2}"/>
          </ac:spMkLst>
        </pc:spChg>
        <pc:graphicFrameChg chg="del mod">
          <ac:chgData name="Tatjana Davis" userId="79c6d995-e18a-4768-b3c2-eac52bff7248" providerId="ADAL" clId="{DC608C19-C91C-4612-B91E-3CA40E9E4CE2}" dt="2022-11-22T07:01:01.873" v="544" actId="478"/>
          <ac:graphicFrameMkLst>
            <pc:docMk/>
            <pc:sldMk cId="2012880989" sldId="2425"/>
            <ac:graphicFrameMk id="6" creationId="{F870A193-25EB-4E7D-8F11-1F77FA3C5A26}"/>
          </ac:graphicFrameMkLst>
        </pc:graphicFrameChg>
        <pc:picChg chg="add mod">
          <ac:chgData name="Tatjana Davis" userId="79c6d995-e18a-4768-b3c2-eac52bff7248" providerId="ADAL" clId="{DC608C19-C91C-4612-B91E-3CA40E9E4CE2}" dt="2022-11-22T07:00:04.251" v="468"/>
          <ac:picMkLst>
            <pc:docMk/>
            <pc:sldMk cId="2012880989" sldId="2425"/>
            <ac:picMk id="3" creationId="{1AFBA1FC-EAD3-8458-3945-D9EE0DD22447}"/>
          </ac:picMkLst>
        </pc:picChg>
        <pc:picChg chg="add mod">
          <ac:chgData name="Tatjana Davis" userId="79c6d995-e18a-4768-b3c2-eac52bff7248" providerId="ADAL" clId="{DC608C19-C91C-4612-B91E-3CA40E9E4CE2}" dt="2022-11-22T07:00:04.251" v="468"/>
          <ac:picMkLst>
            <pc:docMk/>
            <pc:sldMk cId="2012880989" sldId="2425"/>
            <ac:picMk id="5" creationId="{CCFA59A6-BD4C-308C-7517-7AC4B92A8B14}"/>
          </ac:picMkLst>
        </pc:picChg>
        <pc:picChg chg="add mod">
          <ac:chgData name="Tatjana Davis" userId="79c6d995-e18a-4768-b3c2-eac52bff7248" providerId="ADAL" clId="{DC608C19-C91C-4612-B91E-3CA40E9E4CE2}" dt="2022-11-22T07:00:04.251" v="468"/>
          <ac:picMkLst>
            <pc:docMk/>
            <pc:sldMk cId="2012880989" sldId="2425"/>
            <ac:picMk id="8" creationId="{9559282F-7A83-3B28-1EED-5619ABB394F3}"/>
          </ac:picMkLst>
        </pc:picChg>
        <pc:picChg chg="add mod">
          <ac:chgData name="Tatjana Davis" userId="79c6d995-e18a-4768-b3c2-eac52bff7248" providerId="ADAL" clId="{DC608C19-C91C-4612-B91E-3CA40E9E4CE2}" dt="2022-11-22T07:01:55.477" v="547" actId="1076"/>
          <ac:picMkLst>
            <pc:docMk/>
            <pc:sldMk cId="2012880989" sldId="2425"/>
            <ac:picMk id="10" creationId="{63C841E7-DF21-A9E3-812E-EB42D711DE88}"/>
          </ac:picMkLst>
        </pc:picChg>
      </pc:sldChg>
      <pc:sldChg chg="addSp delSp modSp mod">
        <pc:chgData name="Tatjana Davis" userId="79c6d995-e18a-4768-b3c2-eac52bff7248" providerId="ADAL" clId="{DC608C19-C91C-4612-B91E-3CA40E9E4CE2}" dt="2022-11-22T07:20:42.860" v="695" actId="20577"/>
        <pc:sldMkLst>
          <pc:docMk/>
          <pc:sldMk cId="3172845809" sldId="2426"/>
        </pc:sldMkLst>
        <pc:spChg chg="add del mod">
          <ac:chgData name="Tatjana Davis" userId="79c6d995-e18a-4768-b3c2-eac52bff7248" providerId="ADAL" clId="{DC608C19-C91C-4612-B91E-3CA40E9E4CE2}" dt="2022-11-22T07:19:50.166" v="685" actId="478"/>
          <ac:spMkLst>
            <pc:docMk/>
            <pc:sldMk cId="3172845809" sldId="2426"/>
            <ac:spMk id="2" creationId="{5BA9EE74-0F05-A55C-1F96-BEE458F04404}"/>
          </ac:spMkLst>
        </pc:spChg>
        <pc:spChg chg="mod">
          <ac:chgData name="Tatjana Davis" userId="79c6d995-e18a-4768-b3c2-eac52bff7248" providerId="ADAL" clId="{DC608C19-C91C-4612-B91E-3CA40E9E4CE2}" dt="2022-11-22T07:20:42.860" v="695" actId="20577"/>
          <ac:spMkLst>
            <pc:docMk/>
            <pc:sldMk cId="3172845809" sldId="2426"/>
            <ac:spMk id="17" creationId="{A475BDD2-8514-4583-AF78-75B1C4110723}"/>
          </ac:spMkLst>
        </pc:spChg>
      </pc:sldChg>
      <pc:sldChg chg="delSp modSp mod">
        <pc:chgData name="Tatjana Davis" userId="79c6d995-e18a-4768-b3c2-eac52bff7248" providerId="ADAL" clId="{DC608C19-C91C-4612-B91E-3CA40E9E4CE2}" dt="2022-11-24T10:08:55.407" v="814" actId="108"/>
        <pc:sldMkLst>
          <pc:docMk/>
          <pc:sldMk cId="748631989" sldId="2428"/>
        </pc:sldMkLst>
        <pc:spChg chg="mod">
          <ac:chgData name="Tatjana Davis" userId="79c6d995-e18a-4768-b3c2-eac52bff7248" providerId="ADAL" clId="{DC608C19-C91C-4612-B91E-3CA40E9E4CE2}" dt="2022-11-24T10:08:55.407" v="814" actId="108"/>
          <ac:spMkLst>
            <pc:docMk/>
            <pc:sldMk cId="748631989" sldId="2428"/>
            <ac:spMk id="3" creationId="{00000000-0000-0000-0000-000000000000}"/>
          </ac:spMkLst>
        </pc:spChg>
        <pc:spChg chg="del">
          <ac:chgData name="Tatjana Davis" userId="79c6d995-e18a-4768-b3c2-eac52bff7248" providerId="ADAL" clId="{DC608C19-C91C-4612-B91E-3CA40E9E4CE2}" dt="2022-11-22T07:38:42.595" v="763" actId="478"/>
          <ac:spMkLst>
            <pc:docMk/>
            <pc:sldMk cId="748631989" sldId="2428"/>
            <ac:spMk id="8" creationId="{34CBF2BD-A927-3C8A-4C54-339DF2C40346}"/>
          </ac:spMkLst>
        </pc:spChg>
        <pc:spChg chg="del">
          <ac:chgData name="Tatjana Davis" userId="79c6d995-e18a-4768-b3c2-eac52bff7248" providerId="ADAL" clId="{DC608C19-C91C-4612-B91E-3CA40E9E4CE2}" dt="2022-11-22T07:38:40.888" v="762" actId="478"/>
          <ac:spMkLst>
            <pc:docMk/>
            <pc:sldMk cId="748631989" sldId="2428"/>
            <ac:spMk id="10" creationId="{761EA6F3-3061-064E-E1F2-20EFC735677D}"/>
          </ac:spMkLst>
        </pc:spChg>
        <pc:spChg chg="del">
          <ac:chgData name="Tatjana Davis" userId="79c6d995-e18a-4768-b3c2-eac52bff7248" providerId="ADAL" clId="{DC608C19-C91C-4612-B91E-3CA40E9E4CE2}" dt="2022-11-22T07:38:39.169" v="761" actId="478"/>
          <ac:spMkLst>
            <pc:docMk/>
            <pc:sldMk cId="748631989" sldId="2428"/>
            <ac:spMk id="11" creationId="{F783C88F-701F-80F4-B3BD-9F1918335A1A}"/>
          </ac:spMkLst>
        </pc:spChg>
        <pc:spChg chg="del">
          <ac:chgData name="Tatjana Davis" userId="79c6d995-e18a-4768-b3c2-eac52bff7248" providerId="ADAL" clId="{DC608C19-C91C-4612-B91E-3CA40E9E4CE2}" dt="2022-11-22T07:38:36.964" v="760" actId="478"/>
          <ac:spMkLst>
            <pc:docMk/>
            <pc:sldMk cId="748631989" sldId="2428"/>
            <ac:spMk id="12" creationId="{D0699C07-948A-4C9A-223B-D4DCE5A1BD1B}"/>
          </ac:spMkLst>
        </pc:spChg>
      </pc:sldChg>
      <pc:sldChg chg="modSp mod setBg">
        <pc:chgData name="Tatjana Davis" userId="79c6d995-e18a-4768-b3c2-eac52bff7248" providerId="ADAL" clId="{DC608C19-C91C-4612-B91E-3CA40E9E4CE2}" dt="2022-11-22T07:23:02.867" v="744"/>
        <pc:sldMkLst>
          <pc:docMk/>
          <pc:sldMk cId="1091958716" sldId="2430"/>
        </pc:sldMkLst>
        <pc:spChg chg="mod">
          <ac:chgData name="Tatjana Davis" userId="79c6d995-e18a-4768-b3c2-eac52bff7248" providerId="ADAL" clId="{DC608C19-C91C-4612-B91E-3CA40E9E4CE2}" dt="2022-11-22T07:21:45.600" v="716" actId="20577"/>
          <ac:spMkLst>
            <pc:docMk/>
            <pc:sldMk cId="1091958716" sldId="2430"/>
            <ac:spMk id="17" creationId="{A475BDD2-8514-4583-AF78-75B1C4110723}"/>
          </ac:spMkLst>
        </pc:spChg>
      </pc:sldChg>
      <pc:sldChg chg="modSp mod">
        <pc:chgData name="Tatjana Davis" userId="79c6d995-e18a-4768-b3c2-eac52bff7248" providerId="ADAL" clId="{DC608C19-C91C-4612-B91E-3CA40E9E4CE2}" dt="2022-11-22T07:22:48.259" v="743" actId="20577"/>
        <pc:sldMkLst>
          <pc:docMk/>
          <pc:sldMk cId="263606044" sldId="2435"/>
        </pc:sldMkLst>
        <pc:spChg chg="mod">
          <ac:chgData name="Tatjana Davis" userId="79c6d995-e18a-4768-b3c2-eac52bff7248" providerId="ADAL" clId="{DC608C19-C91C-4612-B91E-3CA40E9E4CE2}" dt="2022-11-22T07:22:48.259" v="743" actId="20577"/>
          <ac:spMkLst>
            <pc:docMk/>
            <pc:sldMk cId="263606044" sldId="2435"/>
            <ac:spMk id="17" creationId="{A475BDD2-8514-4583-AF78-75B1C4110723}"/>
          </ac:spMkLst>
        </pc:spChg>
      </pc:sldChg>
      <pc:sldChg chg="modSp mod">
        <pc:chgData name="Tatjana Davis" userId="79c6d995-e18a-4768-b3c2-eac52bff7248" providerId="ADAL" clId="{DC608C19-C91C-4612-B91E-3CA40E9E4CE2}" dt="2022-11-22T07:12:45.079" v="630" actId="255"/>
        <pc:sldMkLst>
          <pc:docMk/>
          <pc:sldMk cId="3600740904" sldId="3308"/>
        </pc:sldMkLst>
        <pc:spChg chg="mod">
          <ac:chgData name="Tatjana Davis" userId="79c6d995-e18a-4768-b3c2-eac52bff7248" providerId="ADAL" clId="{DC608C19-C91C-4612-B91E-3CA40E9E4CE2}" dt="2022-11-22T07:12:02.784" v="625" actId="403"/>
          <ac:spMkLst>
            <pc:docMk/>
            <pc:sldMk cId="3600740904" sldId="3308"/>
            <ac:spMk id="2" creationId="{4C8F8DC1-E4A9-C049-9D2E-BAEE0D62FACE}"/>
          </ac:spMkLst>
        </pc:spChg>
        <pc:spChg chg="mod">
          <ac:chgData name="Tatjana Davis" userId="79c6d995-e18a-4768-b3c2-eac52bff7248" providerId="ADAL" clId="{DC608C19-C91C-4612-B91E-3CA40E9E4CE2}" dt="2022-11-22T07:12:45.079" v="630" actId="255"/>
          <ac:spMkLst>
            <pc:docMk/>
            <pc:sldMk cId="3600740904" sldId="3308"/>
            <ac:spMk id="3" creationId="{46F85C6A-4A1C-0148-999F-806A088E61C0}"/>
          </ac:spMkLst>
        </pc:spChg>
        <pc:spChg chg="mod">
          <ac:chgData name="Tatjana Davis" userId="79c6d995-e18a-4768-b3c2-eac52bff7248" providerId="ADAL" clId="{DC608C19-C91C-4612-B91E-3CA40E9E4CE2}" dt="2022-11-22T07:12:02.784" v="625" actId="403"/>
          <ac:spMkLst>
            <pc:docMk/>
            <pc:sldMk cId="3600740904" sldId="3308"/>
            <ac:spMk id="4" creationId="{F90D7589-1F38-A646-9B25-05D1F9FD3F83}"/>
          </ac:spMkLst>
        </pc:spChg>
        <pc:spChg chg="mod">
          <ac:chgData name="Tatjana Davis" userId="79c6d995-e18a-4768-b3c2-eac52bff7248" providerId="ADAL" clId="{DC608C19-C91C-4612-B91E-3CA40E9E4CE2}" dt="2022-11-22T07:12:02.784" v="625" actId="403"/>
          <ac:spMkLst>
            <pc:docMk/>
            <pc:sldMk cId="3600740904" sldId="3308"/>
            <ac:spMk id="5" creationId="{8336B28D-8A2B-EC4B-AEA7-903B8580B30D}"/>
          </ac:spMkLst>
        </pc:spChg>
        <pc:spChg chg="mod">
          <ac:chgData name="Tatjana Davis" userId="79c6d995-e18a-4768-b3c2-eac52bff7248" providerId="ADAL" clId="{DC608C19-C91C-4612-B91E-3CA40E9E4CE2}" dt="2022-11-22T07:12:02.784" v="625" actId="403"/>
          <ac:spMkLst>
            <pc:docMk/>
            <pc:sldMk cId="3600740904" sldId="3308"/>
            <ac:spMk id="6" creationId="{B14E58BD-AE02-484C-A39B-CDE0BB9B1DCF}"/>
          </ac:spMkLst>
        </pc:spChg>
        <pc:spChg chg="mod">
          <ac:chgData name="Tatjana Davis" userId="79c6d995-e18a-4768-b3c2-eac52bff7248" providerId="ADAL" clId="{DC608C19-C91C-4612-B91E-3CA40E9E4CE2}" dt="2022-11-22T07:12:02.784" v="625" actId="403"/>
          <ac:spMkLst>
            <pc:docMk/>
            <pc:sldMk cId="3600740904" sldId="3308"/>
            <ac:spMk id="7" creationId="{2348EC0E-6BD0-D549-999D-D112FEA68BE8}"/>
          </ac:spMkLst>
        </pc:spChg>
        <pc:spChg chg="mod">
          <ac:chgData name="Tatjana Davis" userId="79c6d995-e18a-4768-b3c2-eac52bff7248" providerId="ADAL" clId="{DC608C19-C91C-4612-B91E-3CA40E9E4CE2}" dt="2022-11-22T07:12:02.784" v="625" actId="403"/>
          <ac:spMkLst>
            <pc:docMk/>
            <pc:sldMk cId="3600740904" sldId="3308"/>
            <ac:spMk id="8" creationId="{7D44EC50-1154-5944-B593-2524D1C8A72B}"/>
          </ac:spMkLst>
        </pc:spChg>
        <pc:spChg chg="mod">
          <ac:chgData name="Tatjana Davis" userId="79c6d995-e18a-4768-b3c2-eac52bff7248" providerId="ADAL" clId="{DC608C19-C91C-4612-B91E-3CA40E9E4CE2}" dt="2022-11-22T07:12:15.629" v="627" actId="404"/>
          <ac:spMkLst>
            <pc:docMk/>
            <pc:sldMk cId="3600740904" sldId="3308"/>
            <ac:spMk id="9" creationId="{3EFD671A-D7C8-C141-B0B2-7BFB0567E535}"/>
          </ac:spMkLst>
        </pc:spChg>
        <pc:spChg chg="mod">
          <ac:chgData name="Tatjana Davis" userId="79c6d995-e18a-4768-b3c2-eac52bff7248" providerId="ADAL" clId="{DC608C19-C91C-4612-B91E-3CA40E9E4CE2}" dt="2022-11-22T07:12:15.629" v="627" actId="404"/>
          <ac:spMkLst>
            <pc:docMk/>
            <pc:sldMk cId="3600740904" sldId="3308"/>
            <ac:spMk id="10" creationId="{E681810A-73E2-F24A-8F91-C7CA9CFAF530}"/>
          </ac:spMkLst>
        </pc:spChg>
        <pc:spChg chg="mod">
          <ac:chgData name="Tatjana Davis" userId="79c6d995-e18a-4768-b3c2-eac52bff7248" providerId="ADAL" clId="{DC608C19-C91C-4612-B91E-3CA40E9E4CE2}" dt="2022-11-22T07:12:15.629" v="627" actId="404"/>
          <ac:spMkLst>
            <pc:docMk/>
            <pc:sldMk cId="3600740904" sldId="3308"/>
            <ac:spMk id="11" creationId="{71B01762-59DD-6843-B6A7-09D6C9ADE32C}"/>
          </ac:spMkLst>
        </pc:spChg>
        <pc:spChg chg="mod">
          <ac:chgData name="Tatjana Davis" userId="79c6d995-e18a-4768-b3c2-eac52bff7248" providerId="ADAL" clId="{DC608C19-C91C-4612-B91E-3CA40E9E4CE2}" dt="2022-11-22T07:12:15.629" v="627" actId="404"/>
          <ac:spMkLst>
            <pc:docMk/>
            <pc:sldMk cId="3600740904" sldId="3308"/>
            <ac:spMk id="12" creationId="{1084080C-6E89-3449-BFB3-C3F5615F110D}"/>
          </ac:spMkLst>
        </pc:spChg>
        <pc:spChg chg="mod">
          <ac:chgData name="Tatjana Davis" userId="79c6d995-e18a-4768-b3c2-eac52bff7248" providerId="ADAL" clId="{DC608C19-C91C-4612-B91E-3CA40E9E4CE2}" dt="2022-11-22T07:12:15.629" v="627" actId="404"/>
          <ac:spMkLst>
            <pc:docMk/>
            <pc:sldMk cId="3600740904" sldId="3308"/>
            <ac:spMk id="13" creationId="{02A6A3DC-AAA9-014D-B975-71043A3D6AA0}"/>
          </ac:spMkLst>
        </pc:spChg>
        <pc:spChg chg="mod">
          <ac:chgData name="Tatjana Davis" userId="79c6d995-e18a-4768-b3c2-eac52bff7248" providerId="ADAL" clId="{DC608C19-C91C-4612-B91E-3CA40E9E4CE2}" dt="2022-11-22T07:12:02.784" v="625" actId="403"/>
          <ac:spMkLst>
            <pc:docMk/>
            <pc:sldMk cId="3600740904" sldId="3308"/>
            <ac:spMk id="14" creationId="{9C2FEED9-CFFB-064E-BF8F-102DF4E04DF2}"/>
          </ac:spMkLst>
        </pc:spChg>
        <pc:spChg chg="mod">
          <ac:chgData name="Tatjana Davis" userId="79c6d995-e18a-4768-b3c2-eac52bff7248" providerId="ADAL" clId="{DC608C19-C91C-4612-B91E-3CA40E9E4CE2}" dt="2022-11-22T07:12:02.784" v="625" actId="403"/>
          <ac:spMkLst>
            <pc:docMk/>
            <pc:sldMk cId="3600740904" sldId="3308"/>
            <ac:spMk id="15" creationId="{331692D1-6A6A-4748-9884-C59819035AB8}"/>
          </ac:spMkLst>
        </pc:spChg>
        <pc:spChg chg="mod">
          <ac:chgData name="Tatjana Davis" userId="79c6d995-e18a-4768-b3c2-eac52bff7248" providerId="ADAL" clId="{DC608C19-C91C-4612-B91E-3CA40E9E4CE2}" dt="2022-11-22T07:12:02.784" v="625" actId="403"/>
          <ac:spMkLst>
            <pc:docMk/>
            <pc:sldMk cId="3600740904" sldId="3308"/>
            <ac:spMk id="18" creationId="{7057A795-62DC-A64A-A7B7-9A557FC5F0DF}"/>
          </ac:spMkLst>
        </pc:spChg>
        <pc:spChg chg="mod">
          <ac:chgData name="Tatjana Davis" userId="79c6d995-e18a-4768-b3c2-eac52bff7248" providerId="ADAL" clId="{DC608C19-C91C-4612-B91E-3CA40E9E4CE2}" dt="2022-11-22T07:12:02.784" v="625" actId="403"/>
          <ac:spMkLst>
            <pc:docMk/>
            <pc:sldMk cId="3600740904" sldId="3308"/>
            <ac:spMk id="19" creationId="{0ED70E75-D6DF-D042-A349-5E2CF890EE83}"/>
          </ac:spMkLst>
        </pc:spChg>
        <pc:spChg chg="mod">
          <ac:chgData name="Tatjana Davis" userId="79c6d995-e18a-4768-b3c2-eac52bff7248" providerId="ADAL" clId="{DC608C19-C91C-4612-B91E-3CA40E9E4CE2}" dt="2022-11-22T07:12:02.784" v="625" actId="403"/>
          <ac:spMkLst>
            <pc:docMk/>
            <pc:sldMk cId="3600740904" sldId="3308"/>
            <ac:spMk id="20" creationId="{1890FC5E-E897-E849-8F29-AE3470CE53D0}"/>
          </ac:spMkLst>
        </pc:spChg>
        <pc:spChg chg="mod">
          <ac:chgData name="Tatjana Davis" userId="79c6d995-e18a-4768-b3c2-eac52bff7248" providerId="ADAL" clId="{DC608C19-C91C-4612-B91E-3CA40E9E4CE2}" dt="2022-11-22T07:12:02.784" v="625" actId="403"/>
          <ac:spMkLst>
            <pc:docMk/>
            <pc:sldMk cId="3600740904" sldId="3308"/>
            <ac:spMk id="21" creationId="{ACDA1C49-7071-F24C-A185-B67B3E887214}"/>
          </ac:spMkLst>
        </pc:spChg>
        <pc:spChg chg="mod">
          <ac:chgData name="Tatjana Davis" userId="79c6d995-e18a-4768-b3c2-eac52bff7248" providerId="ADAL" clId="{DC608C19-C91C-4612-B91E-3CA40E9E4CE2}" dt="2022-11-22T07:12:02.784" v="625" actId="403"/>
          <ac:spMkLst>
            <pc:docMk/>
            <pc:sldMk cId="3600740904" sldId="3308"/>
            <ac:spMk id="22" creationId="{990B308A-182C-1840-B562-5FC91672C0C7}"/>
          </ac:spMkLst>
        </pc:spChg>
        <pc:spChg chg="mod">
          <ac:chgData name="Tatjana Davis" userId="79c6d995-e18a-4768-b3c2-eac52bff7248" providerId="ADAL" clId="{DC608C19-C91C-4612-B91E-3CA40E9E4CE2}" dt="2022-11-22T07:12:02.784" v="625" actId="403"/>
          <ac:spMkLst>
            <pc:docMk/>
            <pc:sldMk cId="3600740904" sldId="3308"/>
            <ac:spMk id="23" creationId="{6D2815DF-2B75-A748-A535-07E953E789B2}"/>
          </ac:spMkLst>
        </pc:spChg>
        <pc:spChg chg="mod">
          <ac:chgData name="Tatjana Davis" userId="79c6d995-e18a-4768-b3c2-eac52bff7248" providerId="ADAL" clId="{DC608C19-C91C-4612-B91E-3CA40E9E4CE2}" dt="2022-11-22T07:12:02.784" v="625" actId="403"/>
          <ac:spMkLst>
            <pc:docMk/>
            <pc:sldMk cId="3600740904" sldId="3308"/>
            <ac:spMk id="27" creationId="{84691E8F-B81D-3F4E-BB77-4D478D8F60E9}"/>
          </ac:spMkLst>
        </pc:spChg>
        <pc:spChg chg="mod">
          <ac:chgData name="Tatjana Davis" userId="79c6d995-e18a-4768-b3c2-eac52bff7248" providerId="ADAL" clId="{DC608C19-C91C-4612-B91E-3CA40E9E4CE2}" dt="2022-11-22T07:12:02.784" v="625" actId="403"/>
          <ac:spMkLst>
            <pc:docMk/>
            <pc:sldMk cId="3600740904" sldId="3308"/>
            <ac:spMk id="28" creationId="{2BC9C7FC-5AB6-6240-A04A-AFA6406A1030}"/>
          </ac:spMkLst>
        </pc:spChg>
        <pc:spChg chg="mod">
          <ac:chgData name="Tatjana Davis" userId="79c6d995-e18a-4768-b3c2-eac52bff7248" providerId="ADAL" clId="{DC608C19-C91C-4612-B91E-3CA40E9E4CE2}" dt="2022-11-22T07:12:02.784" v="625" actId="403"/>
          <ac:spMkLst>
            <pc:docMk/>
            <pc:sldMk cId="3600740904" sldId="3308"/>
            <ac:spMk id="29" creationId="{5896D9C4-EC31-B941-9C32-F3AF8F7CD6E3}"/>
          </ac:spMkLst>
        </pc:spChg>
        <pc:spChg chg="mod">
          <ac:chgData name="Tatjana Davis" userId="79c6d995-e18a-4768-b3c2-eac52bff7248" providerId="ADAL" clId="{DC608C19-C91C-4612-B91E-3CA40E9E4CE2}" dt="2022-11-22T07:12:02.784" v="625" actId="403"/>
          <ac:spMkLst>
            <pc:docMk/>
            <pc:sldMk cId="3600740904" sldId="3308"/>
            <ac:spMk id="30" creationId="{A8B5A412-9FDB-634D-BB09-12F9C56D88D0}"/>
          </ac:spMkLst>
        </pc:spChg>
        <pc:spChg chg="mod">
          <ac:chgData name="Tatjana Davis" userId="79c6d995-e18a-4768-b3c2-eac52bff7248" providerId="ADAL" clId="{DC608C19-C91C-4612-B91E-3CA40E9E4CE2}" dt="2022-11-22T07:12:02.784" v="625" actId="403"/>
          <ac:spMkLst>
            <pc:docMk/>
            <pc:sldMk cId="3600740904" sldId="3308"/>
            <ac:spMk id="31" creationId="{92314E8F-12F2-E34F-9CCE-C0630CFF2AC9}"/>
          </ac:spMkLst>
        </pc:spChg>
        <pc:spChg chg="mod">
          <ac:chgData name="Tatjana Davis" userId="79c6d995-e18a-4768-b3c2-eac52bff7248" providerId="ADAL" clId="{DC608C19-C91C-4612-B91E-3CA40E9E4CE2}" dt="2022-11-22T07:12:32.858" v="628" actId="1076"/>
          <ac:spMkLst>
            <pc:docMk/>
            <pc:sldMk cId="3600740904" sldId="3308"/>
            <ac:spMk id="32" creationId="{D55386B9-9F9F-BA4C-8318-B20A38F30925}"/>
          </ac:spMkLst>
        </pc:spChg>
        <pc:spChg chg="mod">
          <ac:chgData name="Tatjana Davis" userId="79c6d995-e18a-4768-b3c2-eac52bff7248" providerId="ADAL" clId="{DC608C19-C91C-4612-B91E-3CA40E9E4CE2}" dt="2022-11-22T07:12:32.858" v="628" actId="1076"/>
          <ac:spMkLst>
            <pc:docMk/>
            <pc:sldMk cId="3600740904" sldId="3308"/>
            <ac:spMk id="33" creationId="{9B6C3C2E-80AB-EE48-800E-AF31A843DC36}"/>
          </ac:spMkLst>
        </pc:spChg>
      </pc:sldChg>
      <pc:sldChg chg="modSp mod">
        <pc:chgData name="Tatjana Davis" userId="79c6d995-e18a-4768-b3c2-eac52bff7248" providerId="ADAL" clId="{DC608C19-C91C-4612-B91E-3CA40E9E4CE2}" dt="2022-11-22T07:09:29.207" v="602" actId="403"/>
        <pc:sldMkLst>
          <pc:docMk/>
          <pc:sldMk cId="3485285427" sldId="3310"/>
        </pc:sldMkLst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2" creationId="{779F4E89-048A-CC46-B746-5C177918A1C4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3" creationId="{9A2C121F-606B-3F46-AD37-94939E423C87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7" creationId="{CA9DD688-3101-B545-9CFC-230DC241A51F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8" creationId="{0B5E4845-86C9-754B-958D-7F0B772F354C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9" creationId="{607316ED-83E8-BF4B-AC6A-34487CE930CC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10" creationId="{D2B549E7-2046-6B46-BD30-B04D3F6F8193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11" creationId="{2D36B8B4-BCBC-E549-8527-55849EA0B894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12" creationId="{CA2DC327-16B4-7D4F-9900-A8E2D5B44690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13" creationId="{59747252-25DF-D743-B0F7-DD65401ECEA9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14" creationId="{7340B7BC-CF72-6F48-9FE6-7A2B4246ED0C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15" creationId="{90F7D2E0-DBB3-1540-A2E7-0C06FB752EAC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16" creationId="{3669BA2A-626E-5040-80CD-EFC82BE8A824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17" creationId="{E715E402-9660-024C-B78E-6E975D8DBB00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18" creationId="{1AAA35DB-2A5D-1D41-A167-CA26DC02FD44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21" creationId="{89FE2831-9A6B-FC4A-8781-9DAC79A274F6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22" creationId="{4D87653F-A980-AC46-A07B-7735260D8AF2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23" creationId="{A3AC5173-0B5A-764E-BA34-D4A20E2FDC90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24" creationId="{6C1164A9-1577-594F-AEE3-575396C3107D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25" creationId="{D0931752-4148-D34F-B94E-16FC72236727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26" creationId="{77817D39-8951-3B4C-A5F6-275FE5F33851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27" creationId="{4855BC55-8A62-EC4D-904F-EE9C807FD082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28" creationId="{29E3E5B7-68E1-1B43-BFEB-EB9BC281056C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29" creationId="{D8E2C603-D32A-FE4B-9924-B02565364826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30" creationId="{7AA510BB-1853-9347-8CE4-2BAE0FF93822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31" creationId="{4AA8549D-C9F0-BA48-AB0F-D49A8E378728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32" creationId="{FF236786-E299-8344-9F94-51994DBD3D73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33" creationId="{8E74260C-44C2-914B-86B3-34D2DE90087B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34" creationId="{EB7122A4-D359-2D45-ADCB-2A77088A0514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35" creationId="{4A39BD55-1747-4745-A0DD-DF4FB5D81791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36" creationId="{B827EF73-CEA3-FA49-A519-FA7FE63F96D7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42" creationId="{D7323B5B-8B7D-8145-8B59-0C59C925B954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43" creationId="{AF2E1C78-5563-4249-83B8-01E387FBC048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44" creationId="{F7884A8E-B505-5540-9CAB-4FA24A61268C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45" creationId="{03F3A151-0634-BA4B-8B43-B3AB39BB3E7F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85" creationId="{F74442E0-CC3F-C445-9A4E-91885D68A128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86" creationId="{1202B213-2EB8-9947-8044-C2B8F1D08245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87" creationId="{F6D1F841-9E7A-7846-A951-B508ACD27B81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88" creationId="{C246A963-7948-324E-84D5-96A9AE9A316A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89" creationId="{A75A6B49-5726-3846-B70D-E3B4D51C1B7C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90" creationId="{176195FC-E8A2-E746-84C7-FBA6141AD801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91" creationId="{7530CF83-1BA0-D84D-8437-1662D3AC5CE8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92" creationId="{7F14FCEF-014F-6949-BB08-00C95A2C9915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93" creationId="{32DE86F2-6CDA-4643-99B6-84399D3F14C0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94" creationId="{EAC9F18A-F23A-D642-8E4A-80629FB7BF75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95" creationId="{787DE609-DC04-5A44-8299-A2A13AA3D363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96" creationId="{C74B348C-0AD0-A34C-9C26-F7AA69EB9E15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97" creationId="{6A95097A-7AD2-1648-8D0D-1A994AA1CE32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98" creationId="{BF17CDF1-0BF7-3F41-90BD-27727E3A215B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99" creationId="{4E1F6C36-8860-E448-9EF2-1CA24F00B9A2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100" creationId="{A04236A0-CF9D-F447-9FB2-8C4E63B88EFF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101" creationId="{B9043C27-CE53-394A-840F-A5F536900715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102" creationId="{0F1D8C7F-C3CB-E14F-B599-AA58AB99297F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103" creationId="{2A54CFA9-07FC-2D4C-BCB3-65025646DD13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104" creationId="{17B54440-DEE5-3B40-974B-B7BC50F9E6BB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105" creationId="{D1E9519E-D79A-FD49-B0C3-4E699C0ECD8A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106" creationId="{798FA2FA-3525-3248-8F40-7AE0118C1A54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107" creationId="{0E9B26DC-50C3-7A42-BD4C-AB0C02ACE5B8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108" creationId="{FCF3F71C-F0CC-0642-9F4F-69458BA1BE36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109" creationId="{9496E3C4-5CAC-DB46-9172-7FD145B1DA5C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110" creationId="{86C47C9C-AF25-F943-B054-FBB6766EEAA0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111" creationId="{AD1ED6D5-7128-9C4E-9C7B-8EA44333403A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112" creationId="{500082B8-7E07-8842-9264-70AFF902B075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113" creationId="{B8B3692F-9703-4249-9337-7F61E411B99A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114" creationId="{50B6C262-7168-CA42-A7BA-2D5B088D0222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115" creationId="{12F78E4A-ADC4-3A41-95B8-B27380B8649B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116" creationId="{BF2D95F9-A415-1E49-821E-436045DB6A40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117" creationId="{061B94CA-6748-844C-B6FA-B552CEC50BFC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118" creationId="{C888F48C-61DB-BA41-8DA9-84A6D7C900E2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119" creationId="{185374BD-F383-F742-A702-F4F38739923A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120" creationId="{E4491B3C-AC50-9141-B08F-FA3D26921752}"/>
          </ac:spMkLst>
        </pc:spChg>
        <pc:spChg chg="mod">
          <ac:chgData name="Tatjana Davis" userId="79c6d995-e18a-4768-b3c2-eac52bff7248" providerId="ADAL" clId="{DC608C19-C91C-4612-B91E-3CA40E9E4CE2}" dt="2022-11-22T07:09:29.207" v="602" actId="403"/>
          <ac:spMkLst>
            <pc:docMk/>
            <pc:sldMk cId="3485285427" sldId="3310"/>
            <ac:spMk id="121" creationId="{C4CF1B5E-1B30-8F45-8044-233C760D9301}"/>
          </ac:spMkLst>
        </pc:spChg>
      </pc:sldChg>
      <pc:sldChg chg="modSp">
        <pc:chgData name="Tatjana Davis" userId="79c6d995-e18a-4768-b3c2-eac52bff7248" providerId="ADAL" clId="{DC608C19-C91C-4612-B91E-3CA40E9E4CE2}" dt="2022-11-22T07:09:49.937" v="606" actId="403"/>
        <pc:sldMkLst>
          <pc:docMk/>
          <pc:sldMk cId="312213909" sldId="3317"/>
        </pc:sldMkLst>
        <pc:spChg chg="mod">
          <ac:chgData name="Tatjana Davis" userId="79c6d995-e18a-4768-b3c2-eac52bff7248" providerId="ADAL" clId="{DC608C19-C91C-4612-B91E-3CA40E9E4CE2}" dt="2022-11-22T07:09:49.937" v="606" actId="403"/>
          <ac:spMkLst>
            <pc:docMk/>
            <pc:sldMk cId="312213909" sldId="3317"/>
            <ac:spMk id="2" creationId="{4A29C2E0-9C7B-3347-BB1E-2601123AF7DB}"/>
          </ac:spMkLst>
        </pc:spChg>
        <pc:spChg chg="mod">
          <ac:chgData name="Tatjana Davis" userId="79c6d995-e18a-4768-b3c2-eac52bff7248" providerId="ADAL" clId="{DC608C19-C91C-4612-B91E-3CA40E9E4CE2}" dt="2022-11-22T07:09:49.937" v="606" actId="403"/>
          <ac:spMkLst>
            <pc:docMk/>
            <pc:sldMk cId="312213909" sldId="3317"/>
            <ac:spMk id="3" creationId="{5B5169D5-7658-FD4E-A7C1-9E322D89BE48}"/>
          </ac:spMkLst>
        </pc:spChg>
        <pc:spChg chg="mod">
          <ac:chgData name="Tatjana Davis" userId="79c6d995-e18a-4768-b3c2-eac52bff7248" providerId="ADAL" clId="{DC608C19-C91C-4612-B91E-3CA40E9E4CE2}" dt="2022-11-22T07:09:49.937" v="606" actId="403"/>
          <ac:spMkLst>
            <pc:docMk/>
            <pc:sldMk cId="312213909" sldId="3317"/>
            <ac:spMk id="4" creationId="{ED0AD973-3D1E-ED47-9D94-F84DFBAD9DBC}"/>
          </ac:spMkLst>
        </pc:spChg>
        <pc:spChg chg="mod">
          <ac:chgData name="Tatjana Davis" userId="79c6d995-e18a-4768-b3c2-eac52bff7248" providerId="ADAL" clId="{DC608C19-C91C-4612-B91E-3CA40E9E4CE2}" dt="2022-11-22T07:09:49.937" v="606" actId="403"/>
          <ac:spMkLst>
            <pc:docMk/>
            <pc:sldMk cId="312213909" sldId="3317"/>
            <ac:spMk id="18" creationId="{B7C27E5F-CD79-1543-ACC6-14B492095026}"/>
          </ac:spMkLst>
        </pc:spChg>
        <pc:spChg chg="mod">
          <ac:chgData name="Tatjana Davis" userId="79c6d995-e18a-4768-b3c2-eac52bff7248" providerId="ADAL" clId="{DC608C19-C91C-4612-B91E-3CA40E9E4CE2}" dt="2022-11-22T07:09:49.937" v="606" actId="403"/>
          <ac:spMkLst>
            <pc:docMk/>
            <pc:sldMk cId="312213909" sldId="3317"/>
            <ac:spMk id="19" creationId="{14512702-A216-CF49-A23C-11D5E6CB9D55}"/>
          </ac:spMkLst>
        </pc:spChg>
        <pc:spChg chg="mod">
          <ac:chgData name="Tatjana Davis" userId="79c6d995-e18a-4768-b3c2-eac52bff7248" providerId="ADAL" clId="{DC608C19-C91C-4612-B91E-3CA40E9E4CE2}" dt="2022-11-22T07:09:49.937" v="606" actId="403"/>
          <ac:spMkLst>
            <pc:docMk/>
            <pc:sldMk cId="312213909" sldId="3317"/>
            <ac:spMk id="22" creationId="{9AB8F610-6127-4C47-9709-9D82598C7BD4}"/>
          </ac:spMkLst>
        </pc:spChg>
        <pc:spChg chg="mod">
          <ac:chgData name="Tatjana Davis" userId="79c6d995-e18a-4768-b3c2-eac52bff7248" providerId="ADAL" clId="{DC608C19-C91C-4612-B91E-3CA40E9E4CE2}" dt="2022-11-22T07:09:49.937" v="606" actId="403"/>
          <ac:spMkLst>
            <pc:docMk/>
            <pc:sldMk cId="312213909" sldId="3317"/>
            <ac:spMk id="23" creationId="{FFC496DE-C8B3-0741-B644-8E9851A577A9}"/>
          </ac:spMkLst>
        </pc:spChg>
        <pc:spChg chg="mod">
          <ac:chgData name="Tatjana Davis" userId="79c6d995-e18a-4768-b3c2-eac52bff7248" providerId="ADAL" clId="{DC608C19-C91C-4612-B91E-3CA40E9E4CE2}" dt="2022-11-22T07:09:49.937" v="606" actId="403"/>
          <ac:spMkLst>
            <pc:docMk/>
            <pc:sldMk cId="312213909" sldId="3317"/>
            <ac:spMk id="24" creationId="{0FE49D73-A4C6-104B-81D5-B293BD1E5D1F}"/>
          </ac:spMkLst>
        </pc:spChg>
        <pc:spChg chg="mod">
          <ac:chgData name="Tatjana Davis" userId="79c6d995-e18a-4768-b3c2-eac52bff7248" providerId="ADAL" clId="{DC608C19-C91C-4612-B91E-3CA40E9E4CE2}" dt="2022-11-22T07:09:49.937" v="606" actId="403"/>
          <ac:spMkLst>
            <pc:docMk/>
            <pc:sldMk cId="312213909" sldId="3317"/>
            <ac:spMk id="25" creationId="{BEBFFE0B-E937-6C49-9D1E-F410FD874D33}"/>
          </ac:spMkLst>
        </pc:spChg>
        <pc:spChg chg="mod">
          <ac:chgData name="Tatjana Davis" userId="79c6d995-e18a-4768-b3c2-eac52bff7248" providerId="ADAL" clId="{DC608C19-C91C-4612-B91E-3CA40E9E4CE2}" dt="2022-11-22T07:09:49.937" v="606" actId="403"/>
          <ac:spMkLst>
            <pc:docMk/>
            <pc:sldMk cId="312213909" sldId="3317"/>
            <ac:spMk id="29" creationId="{E403FC92-0CE9-0E42-B447-67E0C3446784}"/>
          </ac:spMkLst>
        </pc:spChg>
        <pc:spChg chg="mod">
          <ac:chgData name="Tatjana Davis" userId="79c6d995-e18a-4768-b3c2-eac52bff7248" providerId="ADAL" clId="{DC608C19-C91C-4612-B91E-3CA40E9E4CE2}" dt="2022-11-22T07:09:49.937" v="606" actId="403"/>
          <ac:spMkLst>
            <pc:docMk/>
            <pc:sldMk cId="312213909" sldId="3317"/>
            <ac:spMk id="32" creationId="{1A997FBC-3821-9449-890F-A9A032DA3274}"/>
          </ac:spMkLst>
        </pc:spChg>
        <pc:spChg chg="mod">
          <ac:chgData name="Tatjana Davis" userId="79c6d995-e18a-4768-b3c2-eac52bff7248" providerId="ADAL" clId="{DC608C19-C91C-4612-B91E-3CA40E9E4CE2}" dt="2022-11-22T07:09:49.937" v="606" actId="403"/>
          <ac:spMkLst>
            <pc:docMk/>
            <pc:sldMk cId="312213909" sldId="3317"/>
            <ac:spMk id="35" creationId="{D33A3100-2E4C-D543-BAA2-1099B0657599}"/>
          </ac:spMkLst>
        </pc:spChg>
        <pc:spChg chg="mod">
          <ac:chgData name="Tatjana Davis" userId="79c6d995-e18a-4768-b3c2-eac52bff7248" providerId="ADAL" clId="{DC608C19-C91C-4612-B91E-3CA40E9E4CE2}" dt="2022-11-22T07:09:49.937" v="606" actId="403"/>
          <ac:spMkLst>
            <pc:docMk/>
            <pc:sldMk cId="312213909" sldId="3317"/>
            <ac:spMk id="36" creationId="{5F6C850C-1332-B545-87B8-BE6B3818FA37}"/>
          </ac:spMkLst>
        </pc:spChg>
        <pc:grpChg chg="mod">
          <ac:chgData name="Tatjana Davis" userId="79c6d995-e18a-4768-b3c2-eac52bff7248" providerId="ADAL" clId="{DC608C19-C91C-4612-B91E-3CA40E9E4CE2}" dt="2022-11-22T07:09:49.937" v="606" actId="403"/>
          <ac:grpSpMkLst>
            <pc:docMk/>
            <pc:sldMk cId="312213909" sldId="3317"/>
            <ac:grpSpMk id="5" creationId="{6F2D93AD-358F-4D44-969B-860B1F7E4DE2}"/>
          </ac:grpSpMkLst>
        </pc:grpChg>
        <pc:grpChg chg="mod">
          <ac:chgData name="Tatjana Davis" userId="79c6d995-e18a-4768-b3c2-eac52bff7248" providerId="ADAL" clId="{DC608C19-C91C-4612-B91E-3CA40E9E4CE2}" dt="2022-11-22T07:09:49.937" v="606" actId="403"/>
          <ac:grpSpMkLst>
            <pc:docMk/>
            <pc:sldMk cId="312213909" sldId="3317"/>
            <ac:grpSpMk id="6" creationId="{D9B54F9D-37B5-BC48-8149-60AAE94EC37B}"/>
          </ac:grpSpMkLst>
        </pc:grpChg>
        <pc:grpChg chg="mod">
          <ac:chgData name="Tatjana Davis" userId="79c6d995-e18a-4768-b3c2-eac52bff7248" providerId="ADAL" clId="{DC608C19-C91C-4612-B91E-3CA40E9E4CE2}" dt="2022-11-22T07:09:49.937" v="606" actId="403"/>
          <ac:grpSpMkLst>
            <pc:docMk/>
            <pc:sldMk cId="312213909" sldId="3317"/>
            <ac:grpSpMk id="8" creationId="{8513417B-72A2-FC4D-9F3E-0971B05E4EB0}"/>
          </ac:grpSpMkLst>
        </pc:grpChg>
        <pc:grpChg chg="mod">
          <ac:chgData name="Tatjana Davis" userId="79c6d995-e18a-4768-b3c2-eac52bff7248" providerId="ADAL" clId="{DC608C19-C91C-4612-B91E-3CA40E9E4CE2}" dt="2022-11-22T07:09:49.937" v="606" actId="403"/>
          <ac:grpSpMkLst>
            <pc:docMk/>
            <pc:sldMk cId="312213909" sldId="3317"/>
            <ac:grpSpMk id="26" creationId="{62196B31-1E4B-584A-9975-5B3F0E56FDAE}"/>
          </ac:grpSpMkLst>
        </pc:grpChg>
      </pc:sldChg>
      <pc:sldChg chg="modSp mod">
        <pc:chgData name="Tatjana Davis" userId="79c6d995-e18a-4768-b3c2-eac52bff7248" providerId="ADAL" clId="{DC608C19-C91C-4612-B91E-3CA40E9E4CE2}" dt="2022-11-24T10:07:00.609" v="808" actId="207"/>
        <pc:sldMkLst>
          <pc:docMk/>
          <pc:sldMk cId="3850992654" sldId="3322"/>
        </pc:sldMkLst>
        <pc:spChg chg="mod">
          <ac:chgData name="Tatjana Davis" userId="79c6d995-e18a-4768-b3c2-eac52bff7248" providerId="ADAL" clId="{DC608C19-C91C-4612-B91E-3CA40E9E4CE2}" dt="2022-11-22T07:08:33.652" v="598" actId="403"/>
          <ac:spMkLst>
            <pc:docMk/>
            <pc:sldMk cId="3850992654" sldId="3322"/>
            <ac:spMk id="2" creationId="{5E85C5FB-78A7-D64D-80D0-A974F2167637}"/>
          </ac:spMkLst>
        </pc:spChg>
        <pc:spChg chg="mod">
          <ac:chgData name="Tatjana Davis" userId="79c6d995-e18a-4768-b3c2-eac52bff7248" providerId="ADAL" clId="{DC608C19-C91C-4612-B91E-3CA40E9E4CE2}" dt="2022-11-22T07:08:33.652" v="598" actId="403"/>
          <ac:spMkLst>
            <pc:docMk/>
            <pc:sldMk cId="3850992654" sldId="3322"/>
            <ac:spMk id="3" creationId="{D96241D3-5E51-9746-A3BF-0D74D3DA4EAB}"/>
          </ac:spMkLst>
        </pc:spChg>
        <pc:spChg chg="mod">
          <ac:chgData name="Tatjana Davis" userId="79c6d995-e18a-4768-b3c2-eac52bff7248" providerId="ADAL" clId="{DC608C19-C91C-4612-B91E-3CA40E9E4CE2}" dt="2022-11-22T07:08:33.652" v="598" actId="403"/>
          <ac:spMkLst>
            <pc:docMk/>
            <pc:sldMk cId="3850992654" sldId="3322"/>
            <ac:spMk id="24" creationId="{CDC282F1-8E91-4248-AACD-5FF360F8E9CF}"/>
          </ac:spMkLst>
        </pc:spChg>
        <pc:spChg chg="mod">
          <ac:chgData name="Tatjana Davis" userId="79c6d995-e18a-4768-b3c2-eac52bff7248" providerId="ADAL" clId="{DC608C19-C91C-4612-B91E-3CA40E9E4CE2}" dt="2022-11-22T07:08:33.652" v="598" actId="403"/>
          <ac:spMkLst>
            <pc:docMk/>
            <pc:sldMk cId="3850992654" sldId="3322"/>
            <ac:spMk id="29" creationId="{DDD095F7-66F5-E249-9198-69BCB03A46F7}"/>
          </ac:spMkLst>
        </pc:spChg>
        <pc:spChg chg="mod">
          <ac:chgData name="Tatjana Davis" userId="79c6d995-e18a-4768-b3c2-eac52bff7248" providerId="ADAL" clId="{DC608C19-C91C-4612-B91E-3CA40E9E4CE2}" dt="2022-11-22T07:08:33.652" v="598" actId="403"/>
          <ac:spMkLst>
            <pc:docMk/>
            <pc:sldMk cId="3850992654" sldId="3322"/>
            <ac:spMk id="31" creationId="{1927189B-EACB-FA41-BFA4-4C3FA7415407}"/>
          </ac:spMkLst>
        </pc:spChg>
        <pc:spChg chg="mod">
          <ac:chgData name="Tatjana Davis" userId="79c6d995-e18a-4768-b3c2-eac52bff7248" providerId="ADAL" clId="{DC608C19-C91C-4612-B91E-3CA40E9E4CE2}" dt="2022-11-22T07:08:33.652" v="598" actId="403"/>
          <ac:spMkLst>
            <pc:docMk/>
            <pc:sldMk cId="3850992654" sldId="3322"/>
            <ac:spMk id="33" creationId="{2436F36A-7C55-9942-AD5A-A503C64C36EC}"/>
          </ac:spMkLst>
        </pc:spChg>
        <pc:spChg chg="mod">
          <ac:chgData name="Tatjana Davis" userId="79c6d995-e18a-4768-b3c2-eac52bff7248" providerId="ADAL" clId="{DC608C19-C91C-4612-B91E-3CA40E9E4CE2}" dt="2022-11-22T07:08:33.652" v="598" actId="403"/>
          <ac:spMkLst>
            <pc:docMk/>
            <pc:sldMk cId="3850992654" sldId="3322"/>
            <ac:spMk id="44" creationId="{6C262F94-6963-EA43-8677-402F7D56DC62}"/>
          </ac:spMkLst>
        </pc:spChg>
        <pc:spChg chg="mod">
          <ac:chgData name="Tatjana Davis" userId="79c6d995-e18a-4768-b3c2-eac52bff7248" providerId="ADAL" clId="{DC608C19-C91C-4612-B91E-3CA40E9E4CE2}" dt="2022-11-22T07:08:33.652" v="598" actId="403"/>
          <ac:spMkLst>
            <pc:docMk/>
            <pc:sldMk cId="3850992654" sldId="3322"/>
            <ac:spMk id="46" creationId="{CAF0203A-861E-0E4F-A62B-B710F92FC022}"/>
          </ac:spMkLst>
        </pc:spChg>
        <pc:spChg chg="mod">
          <ac:chgData name="Tatjana Davis" userId="79c6d995-e18a-4768-b3c2-eac52bff7248" providerId="ADAL" clId="{DC608C19-C91C-4612-B91E-3CA40E9E4CE2}" dt="2022-11-22T07:08:33.652" v="598" actId="403"/>
          <ac:spMkLst>
            <pc:docMk/>
            <pc:sldMk cId="3850992654" sldId="3322"/>
            <ac:spMk id="47" creationId="{E0FBE97E-9BCA-E440-99DC-1826689D8AEF}"/>
          </ac:spMkLst>
        </pc:spChg>
        <pc:spChg chg="mod">
          <ac:chgData name="Tatjana Davis" userId="79c6d995-e18a-4768-b3c2-eac52bff7248" providerId="ADAL" clId="{DC608C19-C91C-4612-B91E-3CA40E9E4CE2}" dt="2022-11-22T07:08:33.652" v="598" actId="403"/>
          <ac:spMkLst>
            <pc:docMk/>
            <pc:sldMk cId="3850992654" sldId="3322"/>
            <ac:spMk id="48" creationId="{3F612F88-61AD-B54F-97DB-A994C995993A}"/>
          </ac:spMkLst>
        </pc:spChg>
        <pc:spChg chg="mod">
          <ac:chgData name="Tatjana Davis" userId="79c6d995-e18a-4768-b3c2-eac52bff7248" providerId="ADAL" clId="{DC608C19-C91C-4612-B91E-3CA40E9E4CE2}" dt="2022-11-22T07:08:33.652" v="598" actId="403"/>
          <ac:spMkLst>
            <pc:docMk/>
            <pc:sldMk cId="3850992654" sldId="3322"/>
            <ac:spMk id="49" creationId="{60610510-79FE-5E4B-9C98-644966000E9E}"/>
          </ac:spMkLst>
        </pc:spChg>
        <pc:spChg chg="mod">
          <ac:chgData name="Tatjana Davis" userId="79c6d995-e18a-4768-b3c2-eac52bff7248" providerId="ADAL" clId="{DC608C19-C91C-4612-B91E-3CA40E9E4CE2}" dt="2022-11-22T07:08:33.652" v="598" actId="403"/>
          <ac:spMkLst>
            <pc:docMk/>
            <pc:sldMk cId="3850992654" sldId="3322"/>
            <ac:spMk id="50" creationId="{6369A81C-73CE-3D48-A620-F4A781D29C2A}"/>
          </ac:spMkLst>
        </pc:spChg>
        <pc:spChg chg="mod">
          <ac:chgData name="Tatjana Davis" userId="79c6d995-e18a-4768-b3c2-eac52bff7248" providerId="ADAL" clId="{DC608C19-C91C-4612-B91E-3CA40E9E4CE2}" dt="2022-11-22T07:08:33.652" v="598" actId="403"/>
          <ac:spMkLst>
            <pc:docMk/>
            <pc:sldMk cId="3850992654" sldId="3322"/>
            <ac:spMk id="51" creationId="{42AB49B1-CCD9-7A45-901A-E499202E2AE7}"/>
          </ac:spMkLst>
        </pc:spChg>
        <pc:spChg chg="mod">
          <ac:chgData name="Tatjana Davis" userId="79c6d995-e18a-4768-b3c2-eac52bff7248" providerId="ADAL" clId="{DC608C19-C91C-4612-B91E-3CA40E9E4CE2}" dt="2022-11-22T07:08:33.652" v="598" actId="403"/>
          <ac:spMkLst>
            <pc:docMk/>
            <pc:sldMk cId="3850992654" sldId="3322"/>
            <ac:spMk id="52" creationId="{71D18A5D-A45B-284C-8B55-A68112A65B0A}"/>
          </ac:spMkLst>
        </pc:spChg>
        <pc:spChg chg="mod">
          <ac:chgData name="Tatjana Davis" userId="79c6d995-e18a-4768-b3c2-eac52bff7248" providerId="ADAL" clId="{DC608C19-C91C-4612-B91E-3CA40E9E4CE2}" dt="2022-11-22T07:08:33.652" v="598" actId="403"/>
          <ac:spMkLst>
            <pc:docMk/>
            <pc:sldMk cId="3850992654" sldId="3322"/>
            <ac:spMk id="53" creationId="{D5ACB772-31D8-354C-81F5-C4E35E3767B1}"/>
          </ac:spMkLst>
        </pc:spChg>
        <pc:spChg chg="mod">
          <ac:chgData name="Tatjana Davis" userId="79c6d995-e18a-4768-b3c2-eac52bff7248" providerId="ADAL" clId="{DC608C19-C91C-4612-B91E-3CA40E9E4CE2}" dt="2022-11-22T07:08:33.652" v="598" actId="403"/>
          <ac:spMkLst>
            <pc:docMk/>
            <pc:sldMk cId="3850992654" sldId="3322"/>
            <ac:spMk id="54" creationId="{50FD7FBA-B730-7144-844B-ADEACC8F852D}"/>
          </ac:spMkLst>
        </pc:spChg>
        <pc:spChg chg="mod">
          <ac:chgData name="Tatjana Davis" userId="79c6d995-e18a-4768-b3c2-eac52bff7248" providerId="ADAL" clId="{DC608C19-C91C-4612-B91E-3CA40E9E4CE2}" dt="2022-11-22T07:08:33.652" v="598" actId="403"/>
          <ac:spMkLst>
            <pc:docMk/>
            <pc:sldMk cId="3850992654" sldId="3322"/>
            <ac:spMk id="55" creationId="{94AF2191-0A64-1746-89E2-A49C70B6906E}"/>
          </ac:spMkLst>
        </pc:spChg>
        <pc:spChg chg="mod">
          <ac:chgData name="Tatjana Davis" userId="79c6d995-e18a-4768-b3c2-eac52bff7248" providerId="ADAL" clId="{DC608C19-C91C-4612-B91E-3CA40E9E4CE2}" dt="2022-11-22T07:08:33.652" v="598" actId="403"/>
          <ac:spMkLst>
            <pc:docMk/>
            <pc:sldMk cId="3850992654" sldId="3322"/>
            <ac:spMk id="56" creationId="{EF7F2CBF-FF58-4941-93C5-906859F6B701}"/>
          </ac:spMkLst>
        </pc:spChg>
        <pc:spChg chg="mod">
          <ac:chgData name="Tatjana Davis" userId="79c6d995-e18a-4768-b3c2-eac52bff7248" providerId="ADAL" clId="{DC608C19-C91C-4612-B91E-3CA40E9E4CE2}" dt="2022-11-22T07:08:33.652" v="598" actId="403"/>
          <ac:spMkLst>
            <pc:docMk/>
            <pc:sldMk cId="3850992654" sldId="3322"/>
            <ac:spMk id="57" creationId="{7FA39F3C-A37D-9E4D-9594-C712FEE61E12}"/>
          </ac:spMkLst>
        </pc:spChg>
        <pc:spChg chg="mod">
          <ac:chgData name="Tatjana Davis" userId="79c6d995-e18a-4768-b3c2-eac52bff7248" providerId="ADAL" clId="{DC608C19-C91C-4612-B91E-3CA40E9E4CE2}" dt="2022-11-22T07:08:33.652" v="598" actId="403"/>
          <ac:spMkLst>
            <pc:docMk/>
            <pc:sldMk cId="3850992654" sldId="3322"/>
            <ac:spMk id="58" creationId="{CF915BC4-0ACF-214F-BFC2-CD9529DA61E9}"/>
          </ac:spMkLst>
        </pc:spChg>
        <pc:spChg chg="mod">
          <ac:chgData name="Tatjana Davis" userId="79c6d995-e18a-4768-b3c2-eac52bff7248" providerId="ADAL" clId="{DC608C19-C91C-4612-B91E-3CA40E9E4CE2}" dt="2022-11-22T07:08:33.652" v="598" actId="403"/>
          <ac:spMkLst>
            <pc:docMk/>
            <pc:sldMk cId="3850992654" sldId="3322"/>
            <ac:spMk id="59" creationId="{7737EDA1-E426-C748-B7B7-60A9B363CA18}"/>
          </ac:spMkLst>
        </pc:spChg>
        <pc:spChg chg="mod">
          <ac:chgData name="Tatjana Davis" userId="79c6d995-e18a-4768-b3c2-eac52bff7248" providerId="ADAL" clId="{DC608C19-C91C-4612-B91E-3CA40E9E4CE2}" dt="2022-11-22T07:08:33.652" v="598" actId="403"/>
          <ac:spMkLst>
            <pc:docMk/>
            <pc:sldMk cId="3850992654" sldId="3322"/>
            <ac:spMk id="60" creationId="{1AEEF9F9-3017-0F46-8A3D-EFA8B3544E8C}"/>
          </ac:spMkLst>
        </pc:spChg>
        <pc:spChg chg="mod">
          <ac:chgData name="Tatjana Davis" userId="79c6d995-e18a-4768-b3c2-eac52bff7248" providerId="ADAL" clId="{DC608C19-C91C-4612-B91E-3CA40E9E4CE2}" dt="2022-11-22T07:08:33.652" v="598" actId="403"/>
          <ac:spMkLst>
            <pc:docMk/>
            <pc:sldMk cId="3850992654" sldId="3322"/>
            <ac:spMk id="61" creationId="{AF07E08F-0FFB-D648-8DAF-63F6DB56B13C}"/>
          </ac:spMkLst>
        </pc:spChg>
        <pc:spChg chg="mod">
          <ac:chgData name="Tatjana Davis" userId="79c6d995-e18a-4768-b3c2-eac52bff7248" providerId="ADAL" clId="{DC608C19-C91C-4612-B91E-3CA40E9E4CE2}" dt="2022-11-22T07:08:33.652" v="598" actId="403"/>
          <ac:spMkLst>
            <pc:docMk/>
            <pc:sldMk cId="3850992654" sldId="3322"/>
            <ac:spMk id="62" creationId="{4B09FE55-FB60-634E-9743-18CFAED2D2C0}"/>
          </ac:spMkLst>
        </pc:spChg>
        <pc:spChg chg="mod">
          <ac:chgData name="Tatjana Davis" userId="79c6d995-e18a-4768-b3c2-eac52bff7248" providerId="ADAL" clId="{DC608C19-C91C-4612-B91E-3CA40E9E4CE2}" dt="2022-11-22T07:08:33.652" v="598" actId="403"/>
          <ac:spMkLst>
            <pc:docMk/>
            <pc:sldMk cId="3850992654" sldId="3322"/>
            <ac:spMk id="63" creationId="{E42141D7-2DB0-C34E-B548-352C6D245E4E}"/>
          </ac:spMkLst>
        </pc:spChg>
        <pc:spChg chg="mod">
          <ac:chgData name="Tatjana Davis" userId="79c6d995-e18a-4768-b3c2-eac52bff7248" providerId="ADAL" clId="{DC608C19-C91C-4612-B91E-3CA40E9E4CE2}" dt="2022-11-22T07:08:33.652" v="598" actId="403"/>
          <ac:spMkLst>
            <pc:docMk/>
            <pc:sldMk cId="3850992654" sldId="3322"/>
            <ac:spMk id="64" creationId="{78DEFDEB-AE4B-0F48-9061-03DF2BBEBEBE}"/>
          </ac:spMkLst>
        </pc:spChg>
        <pc:spChg chg="mod">
          <ac:chgData name="Tatjana Davis" userId="79c6d995-e18a-4768-b3c2-eac52bff7248" providerId="ADAL" clId="{DC608C19-C91C-4612-B91E-3CA40E9E4CE2}" dt="2022-11-22T07:08:33.652" v="598" actId="403"/>
          <ac:spMkLst>
            <pc:docMk/>
            <pc:sldMk cId="3850992654" sldId="3322"/>
            <ac:spMk id="65" creationId="{057A41F6-DF9B-AD48-8A6B-6D0B982B2876}"/>
          </ac:spMkLst>
        </pc:spChg>
        <pc:spChg chg="mod">
          <ac:chgData name="Tatjana Davis" userId="79c6d995-e18a-4768-b3c2-eac52bff7248" providerId="ADAL" clId="{DC608C19-C91C-4612-B91E-3CA40E9E4CE2}" dt="2022-11-22T07:08:33.652" v="598" actId="403"/>
          <ac:spMkLst>
            <pc:docMk/>
            <pc:sldMk cId="3850992654" sldId="3322"/>
            <ac:spMk id="66" creationId="{92F5330D-F6EA-5443-891A-BA2D5070E6EA}"/>
          </ac:spMkLst>
        </pc:spChg>
        <pc:spChg chg="mod">
          <ac:chgData name="Tatjana Davis" userId="79c6d995-e18a-4768-b3c2-eac52bff7248" providerId="ADAL" clId="{DC608C19-C91C-4612-B91E-3CA40E9E4CE2}" dt="2022-11-22T07:08:33.652" v="598" actId="403"/>
          <ac:spMkLst>
            <pc:docMk/>
            <pc:sldMk cId="3850992654" sldId="3322"/>
            <ac:spMk id="67" creationId="{5E8C19B7-021A-4A45-817D-121A110AAE1C}"/>
          </ac:spMkLst>
        </pc:spChg>
        <pc:spChg chg="mod">
          <ac:chgData name="Tatjana Davis" userId="79c6d995-e18a-4768-b3c2-eac52bff7248" providerId="ADAL" clId="{DC608C19-C91C-4612-B91E-3CA40E9E4CE2}" dt="2022-11-22T07:08:33.652" v="598" actId="403"/>
          <ac:spMkLst>
            <pc:docMk/>
            <pc:sldMk cId="3850992654" sldId="3322"/>
            <ac:spMk id="68" creationId="{79877BEA-6802-DD44-9FB2-149606046CBA}"/>
          </ac:spMkLst>
        </pc:spChg>
        <pc:spChg chg="mod">
          <ac:chgData name="Tatjana Davis" userId="79c6d995-e18a-4768-b3c2-eac52bff7248" providerId="ADAL" clId="{DC608C19-C91C-4612-B91E-3CA40E9E4CE2}" dt="2022-11-22T07:08:33.652" v="598" actId="403"/>
          <ac:spMkLst>
            <pc:docMk/>
            <pc:sldMk cId="3850992654" sldId="3322"/>
            <ac:spMk id="69" creationId="{30D2C5FA-1ADA-E242-8367-2F2A5D184611}"/>
          </ac:spMkLst>
        </pc:spChg>
        <pc:spChg chg="mod">
          <ac:chgData name="Tatjana Davis" userId="79c6d995-e18a-4768-b3c2-eac52bff7248" providerId="ADAL" clId="{DC608C19-C91C-4612-B91E-3CA40E9E4CE2}" dt="2022-11-22T07:08:33.652" v="598" actId="403"/>
          <ac:spMkLst>
            <pc:docMk/>
            <pc:sldMk cId="3850992654" sldId="3322"/>
            <ac:spMk id="70" creationId="{A0BE74A3-7848-3741-968C-E278D8D440C3}"/>
          </ac:spMkLst>
        </pc:spChg>
        <pc:spChg chg="mod">
          <ac:chgData name="Tatjana Davis" userId="79c6d995-e18a-4768-b3c2-eac52bff7248" providerId="ADAL" clId="{DC608C19-C91C-4612-B91E-3CA40E9E4CE2}" dt="2022-11-22T07:08:33.652" v="598" actId="403"/>
          <ac:spMkLst>
            <pc:docMk/>
            <pc:sldMk cId="3850992654" sldId="3322"/>
            <ac:spMk id="71" creationId="{2C31D2D2-6DEF-524C-8938-400273AB4156}"/>
          </ac:spMkLst>
        </pc:spChg>
        <pc:spChg chg="mod">
          <ac:chgData name="Tatjana Davis" userId="79c6d995-e18a-4768-b3c2-eac52bff7248" providerId="ADAL" clId="{DC608C19-C91C-4612-B91E-3CA40E9E4CE2}" dt="2022-11-22T07:08:33.652" v="598" actId="403"/>
          <ac:spMkLst>
            <pc:docMk/>
            <pc:sldMk cId="3850992654" sldId="3322"/>
            <ac:spMk id="72" creationId="{7F0D37FA-A312-5C45-AD5A-2575D76290D2}"/>
          </ac:spMkLst>
        </pc:spChg>
        <pc:spChg chg="mod">
          <ac:chgData name="Tatjana Davis" userId="79c6d995-e18a-4768-b3c2-eac52bff7248" providerId="ADAL" clId="{DC608C19-C91C-4612-B91E-3CA40E9E4CE2}" dt="2022-11-22T07:08:33.652" v="598" actId="403"/>
          <ac:spMkLst>
            <pc:docMk/>
            <pc:sldMk cId="3850992654" sldId="3322"/>
            <ac:spMk id="73" creationId="{6B14030E-1541-7847-9148-6558067F7FFE}"/>
          </ac:spMkLst>
        </pc:spChg>
        <pc:spChg chg="mod">
          <ac:chgData name="Tatjana Davis" userId="79c6d995-e18a-4768-b3c2-eac52bff7248" providerId="ADAL" clId="{DC608C19-C91C-4612-B91E-3CA40E9E4CE2}" dt="2022-11-22T07:09:01.677" v="600" actId="1076"/>
          <ac:spMkLst>
            <pc:docMk/>
            <pc:sldMk cId="3850992654" sldId="3322"/>
            <ac:spMk id="77" creationId="{6C110587-CC58-5F41-8C45-DBB2A04F0C95}"/>
          </ac:spMkLst>
        </pc:spChg>
        <pc:spChg chg="mod">
          <ac:chgData name="Tatjana Davis" userId="79c6d995-e18a-4768-b3c2-eac52bff7248" providerId="ADAL" clId="{DC608C19-C91C-4612-B91E-3CA40E9E4CE2}" dt="2022-11-22T07:09:01.677" v="600" actId="1076"/>
          <ac:spMkLst>
            <pc:docMk/>
            <pc:sldMk cId="3850992654" sldId="3322"/>
            <ac:spMk id="78" creationId="{A7B2E89A-43D7-1E4C-8E64-AF47AF261DE8}"/>
          </ac:spMkLst>
        </pc:spChg>
        <pc:spChg chg="mod">
          <ac:chgData name="Tatjana Davis" userId="79c6d995-e18a-4768-b3c2-eac52bff7248" providerId="ADAL" clId="{DC608C19-C91C-4612-B91E-3CA40E9E4CE2}" dt="2022-11-22T07:08:50.283" v="599" actId="1076"/>
          <ac:spMkLst>
            <pc:docMk/>
            <pc:sldMk cId="3850992654" sldId="3322"/>
            <ac:spMk id="79" creationId="{A0508590-BD02-D249-A8BB-8690104C769D}"/>
          </ac:spMkLst>
        </pc:spChg>
        <pc:spChg chg="mod">
          <ac:chgData name="Tatjana Davis" userId="79c6d995-e18a-4768-b3c2-eac52bff7248" providerId="ADAL" clId="{DC608C19-C91C-4612-B91E-3CA40E9E4CE2}" dt="2022-11-24T10:07:00.609" v="808" actId="207"/>
          <ac:spMkLst>
            <pc:docMk/>
            <pc:sldMk cId="3850992654" sldId="3322"/>
            <ac:spMk id="80" creationId="{50112F9F-3CCD-2346-B14A-9007FA53C1D7}"/>
          </ac:spMkLst>
        </pc:spChg>
        <pc:spChg chg="mod">
          <ac:chgData name="Tatjana Davis" userId="79c6d995-e18a-4768-b3c2-eac52bff7248" providerId="ADAL" clId="{DC608C19-C91C-4612-B91E-3CA40E9E4CE2}" dt="2022-11-22T07:08:33.652" v="598" actId="403"/>
          <ac:spMkLst>
            <pc:docMk/>
            <pc:sldMk cId="3850992654" sldId="3322"/>
            <ac:spMk id="81" creationId="{602823C0-A9AC-394B-A634-C3228020388B}"/>
          </ac:spMkLst>
        </pc:spChg>
        <pc:spChg chg="mod">
          <ac:chgData name="Tatjana Davis" userId="79c6d995-e18a-4768-b3c2-eac52bff7248" providerId="ADAL" clId="{DC608C19-C91C-4612-B91E-3CA40E9E4CE2}" dt="2022-11-22T07:08:33.652" v="598" actId="403"/>
          <ac:spMkLst>
            <pc:docMk/>
            <pc:sldMk cId="3850992654" sldId="3322"/>
            <ac:spMk id="82" creationId="{7FFF0865-3FCC-1446-999C-3E0142AE7F41}"/>
          </ac:spMkLst>
        </pc:spChg>
        <pc:spChg chg="mod">
          <ac:chgData name="Tatjana Davis" userId="79c6d995-e18a-4768-b3c2-eac52bff7248" providerId="ADAL" clId="{DC608C19-C91C-4612-B91E-3CA40E9E4CE2}" dt="2022-11-22T07:08:33.652" v="598" actId="403"/>
          <ac:spMkLst>
            <pc:docMk/>
            <pc:sldMk cId="3850992654" sldId="3322"/>
            <ac:spMk id="86" creationId="{0C44575A-B9CD-1C4D-9354-F363D350B7AC}"/>
          </ac:spMkLst>
        </pc:spChg>
        <pc:spChg chg="mod">
          <ac:chgData name="Tatjana Davis" userId="79c6d995-e18a-4768-b3c2-eac52bff7248" providerId="ADAL" clId="{DC608C19-C91C-4612-B91E-3CA40E9E4CE2}" dt="2022-11-22T07:08:33.652" v="598" actId="403"/>
          <ac:spMkLst>
            <pc:docMk/>
            <pc:sldMk cId="3850992654" sldId="3322"/>
            <ac:spMk id="88" creationId="{99F04B29-6651-F44D-A231-4EFA507669A2}"/>
          </ac:spMkLst>
        </pc:spChg>
      </pc:sldChg>
      <pc:sldChg chg="modSp mod">
        <pc:chgData name="Tatjana Davis" userId="79c6d995-e18a-4768-b3c2-eac52bff7248" providerId="ADAL" clId="{DC608C19-C91C-4612-B91E-3CA40E9E4CE2}" dt="2022-11-22T07:15:33.459" v="652" actId="255"/>
        <pc:sldMkLst>
          <pc:docMk/>
          <pc:sldMk cId="2949267906" sldId="3324"/>
        </pc:sldMkLst>
        <pc:spChg chg="mod">
          <ac:chgData name="Tatjana Davis" userId="79c6d995-e18a-4768-b3c2-eac52bff7248" providerId="ADAL" clId="{DC608C19-C91C-4612-B91E-3CA40E9E4CE2}" dt="2022-11-22T07:15:17.432" v="651" actId="403"/>
          <ac:spMkLst>
            <pc:docMk/>
            <pc:sldMk cId="2949267906" sldId="3324"/>
            <ac:spMk id="55" creationId="{64B8769F-EF9C-2C46-932E-299C5F35F13C}"/>
          </ac:spMkLst>
        </pc:spChg>
        <pc:spChg chg="mod">
          <ac:chgData name="Tatjana Davis" userId="79c6d995-e18a-4768-b3c2-eac52bff7248" providerId="ADAL" clId="{DC608C19-C91C-4612-B91E-3CA40E9E4CE2}" dt="2022-11-22T07:15:33.459" v="652" actId="255"/>
          <ac:spMkLst>
            <pc:docMk/>
            <pc:sldMk cId="2949267906" sldId="3324"/>
            <ac:spMk id="56" creationId="{7321EE66-4027-2046-BB66-2045A8E4CDDC}"/>
          </ac:spMkLst>
        </pc:spChg>
        <pc:spChg chg="mod">
          <ac:chgData name="Tatjana Davis" userId="79c6d995-e18a-4768-b3c2-eac52bff7248" providerId="ADAL" clId="{DC608C19-C91C-4612-B91E-3CA40E9E4CE2}" dt="2022-11-22T07:15:17.432" v="651" actId="403"/>
          <ac:spMkLst>
            <pc:docMk/>
            <pc:sldMk cId="2949267906" sldId="3324"/>
            <ac:spMk id="57" creationId="{70F47BEA-C2AE-9447-843A-6D52F851A402}"/>
          </ac:spMkLst>
        </pc:spChg>
        <pc:spChg chg="mod">
          <ac:chgData name="Tatjana Davis" userId="79c6d995-e18a-4768-b3c2-eac52bff7248" providerId="ADAL" clId="{DC608C19-C91C-4612-B91E-3CA40E9E4CE2}" dt="2022-11-22T07:15:17.432" v="651" actId="403"/>
          <ac:spMkLst>
            <pc:docMk/>
            <pc:sldMk cId="2949267906" sldId="3324"/>
            <ac:spMk id="58" creationId="{41BD2C83-7D1F-5D4F-BCBE-3185126535CD}"/>
          </ac:spMkLst>
        </pc:spChg>
        <pc:spChg chg="mod">
          <ac:chgData name="Tatjana Davis" userId="79c6d995-e18a-4768-b3c2-eac52bff7248" providerId="ADAL" clId="{DC608C19-C91C-4612-B91E-3CA40E9E4CE2}" dt="2022-11-22T07:15:17.432" v="651" actId="403"/>
          <ac:spMkLst>
            <pc:docMk/>
            <pc:sldMk cId="2949267906" sldId="3324"/>
            <ac:spMk id="59" creationId="{84BC9747-FB4C-864C-B7B5-C96A85A23815}"/>
          </ac:spMkLst>
        </pc:spChg>
        <pc:spChg chg="mod">
          <ac:chgData name="Tatjana Davis" userId="79c6d995-e18a-4768-b3c2-eac52bff7248" providerId="ADAL" clId="{DC608C19-C91C-4612-B91E-3CA40E9E4CE2}" dt="2022-11-22T07:15:17.432" v="651" actId="403"/>
          <ac:spMkLst>
            <pc:docMk/>
            <pc:sldMk cId="2949267906" sldId="3324"/>
            <ac:spMk id="60" creationId="{89C6C40C-6813-7343-965A-950C03D30DBC}"/>
          </ac:spMkLst>
        </pc:spChg>
        <pc:spChg chg="mod">
          <ac:chgData name="Tatjana Davis" userId="79c6d995-e18a-4768-b3c2-eac52bff7248" providerId="ADAL" clId="{DC608C19-C91C-4612-B91E-3CA40E9E4CE2}" dt="2022-11-22T07:15:17.432" v="651" actId="403"/>
          <ac:spMkLst>
            <pc:docMk/>
            <pc:sldMk cId="2949267906" sldId="3324"/>
            <ac:spMk id="61" creationId="{C23028F6-618A-584F-B02E-4C00D2121C21}"/>
          </ac:spMkLst>
        </pc:spChg>
        <pc:spChg chg="mod">
          <ac:chgData name="Tatjana Davis" userId="79c6d995-e18a-4768-b3c2-eac52bff7248" providerId="ADAL" clId="{DC608C19-C91C-4612-B91E-3CA40E9E4CE2}" dt="2022-11-22T07:15:17.432" v="651" actId="403"/>
          <ac:spMkLst>
            <pc:docMk/>
            <pc:sldMk cId="2949267906" sldId="3324"/>
            <ac:spMk id="62" creationId="{C9937AA3-43E0-2F4E-A837-C3CB07F26F59}"/>
          </ac:spMkLst>
        </pc:spChg>
        <pc:spChg chg="mod">
          <ac:chgData name="Tatjana Davis" userId="79c6d995-e18a-4768-b3c2-eac52bff7248" providerId="ADAL" clId="{DC608C19-C91C-4612-B91E-3CA40E9E4CE2}" dt="2022-11-22T07:15:17.432" v="651" actId="403"/>
          <ac:spMkLst>
            <pc:docMk/>
            <pc:sldMk cId="2949267906" sldId="3324"/>
            <ac:spMk id="63" creationId="{864AE71F-3C82-4948-B8E3-7AF83C4624CD}"/>
          </ac:spMkLst>
        </pc:spChg>
        <pc:spChg chg="mod">
          <ac:chgData name="Tatjana Davis" userId="79c6d995-e18a-4768-b3c2-eac52bff7248" providerId="ADAL" clId="{DC608C19-C91C-4612-B91E-3CA40E9E4CE2}" dt="2022-11-22T07:15:17.432" v="651" actId="403"/>
          <ac:spMkLst>
            <pc:docMk/>
            <pc:sldMk cId="2949267906" sldId="3324"/>
            <ac:spMk id="64" creationId="{FB8485F1-0CA3-8D46-B3DF-866F26A6780A}"/>
          </ac:spMkLst>
        </pc:spChg>
        <pc:spChg chg="mod">
          <ac:chgData name="Tatjana Davis" userId="79c6d995-e18a-4768-b3c2-eac52bff7248" providerId="ADAL" clId="{DC608C19-C91C-4612-B91E-3CA40E9E4CE2}" dt="2022-11-22T07:15:17.432" v="651" actId="403"/>
          <ac:spMkLst>
            <pc:docMk/>
            <pc:sldMk cId="2949267906" sldId="3324"/>
            <ac:spMk id="65" creationId="{1BB34FD9-8548-F043-AB98-1F8A99169BA7}"/>
          </ac:spMkLst>
        </pc:spChg>
        <pc:spChg chg="mod">
          <ac:chgData name="Tatjana Davis" userId="79c6d995-e18a-4768-b3c2-eac52bff7248" providerId="ADAL" clId="{DC608C19-C91C-4612-B91E-3CA40E9E4CE2}" dt="2022-11-22T07:15:17.432" v="651" actId="403"/>
          <ac:spMkLst>
            <pc:docMk/>
            <pc:sldMk cId="2949267906" sldId="3324"/>
            <ac:spMk id="66" creationId="{F1F87ECA-C77A-DA43-A892-DB6720DE5BCF}"/>
          </ac:spMkLst>
        </pc:spChg>
        <pc:spChg chg="mod">
          <ac:chgData name="Tatjana Davis" userId="79c6d995-e18a-4768-b3c2-eac52bff7248" providerId="ADAL" clId="{DC608C19-C91C-4612-B91E-3CA40E9E4CE2}" dt="2022-11-22T07:15:17.432" v="651" actId="403"/>
          <ac:spMkLst>
            <pc:docMk/>
            <pc:sldMk cId="2949267906" sldId="3324"/>
            <ac:spMk id="67" creationId="{480FCBF6-ECCA-2447-A189-010C9B47AB8E}"/>
          </ac:spMkLst>
        </pc:spChg>
        <pc:spChg chg="mod">
          <ac:chgData name="Tatjana Davis" userId="79c6d995-e18a-4768-b3c2-eac52bff7248" providerId="ADAL" clId="{DC608C19-C91C-4612-B91E-3CA40E9E4CE2}" dt="2022-11-22T07:15:17.432" v="651" actId="403"/>
          <ac:spMkLst>
            <pc:docMk/>
            <pc:sldMk cId="2949267906" sldId="3324"/>
            <ac:spMk id="68" creationId="{AE20155E-4759-7447-82BF-5420A2ED49E9}"/>
          </ac:spMkLst>
        </pc:spChg>
        <pc:spChg chg="mod">
          <ac:chgData name="Tatjana Davis" userId="79c6d995-e18a-4768-b3c2-eac52bff7248" providerId="ADAL" clId="{DC608C19-C91C-4612-B91E-3CA40E9E4CE2}" dt="2022-11-22T07:15:17.432" v="651" actId="403"/>
          <ac:spMkLst>
            <pc:docMk/>
            <pc:sldMk cId="2949267906" sldId="3324"/>
            <ac:spMk id="69" creationId="{31AEAD57-CA6B-7448-B5E4-5F50BC152A58}"/>
          </ac:spMkLst>
        </pc:spChg>
        <pc:spChg chg="mod">
          <ac:chgData name="Tatjana Davis" userId="79c6d995-e18a-4768-b3c2-eac52bff7248" providerId="ADAL" clId="{DC608C19-C91C-4612-B91E-3CA40E9E4CE2}" dt="2022-11-22T07:15:17.432" v="651" actId="403"/>
          <ac:spMkLst>
            <pc:docMk/>
            <pc:sldMk cId="2949267906" sldId="3324"/>
            <ac:spMk id="70" creationId="{45FCD2A0-6889-3244-9D09-15D7A79FC081}"/>
          </ac:spMkLst>
        </pc:spChg>
        <pc:spChg chg="mod">
          <ac:chgData name="Tatjana Davis" userId="79c6d995-e18a-4768-b3c2-eac52bff7248" providerId="ADAL" clId="{DC608C19-C91C-4612-B91E-3CA40E9E4CE2}" dt="2022-11-22T07:15:17.432" v="651" actId="403"/>
          <ac:spMkLst>
            <pc:docMk/>
            <pc:sldMk cId="2949267906" sldId="3324"/>
            <ac:spMk id="71" creationId="{5C35F7CF-34F9-894E-88EB-4AE1B30E044C}"/>
          </ac:spMkLst>
        </pc:spChg>
        <pc:spChg chg="mod">
          <ac:chgData name="Tatjana Davis" userId="79c6d995-e18a-4768-b3c2-eac52bff7248" providerId="ADAL" clId="{DC608C19-C91C-4612-B91E-3CA40E9E4CE2}" dt="2022-11-22T07:15:17.432" v="651" actId="403"/>
          <ac:spMkLst>
            <pc:docMk/>
            <pc:sldMk cId="2949267906" sldId="3324"/>
            <ac:spMk id="72" creationId="{A85FD1C7-9ED3-724A-A1A6-CC421C62D686}"/>
          </ac:spMkLst>
        </pc:spChg>
        <pc:grpChg chg="mod">
          <ac:chgData name="Tatjana Davis" userId="79c6d995-e18a-4768-b3c2-eac52bff7248" providerId="ADAL" clId="{DC608C19-C91C-4612-B91E-3CA40E9E4CE2}" dt="2022-11-22T07:15:17.432" v="651" actId="403"/>
          <ac:grpSpMkLst>
            <pc:docMk/>
            <pc:sldMk cId="2949267906" sldId="3324"/>
            <ac:grpSpMk id="2" creationId="{52CB2BC5-7C12-3C49-9E24-D378F3004FEF}"/>
          </ac:grpSpMkLst>
        </pc:grpChg>
      </pc:sldChg>
      <pc:sldChg chg="modSp mod">
        <pc:chgData name="Tatjana Davis" userId="79c6d995-e18a-4768-b3c2-eac52bff7248" providerId="ADAL" clId="{DC608C19-C91C-4612-B91E-3CA40E9E4CE2}" dt="2022-11-24T10:06:17.038" v="800" actId="207"/>
        <pc:sldMkLst>
          <pc:docMk/>
          <pc:sldMk cId="1214918839" sldId="3336"/>
        </pc:sldMkLst>
        <pc:spChg chg="mod">
          <ac:chgData name="Tatjana Davis" userId="79c6d995-e18a-4768-b3c2-eac52bff7248" providerId="ADAL" clId="{DC608C19-C91C-4612-B91E-3CA40E9E4CE2}" dt="2022-11-22T07:03:02.324" v="559" actId="403"/>
          <ac:spMkLst>
            <pc:docMk/>
            <pc:sldMk cId="1214918839" sldId="3336"/>
            <ac:spMk id="2" creationId="{0A114487-23B8-F24C-AE54-BBEC30541E27}"/>
          </ac:spMkLst>
        </pc:spChg>
        <pc:spChg chg="mod">
          <ac:chgData name="Tatjana Davis" userId="79c6d995-e18a-4768-b3c2-eac52bff7248" providerId="ADAL" clId="{DC608C19-C91C-4612-B91E-3CA40E9E4CE2}" dt="2022-11-22T07:03:11.256" v="560" actId="1076"/>
          <ac:spMkLst>
            <pc:docMk/>
            <pc:sldMk cId="1214918839" sldId="3336"/>
            <ac:spMk id="3" creationId="{13B0CA00-DF23-BA48-AA65-3EE07951E8B3}"/>
          </ac:spMkLst>
        </pc:spChg>
        <pc:spChg chg="mod">
          <ac:chgData name="Tatjana Davis" userId="79c6d995-e18a-4768-b3c2-eac52bff7248" providerId="ADAL" clId="{DC608C19-C91C-4612-B91E-3CA40E9E4CE2}" dt="2022-11-22T07:03:02.324" v="559" actId="403"/>
          <ac:spMkLst>
            <pc:docMk/>
            <pc:sldMk cId="1214918839" sldId="3336"/>
            <ac:spMk id="4" creationId="{026C5EB4-A685-8C4A-8EB3-0A0CD1E8E3F6}"/>
          </ac:spMkLst>
        </pc:spChg>
        <pc:spChg chg="mod">
          <ac:chgData name="Tatjana Davis" userId="79c6d995-e18a-4768-b3c2-eac52bff7248" providerId="ADAL" clId="{DC608C19-C91C-4612-B91E-3CA40E9E4CE2}" dt="2022-11-22T07:03:02.324" v="559" actId="403"/>
          <ac:spMkLst>
            <pc:docMk/>
            <pc:sldMk cId="1214918839" sldId="3336"/>
            <ac:spMk id="5" creationId="{1807ADD0-8611-F548-877A-640A430EE514}"/>
          </ac:spMkLst>
        </pc:spChg>
        <pc:spChg chg="mod">
          <ac:chgData name="Tatjana Davis" userId="79c6d995-e18a-4768-b3c2-eac52bff7248" providerId="ADAL" clId="{DC608C19-C91C-4612-B91E-3CA40E9E4CE2}" dt="2022-11-22T07:03:02.324" v="559" actId="403"/>
          <ac:spMkLst>
            <pc:docMk/>
            <pc:sldMk cId="1214918839" sldId="3336"/>
            <ac:spMk id="6" creationId="{C726E9C0-F6B2-9649-B01A-7AAE755751AE}"/>
          </ac:spMkLst>
        </pc:spChg>
        <pc:spChg chg="mod">
          <ac:chgData name="Tatjana Davis" userId="79c6d995-e18a-4768-b3c2-eac52bff7248" providerId="ADAL" clId="{DC608C19-C91C-4612-B91E-3CA40E9E4CE2}" dt="2022-11-24T10:06:17.038" v="800" actId="207"/>
          <ac:spMkLst>
            <pc:docMk/>
            <pc:sldMk cId="1214918839" sldId="3336"/>
            <ac:spMk id="7" creationId="{40FA90E6-2F2E-8740-B1ED-21AEAE7E024D}"/>
          </ac:spMkLst>
        </pc:spChg>
        <pc:spChg chg="mod">
          <ac:chgData name="Tatjana Davis" userId="79c6d995-e18a-4768-b3c2-eac52bff7248" providerId="ADAL" clId="{DC608C19-C91C-4612-B91E-3CA40E9E4CE2}" dt="2022-11-22T07:03:02.324" v="559" actId="403"/>
          <ac:spMkLst>
            <pc:docMk/>
            <pc:sldMk cId="1214918839" sldId="3336"/>
            <ac:spMk id="8" creationId="{5D11735E-B67E-BF4F-A395-3CF9E9DA1475}"/>
          </ac:spMkLst>
        </pc:spChg>
        <pc:spChg chg="mod">
          <ac:chgData name="Tatjana Davis" userId="79c6d995-e18a-4768-b3c2-eac52bff7248" providerId="ADAL" clId="{DC608C19-C91C-4612-B91E-3CA40E9E4CE2}" dt="2022-11-22T07:03:02.324" v="559" actId="403"/>
          <ac:spMkLst>
            <pc:docMk/>
            <pc:sldMk cId="1214918839" sldId="3336"/>
            <ac:spMk id="9" creationId="{A76B44D4-6D04-DD43-9C15-3C68EFB59CFB}"/>
          </ac:spMkLst>
        </pc:spChg>
        <pc:spChg chg="mod">
          <ac:chgData name="Tatjana Davis" userId="79c6d995-e18a-4768-b3c2-eac52bff7248" providerId="ADAL" clId="{DC608C19-C91C-4612-B91E-3CA40E9E4CE2}" dt="2022-11-22T07:03:02.324" v="559" actId="403"/>
          <ac:spMkLst>
            <pc:docMk/>
            <pc:sldMk cId="1214918839" sldId="3336"/>
            <ac:spMk id="10" creationId="{D5E4F853-256B-9941-8BBA-3E48E3BD27BD}"/>
          </ac:spMkLst>
        </pc:spChg>
        <pc:spChg chg="mod">
          <ac:chgData name="Tatjana Davis" userId="79c6d995-e18a-4768-b3c2-eac52bff7248" providerId="ADAL" clId="{DC608C19-C91C-4612-B91E-3CA40E9E4CE2}" dt="2022-11-24T10:06:17.038" v="800" actId="207"/>
          <ac:spMkLst>
            <pc:docMk/>
            <pc:sldMk cId="1214918839" sldId="3336"/>
            <ac:spMk id="11" creationId="{24AC1EF7-9961-6648-9F90-F5E422F04B32}"/>
          </ac:spMkLst>
        </pc:spChg>
        <pc:spChg chg="mod">
          <ac:chgData name="Tatjana Davis" userId="79c6d995-e18a-4768-b3c2-eac52bff7248" providerId="ADAL" clId="{DC608C19-C91C-4612-B91E-3CA40E9E4CE2}" dt="2022-11-22T07:03:02.324" v="559" actId="403"/>
          <ac:spMkLst>
            <pc:docMk/>
            <pc:sldMk cId="1214918839" sldId="3336"/>
            <ac:spMk id="12" creationId="{172A0D21-3515-1C4A-A145-F38E9C0854CF}"/>
          </ac:spMkLst>
        </pc:spChg>
        <pc:spChg chg="mod">
          <ac:chgData name="Tatjana Davis" userId="79c6d995-e18a-4768-b3c2-eac52bff7248" providerId="ADAL" clId="{DC608C19-C91C-4612-B91E-3CA40E9E4CE2}" dt="2022-11-22T07:03:02.324" v="559" actId="403"/>
          <ac:spMkLst>
            <pc:docMk/>
            <pc:sldMk cId="1214918839" sldId="3336"/>
            <ac:spMk id="13" creationId="{6E45D164-B9F0-EE40-A30A-CFE28EA7C8C6}"/>
          </ac:spMkLst>
        </pc:spChg>
        <pc:spChg chg="mod">
          <ac:chgData name="Tatjana Davis" userId="79c6d995-e18a-4768-b3c2-eac52bff7248" providerId="ADAL" clId="{DC608C19-C91C-4612-B91E-3CA40E9E4CE2}" dt="2022-11-22T07:03:02.324" v="559" actId="403"/>
          <ac:spMkLst>
            <pc:docMk/>
            <pc:sldMk cId="1214918839" sldId="3336"/>
            <ac:spMk id="14" creationId="{7CD1941E-ABC1-9046-87F3-C09AF5C84B52}"/>
          </ac:spMkLst>
        </pc:spChg>
        <pc:spChg chg="mod">
          <ac:chgData name="Tatjana Davis" userId="79c6d995-e18a-4768-b3c2-eac52bff7248" providerId="ADAL" clId="{DC608C19-C91C-4612-B91E-3CA40E9E4CE2}" dt="2022-11-24T10:06:17.038" v="800" actId="207"/>
          <ac:spMkLst>
            <pc:docMk/>
            <pc:sldMk cId="1214918839" sldId="3336"/>
            <ac:spMk id="15" creationId="{A4DCEEF2-5879-E745-8244-34A632B864B3}"/>
          </ac:spMkLst>
        </pc:spChg>
        <pc:spChg chg="mod">
          <ac:chgData name="Tatjana Davis" userId="79c6d995-e18a-4768-b3c2-eac52bff7248" providerId="ADAL" clId="{DC608C19-C91C-4612-B91E-3CA40E9E4CE2}" dt="2022-11-22T07:03:02.324" v="559" actId="403"/>
          <ac:spMkLst>
            <pc:docMk/>
            <pc:sldMk cId="1214918839" sldId="3336"/>
            <ac:spMk id="16" creationId="{B3EB15D8-872E-9F4C-907E-CFECF2B2A514}"/>
          </ac:spMkLst>
        </pc:spChg>
        <pc:spChg chg="mod">
          <ac:chgData name="Tatjana Davis" userId="79c6d995-e18a-4768-b3c2-eac52bff7248" providerId="ADAL" clId="{DC608C19-C91C-4612-B91E-3CA40E9E4CE2}" dt="2022-11-22T07:03:02.324" v="559" actId="403"/>
          <ac:spMkLst>
            <pc:docMk/>
            <pc:sldMk cId="1214918839" sldId="3336"/>
            <ac:spMk id="17" creationId="{0C87F645-4BEF-D540-877F-E8DBBDF2A177}"/>
          </ac:spMkLst>
        </pc:spChg>
        <pc:spChg chg="mod">
          <ac:chgData name="Tatjana Davis" userId="79c6d995-e18a-4768-b3c2-eac52bff7248" providerId="ADAL" clId="{DC608C19-C91C-4612-B91E-3CA40E9E4CE2}" dt="2022-11-22T07:03:02.324" v="559" actId="403"/>
          <ac:spMkLst>
            <pc:docMk/>
            <pc:sldMk cId="1214918839" sldId="3336"/>
            <ac:spMk id="18" creationId="{90D95603-A77D-1A44-812F-E4AD0E828236}"/>
          </ac:spMkLst>
        </pc:spChg>
        <pc:spChg chg="mod">
          <ac:chgData name="Tatjana Davis" userId="79c6d995-e18a-4768-b3c2-eac52bff7248" providerId="ADAL" clId="{DC608C19-C91C-4612-B91E-3CA40E9E4CE2}" dt="2022-11-24T10:06:17.038" v="800" actId="207"/>
          <ac:spMkLst>
            <pc:docMk/>
            <pc:sldMk cId="1214918839" sldId="3336"/>
            <ac:spMk id="19" creationId="{6ECCAAD7-628F-0343-9D8E-6904E907DB34}"/>
          </ac:spMkLst>
        </pc:spChg>
        <pc:spChg chg="mod">
          <ac:chgData name="Tatjana Davis" userId="79c6d995-e18a-4768-b3c2-eac52bff7248" providerId="ADAL" clId="{DC608C19-C91C-4612-B91E-3CA40E9E4CE2}" dt="2022-11-22T07:03:02.324" v="559" actId="403"/>
          <ac:spMkLst>
            <pc:docMk/>
            <pc:sldMk cId="1214918839" sldId="3336"/>
            <ac:spMk id="20" creationId="{2F849800-EB07-3049-9FF3-2C798B26F2FA}"/>
          </ac:spMkLst>
        </pc:spChg>
        <pc:spChg chg="mod">
          <ac:chgData name="Tatjana Davis" userId="79c6d995-e18a-4768-b3c2-eac52bff7248" providerId="ADAL" clId="{DC608C19-C91C-4612-B91E-3CA40E9E4CE2}" dt="2022-11-22T07:03:02.324" v="559" actId="403"/>
          <ac:spMkLst>
            <pc:docMk/>
            <pc:sldMk cId="1214918839" sldId="3336"/>
            <ac:spMk id="21" creationId="{CD6DC30C-4B0F-FB49-B4B6-91E42E0E32F0}"/>
          </ac:spMkLst>
        </pc:spChg>
        <pc:spChg chg="mod">
          <ac:chgData name="Tatjana Davis" userId="79c6d995-e18a-4768-b3c2-eac52bff7248" providerId="ADAL" clId="{DC608C19-C91C-4612-B91E-3CA40E9E4CE2}" dt="2022-11-22T07:03:02.324" v="559" actId="403"/>
          <ac:spMkLst>
            <pc:docMk/>
            <pc:sldMk cId="1214918839" sldId="3336"/>
            <ac:spMk id="22" creationId="{BE1F5513-009F-E242-8B32-4AE1A7665242}"/>
          </ac:spMkLst>
        </pc:spChg>
        <pc:spChg chg="mod">
          <ac:chgData name="Tatjana Davis" userId="79c6d995-e18a-4768-b3c2-eac52bff7248" providerId="ADAL" clId="{DC608C19-C91C-4612-B91E-3CA40E9E4CE2}" dt="2022-11-24T10:06:17.038" v="800" actId="207"/>
          <ac:spMkLst>
            <pc:docMk/>
            <pc:sldMk cId="1214918839" sldId="3336"/>
            <ac:spMk id="23" creationId="{08C42DC3-8143-584F-A0D4-B837E7DF65D3}"/>
          </ac:spMkLst>
        </pc:spChg>
        <pc:spChg chg="mod">
          <ac:chgData name="Tatjana Davis" userId="79c6d995-e18a-4768-b3c2-eac52bff7248" providerId="ADAL" clId="{DC608C19-C91C-4612-B91E-3CA40E9E4CE2}" dt="2022-11-22T07:03:02.324" v="559" actId="403"/>
          <ac:spMkLst>
            <pc:docMk/>
            <pc:sldMk cId="1214918839" sldId="3336"/>
            <ac:spMk id="24" creationId="{23FEBD9B-1B0D-B541-9756-43D5C04CFAA4}"/>
          </ac:spMkLst>
        </pc:spChg>
        <pc:spChg chg="mod">
          <ac:chgData name="Tatjana Davis" userId="79c6d995-e18a-4768-b3c2-eac52bff7248" providerId="ADAL" clId="{DC608C19-C91C-4612-B91E-3CA40E9E4CE2}" dt="2022-11-22T07:03:02.324" v="559" actId="403"/>
          <ac:spMkLst>
            <pc:docMk/>
            <pc:sldMk cId="1214918839" sldId="3336"/>
            <ac:spMk id="25" creationId="{B972FBD6-BE85-4E45-A967-3EF632842DF4}"/>
          </ac:spMkLst>
        </pc:spChg>
        <pc:spChg chg="mod">
          <ac:chgData name="Tatjana Davis" userId="79c6d995-e18a-4768-b3c2-eac52bff7248" providerId="ADAL" clId="{DC608C19-C91C-4612-B91E-3CA40E9E4CE2}" dt="2022-11-22T07:03:02.324" v="559" actId="403"/>
          <ac:spMkLst>
            <pc:docMk/>
            <pc:sldMk cId="1214918839" sldId="3336"/>
            <ac:spMk id="26" creationId="{DE55F3EC-8503-1D4F-811A-15D4747FB851}"/>
          </ac:spMkLst>
        </pc:spChg>
        <pc:spChg chg="mod">
          <ac:chgData name="Tatjana Davis" userId="79c6d995-e18a-4768-b3c2-eac52bff7248" providerId="ADAL" clId="{DC608C19-C91C-4612-B91E-3CA40E9E4CE2}" dt="2022-11-24T10:06:17.038" v="800" actId="207"/>
          <ac:spMkLst>
            <pc:docMk/>
            <pc:sldMk cId="1214918839" sldId="3336"/>
            <ac:spMk id="27" creationId="{A605EBC6-BD7F-3240-929D-E99AA6C99AB4}"/>
          </ac:spMkLst>
        </pc:spChg>
      </pc:sldChg>
      <pc:sldChg chg="modSp mod">
        <pc:chgData name="Tatjana Davis" userId="79c6d995-e18a-4768-b3c2-eac52bff7248" providerId="ADAL" clId="{DC608C19-C91C-4612-B91E-3CA40E9E4CE2}" dt="2022-11-22T07:17:08.626" v="669" actId="255"/>
        <pc:sldMkLst>
          <pc:docMk/>
          <pc:sldMk cId="523997409" sldId="3373"/>
        </pc:sldMkLst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2" creationId="{57BA4618-83A0-1540-8BFB-47E3E156ED00}"/>
          </ac:spMkLst>
        </pc:spChg>
        <pc:spChg chg="mod">
          <ac:chgData name="Tatjana Davis" userId="79c6d995-e18a-4768-b3c2-eac52bff7248" providerId="ADAL" clId="{DC608C19-C91C-4612-B91E-3CA40E9E4CE2}" dt="2022-11-22T07:17:08.626" v="669" actId="255"/>
          <ac:spMkLst>
            <pc:docMk/>
            <pc:sldMk cId="523997409" sldId="3373"/>
            <ac:spMk id="3" creationId="{BF2E554D-EDB5-B24C-997F-91C419DA7D4F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4" creationId="{CC443A01-DC98-8545-8C58-71D0A1351248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5" creationId="{FE776CEF-BF85-BE48-A442-C45C647A55F2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6" creationId="{4AC70E1C-557F-AC43-83E3-3E00433264DB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7" creationId="{C5F70FB0-54C1-3B4F-B607-D217A17BC61B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11" creationId="{21F548BF-4207-0049-B24F-72D18FEFE292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13" creationId="{9EB7220C-7C65-0046-9B6D-FF191F9A31C2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14" creationId="{A759293A-4FEA-524A-A052-716358BD58B5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15" creationId="{0D6183E8-3762-5E4E-BCE9-7A49838DF4A0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17" creationId="{46C0DC4A-858B-2447-A90F-87C185129162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19" creationId="{A0F01218-DDAD-F642-A75B-E1B246504DEF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20" creationId="{F5B58562-55DC-9241-B4FD-3383EEBFC092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21" creationId="{154923DC-F6BA-8543-AB9B-5B6A74241030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23" creationId="{310984CE-FB27-854D-BC41-3A27DBCE8205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25" creationId="{FEEFF774-C99C-5142-BCF2-816B4DB009B0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26" creationId="{C175C0FF-8483-F045-B149-58F688FCADCF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27" creationId="{AC5EEF3E-0304-644A-8A2C-13E626874E4B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29" creationId="{6ADB8084-9D08-4844-A15E-1C2AA2AE0ABE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31" creationId="{B4D12218-0BD4-AC44-A7D3-0ABD17BF29BB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32" creationId="{2389BE36-47B9-8B4D-9E9E-74ED891D091D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33" creationId="{3BC76689-76B7-5D43-9FDD-9878388A662C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35" creationId="{0AEA0F9E-2CDC-4141-B85E-A2210D28CD68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37" creationId="{C20F3287-D8E8-484C-919C-8560EA2BA484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38" creationId="{8D036BC1-575A-4E44-A6EC-CFDC5CF3AF5C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39" creationId="{FE02FB42-D0CD-7741-BB03-58C4CAFD545A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41" creationId="{D5AD81A5-00C0-A14A-BAB6-5E53307A3592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43" creationId="{986C86A8-5392-AA4C-9BF7-FA7FA498B632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44" creationId="{B237DDD1-3F4B-F746-8B8B-5746E5D674FB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45" creationId="{A28470FE-4534-0545-A185-4D9DAA780122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47" creationId="{B330682D-6BA0-994E-BFF1-E04091B51B7D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49" creationId="{9DD3640D-393A-ED4D-8C28-3225A2D6165E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50" creationId="{7EA619A7-0AD3-5646-B76A-FFE3595A25B8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51" creationId="{84BD6318-655E-5E41-B76B-11182D5FE922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53" creationId="{1F501D2B-06D8-5043-B38F-D5956CFC7C7D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55" creationId="{6ABE9C47-CB46-7542-9B3D-9632D30D4D0D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56" creationId="{41D74E28-A7EB-B14A-8D5E-79A7E7D2D267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57" creationId="{8EF8B9EF-18D2-2F48-ABD7-BAF2191063EF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67" creationId="{A7EFACF8-2A00-6345-B2C7-CA6EB9617294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68" creationId="{E0EBB51E-30BB-D848-A502-D142C29EB9AC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69" creationId="{FCDC1AF9-2265-134E-BA37-0D36044AC4B5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70" creationId="{F3E82517-E7DC-DA4E-B6F9-B2AC7BA54821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71" creationId="{E52801E4-A079-E745-89AA-7C360E034351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72" creationId="{AE6DA890-2F4A-D14A-9711-035BE13C21EE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73" creationId="{CE7C64BE-ABE1-7F4C-B8FC-84197B0A2B94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74" creationId="{3263D9AC-90A7-A647-B095-FAF372F35DD0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75" creationId="{D8D13625-9A79-634C-8CFB-C785B95E0071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76" creationId="{6FDE59DB-CE5E-0E4D-BBF0-6E9271CB60BB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77" creationId="{86381C5D-82A2-A647-B02C-47384450640B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78" creationId="{2940B9FC-E5B9-A748-9DB7-81BB0AC829A3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81" creationId="{305E7064-2F95-0C40-86F8-0CE64FD3A0BA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82" creationId="{CA3A9535-4539-B146-924C-F22563D68620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83" creationId="{FC86C9FF-87B2-4B43-B8C4-2094CE914B8E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84" creationId="{CA9CF95C-7BE3-574A-9FA3-1A01F81C655A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85" creationId="{CBC5536E-DF25-DD46-907C-EBA1A035B29C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86" creationId="{5899DE25-5ABA-2F40-9EC2-F74181E505A3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87" creationId="{D19F17CF-AB5A-354B-A3FA-C3C40F77F724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88" creationId="{9F32B870-0B17-664B-A958-058E37C13740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90" creationId="{0D6B0536-45DA-334C-BF2C-CB5A1E7C1BF8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91" creationId="{13C53CD0-E7C7-E648-935F-41AEB3BAB7B7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92" creationId="{B0A6BBC8-657E-EF46-A199-555EA79D254B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93" creationId="{05AAE61E-E0FD-A140-B969-69750459083D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94" creationId="{C9A1D91A-E02D-1145-AF49-A87FB38FE3B7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95" creationId="{A5AC7D2F-1983-974A-8D6A-E28AC7B04E3B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96" creationId="{3A6C1DED-A226-C74D-95BB-60D7BE9AB365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97" creationId="{D646206E-486A-2247-B12E-03FF8F74D43D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98" creationId="{3255370E-3EFD-CA4E-8090-1D3815958AF4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99" creationId="{70F3FA01-1FA4-3947-B5F9-66DDED32C8B5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100" creationId="{4B7EBB06-1A62-DA40-AC38-87F642785076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101" creationId="{EBDB99DE-3CC6-F644-985A-56B8460897D5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102" creationId="{0ABEF297-6E60-3D40-B94D-57B66278686D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103" creationId="{AABA1ED9-D0A8-8546-B861-0A563385DF94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104" creationId="{B39B9BD0-3A3E-504F-B2B9-D3AC1427D356}"/>
          </ac:spMkLst>
        </pc:spChg>
        <pc:spChg chg="mod">
          <ac:chgData name="Tatjana Davis" userId="79c6d995-e18a-4768-b3c2-eac52bff7248" providerId="ADAL" clId="{DC608C19-C91C-4612-B91E-3CA40E9E4CE2}" dt="2022-11-22T07:16:53.757" v="668" actId="403"/>
          <ac:spMkLst>
            <pc:docMk/>
            <pc:sldMk cId="523997409" sldId="3373"/>
            <ac:spMk id="105" creationId="{FFAD8F87-6E42-4941-88B4-64327F8D810D}"/>
          </ac:spMkLst>
        </pc:spChg>
      </pc:sldChg>
      <pc:sldChg chg="modSp mod">
        <pc:chgData name="Tatjana Davis" userId="79c6d995-e18a-4768-b3c2-eac52bff7248" providerId="ADAL" clId="{DC608C19-C91C-4612-B91E-3CA40E9E4CE2}" dt="2022-11-22T07:13:44.083" v="637" actId="1076"/>
        <pc:sldMkLst>
          <pc:docMk/>
          <pc:sldMk cId="2803339451" sldId="3375"/>
        </pc:sldMkLst>
        <pc:spChg chg="mod">
          <ac:chgData name="Tatjana Davis" userId="79c6d995-e18a-4768-b3c2-eac52bff7248" providerId="ADAL" clId="{DC608C19-C91C-4612-B91E-3CA40E9E4CE2}" dt="2022-11-22T07:13:31.575" v="635" actId="255"/>
          <ac:spMkLst>
            <pc:docMk/>
            <pc:sldMk cId="2803339451" sldId="3375"/>
            <ac:spMk id="2" creationId="{B463A75E-9077-5F47-8E3D-6716619891B7}"/>
          </ac:spMkLst>
        </pc:spChg>
        <pc:spChg chg="mod">
          <ac:chgData name="Tatjana Davis" userId="79c6d995-e18a-4768-b3c2-eac52bff7248" providerId="ADAL" clId="{DC608C19-C91C-4612-B91E-3CA40E9E4CE2}" dt="2022-11-22T07:13:44.083" v="637" actId="1076"/>
          <ac:spMkLst>
            <pc:docMk/>
            <pc:sldMk cId="2803339451" sldId="3375"/>
            <ac:spMk id="3" creationId="{33AF85DA-4FF7-C743-AC53-B95CEDDF087A}"/>
          </ac:spMkLst>
        </pc:spChg>
        <pc:spChg chg="mod">
          <ac:chgData name="Tatjana Davis" userId="79c6d995-e18a-4768-b3c2-eac52bff7248" providerId="ADAL" clId="{DC608C19-C91C-4612-B91E-3CA40E9E4CE2}" dt="2022-11-22T07:13:02.615" v="633" actId="403"/>
          <ac:spMkLst>
            <pc:docMk/>
            <pc:sldMk cId="2803339451" sldId="3375"/>
            <ac:spMk id="4" creationId="{037D6035-7673-8A44-A3E1-D7860C442C15}"/>
          </ac:spMkLst>
        </pc:spChg>
        <pc:spChg chg="mod">
          <ac:chgData name="Tatjana Davis" userId="79c6d995-e18a-4768-b3c2-eac52bff7248" providerId="ADAL" clId="{DC608C19-C91C-4612-B91E-3CA40E9E4CE2}" dt="2022-11-22T07:13:02.615" v="633" actId="403"/>
          <ac:spMkLst>
            <pc:docMk/>
            <pc:sldMk cId="2803339451" sldId="3375"/>
            <ac:spMk id="5" creationId="{C1DD6490-D91C-054F-95A2-E084D1EBD856}"/>
          </ac:spMkLst>
        </pc:spChg>
        <pc:spChg chg="mod">
          <ac:chgData name="Tatjana Davis" userId="79c6d995-e18a-4768-b3c2-eac52bff7248" providerId="ADAL" clId="{DC608C19-C91C-4612-B91E-3CA40E9E4CE2}" dt="2022-11-22T07:13:02.615" v="633" actId="403"/>
          <ac:spMkLst>
            <pc:docMk/>
            <pc:sldMk cId="2803339451" sldId="3375"/>
            <ac:spMk id="8" creationId="{6F9C386D-2885-1B43-A879-3BC3EA076353}"/>
          </ac:spMkLst>
        </pc:spChg>
        <pc:spChg chg="mod">
          <ac:chgData name="Tatjana Davis" userId="79c6d995-e18a-4768-b3c2-eac52bff7248" providerId="ADAL" clId="{DC608C19-C91C-4612-B91E-3CA40E9E4CE2}" dt="2022-11-22T07:13:02.615" v="633" actId="403"/>
          <ac:spMkLst>
            <pc:docMk/>
            <pc:sldMk cId="2803339451" sldId="3375"/>
            <ac:spMk id="9" creationId="{E95054DC-05D7-C845-9341-E6ADB03E01DF}"/>
          </ac:spMkLst>
        </pc:spChg>
        <pc:spChg chg="mod">
          <ac:chgData name="Tatjana Davis" userId="79c6d995-e18a-4768-b3c2-eac52bff7248" providerId="ADAL" clId="{DC608C19-C91C-4612-B91E-3CA40E9E4CE2}" dt="2022-11-22T07:13:02.615" v="633" actId="403"/>
          <ac:spMkLst>
            <pc:docMk/>
            <pc:sldMk cId="2803339451" sldId="3375"/>
            <ac:spMk id="11" creationId="{18ECE3F0-659C-9740-996D-C16D21C4E186}"/>
          </ac:spMkLst>
        </pc:spChg>
        <pc:spChg chg="mod">
          <ac:chgData name="Tatjana Davis" userId="79c6d995-e18a-4768-b3c2-eac52bff7248" providerId="ADAL" clId="{DC608C19-C91C-4612-B91E-3CA40E9E4CE2}" dt="2022-11-22T07:13:02.615" v="633" actId="403"/>
          <ac:spMkLst>
            <pc:docMk/>
            <pc:sldMk cId="2803339451" sldId="3375"/>
            <ac:spMk id="12" creationId="{425ADC12-BB41-BB40-8B63-CEECE84191EA}"/>
          </ac:spMkLst>
        </pc:spChg>
        <pc:spChg chg="mod">
          <ac:chgData name="Tatjana Davis" userId="79c6d995-e18a-4768-b3c2-eac52bff7248" providerId="ADAL" clId="{DC608C19-C91C-4612-B91E-3CA40E9E4CE2}" dt="2022-11-22T07:13:02.615" v="633" actId="403"/>
          <ac:spMkLst>
            <pc:docMk/>
            <pc:sldMk cId="2803339451" sldId="3375"/>
            <ac:spMk id="14" creationId="{9D25ACED-57F1-A742-8DC7-F396093A635D}"/>
          </ac:spMkLst>
        </pc:spChg>
        <pc:spChg chg="mod">
          <ac:chgData name="Tatjana Davis" userId="79c6d995-e18a-4768-b3c2-eac52bff7248" providerId="ADAL" clId="{DC608C19-C91C-4612-B91E-3CA40E9E4CE2}" dt="2022-11-22T07:13:02.615" v="633" actId="403"/>
          <ac:spMkLst>
            <pc:docMk/>
            <pc:sldMk cId="2803339451" sldId="3375"/>
            <ac:spMk id="15" creationId="{E4BA7EB8-D05A-E14C-8AC7-88B8493BE3BD}"/>
          </ac:spMkLst>
        </pc:spChg>
        <pc:spChg chg="mod">
          <ac:chgData name="Tatjana Davis" userId="79c6d995-e18a-4768-b3c2-eac52bff7248" providerId="ADAL" clId="{DC608C19-C91C-4612-B91E-3CA40E9E4CE2}" dt="2022-11-22T07:13:02.615" v="633" actId="403"/>
          <ac:spMkLst>
            <pc:docMk/>
            <pc:sldMk cId="2803339451" sldId="3375"/>
            <ac:spMk id="17" creationId="{E93D6B9C-67DA-F746-9F7E-EFEDB8356BDE}"/>
          </ac:spMkLst>
        </pc:spChg>
        <pc:spChg chg="mod">
          <ac:chgData name="Tatjana Davis" userId="79c6d995-e18a-4768-b3c2-eac52bff7248" providerId="ADAL" clId="{DC608C19-C91C-4612-B91E-3CA40E9E4CE2}" dt="2022-11-22T07:13:02.615" v="633" actId="403"/>
          <ac:spMkLst>
            <pc:docMk/>
            <pc:sldMk cId="2803339451" sldId="3375"/>
            <ac:spMk id="18" creationId="{54AD13A3-5F7C-ED4D-B104-6017460621E6}"/>
          </ac:spMkLst>
        </pc:spChg>
        <pc:spChg chg="mod">
          <ac:chgData name="Tatjana Davis" userId="79c6d995-e18a-4768-b3c2-eac52bff7248" providerId="ADAL" clId="{DC608C19-C91C-4612-B91E-3CA40E9E4CE2}" dt="2022-11-22T07:13:02.615" v="633" actId="403"/>
          <ac:spMkLst>
            <pc:docMk/>
            <pc:sldMk cId="2803339451" sldId="3375"/>
            <ac:spMk id="20" creationId="{61CF7996-B9C7-3140-9507-7187DFA95A00}"/>
          </ac:spMkLst>
        </pc:spChg>
        <pc:spChg chg="mod">
          <ac:chgData name="Tatjana Davis" userId="79c6d995-e18a-4768-b3c2-eac52bff7248" providerId="ADAL" clId="{DC608C19-C91C-4612-B91E-3CA40E9E4CE2}" dt="2022-11-22T07:13:02.615" v="633" actId="403"/>
          <ac:spMkLst>
            <pc:docMk/>
            <pc:sldMk cId="2803339451" sldId="3375"/>
            <ac:spMk id="21" creationId="{75CEEB12-8489-B742-A9C2-C69EFE9E594E}"/>
          </ac:spMkLst>
        </pc:spChg>
        <pc:spChg chg="mod">
          <ac:chgData name="Tatjana Davis" userId="79c6d995-e18a-4768-b3c2-eac52bff7248" providerId="ADAL" clId="{DC608C19-C91C-4612-B91E-3CA40E9E4CE2}" dt="2022-11-22T07:13:02.615" v="633" actId="403"/>
          <ac:spMkLst>
            <pc:docMk/>
            <pc:sldMk cId="2803339451" sldId="3375"/>
            <ac:spMk id="38" creationId="{1FC618A6-3C57-6544-AECB-58A422437B55}"/>
          </ac:spMkLst>
        </pc:spChg>
        <pc:spChg chg="mod">
          <ac:chgData name="Tatjana Davis" userId="79c6d995-e18a-4768-b3c2-eac52bff7248" providerId="ADAL" clId="{DC608C19-C91C-4612-B91E-3CA40E9E4CE2}" dt="2022-11-22T07:13:02.615" v="633" actId="403"/>
          <ac:spMkLst>
            <pc:docMk/>
            <pc:sldMk cId="2803339451" sldId="3375"/>
            <ac:spMk id="39" creationId="{3FCE8BF0-D32F-CE40-88FE-F792B4847749}"/>
          </ac:spMkLst>
        </pc:spChg>
        <pc:spChg chg="mod">
          <ac:chgData name="Tatjana Davis" userId="79c6d995-e18a-4768-b3c2-eac52bff7248" providerId="ADAL" clId="{DC608C19-C91C-4612-B91E-3CA40E9E4CE2}" dt="2022-11-22T07:13:02.615" v="633" actId="403"/>
          <ac:spMkLst>
            <pc:docMk/>
            <pc:sldMk cId="2803339451" sldId="3375"/>
            <ac:spMk id="78" creationId="{35829254-2635-C84D-ACB3-76E1B8D785C1}"/>
          </ac:spMkLst>
        </pc:spChg>
        <pc:spChg chg="mod">
          <ac:chgData name="Tatjana Davis" userId="79c6d995-e18a-4768-b3c2-eac52bff7248" providerId="ADAL" clId="{DC608C19-C91C-4612-B91E-3CA40E9E4CE2}" dt="2022-11-22T07:13:02.615" v="633" actId="403"/>
          <ac:spMkLst>
            <pc:docMk/>
            <pc:sldMk cId="2803339451" sldId="3375"/>
            <ac:spMk id="79" creationId="{600188F4-9835-0D42-BD86-F2D44679D9BD}"/>
          </ac:spMkLst>
        </pc:spChg>
        <pc:spChg chg="mod">
          <ac:chgData name="Tatjana Davis" userId="79c6d995-e18a-4768-b3c2-eac52bff7248" providerId="ADAL" clId="{DC608C19-C91C-4612-B91E-3CA40E9E4CE2}" dt="2022-11-22T07:13:02.615" v="633" actId="403"/>
          <ac:spMkLst>
            <pc:docMk/>
            <pc:sldMk cId="2803339451" sldId="3375"/>
            <ac:spMk id="80" creationId="{61DFBECD-A912-7F42-B8E0-2CA3E8201C1B}"/>
          </ac:spMkLst>
        </pc:spChg>
        <pc:spChg chg="mod">
          <ac:chgData name="Tatjana Davis" userId="79c6d995-e18a-4768-b3c2-eac52bff7248" providerId="ADAL" clId="{DC608C19-C91C-4612-B91E-3CA40E9E4CE2}" dt="2022-11-22T07:13:02.615" v="633" actId="403"/>
          <ac:spMkLst>
            <pc:docMk/>
            <pc:sldMk cId="2803339451" sldId="3375"/>
            <ac:spMk id="81" creationId="{BFB4615A-4399-5D4D-B4D3-9574E6B91820}"/>
          </ac:spMkLst>
        </pc:spChg>
        <pc:spChg chg="mod">
          <ac:chgData name="Tatjana Davis" userId="79c6d995-e18a-4768-b3c2-eac52bff7248" providerId="ADAL" clId="{DC608C19-C91C-4612-B91E-3CA40E9E4CE2}" dt="2022-11-22T07:13:02.615" v="633" actId="403"/>
          <ac:spMkLst>
            <pc:docMk/>
            <pc:sldMk cId="2803339451" sldId="3375"/>
            <ac:spMk id="82" creationId="{4C52B926-BCF1-434C-BAE5-BCB2F55C5D1A}"/>
          </ac:spMkLst>
        </pc:spChg>
        <pc:spChg chg="mod">
          <ac:chgData name="Tatjana Davis" userId="79c6d995-e18a-4768-b3c2-eac52bff7248" providerId="ADAL" clId="{DC608C19-C91C-4612-B91E-3CA40E9E4CE2}" dt="2022-11-22T07:13:02.615" v="633" actId="403"/>
          <ac:spMkLst>
            <pc:docMk/>
            <pc:sldMk cId="2803339451" sldId="3375"/>
            <ac:spMk id="83" creationId="{D1A7AAFF-6214-C149-8F41-253FFDAB9530}"/>
          </ac:spMkLst>
        </pc:spChg>
        <pc:spChg chg="mod">
          <ac:chgData name="Tatjana Davis" userId="79c6d995-e18a-4768-b3c2-eac52bff7248" providerId="ADAL" clId="{DC608C19-C91C-4612-B91E-3CA40E9E4CE2}" dt="2022-11-22T07:13:02.615" v="633" actId="403"/>
          <ac:spMkLst>
            <pc:docMk/>
            <pc:sldMk cId="2803339451" sldId="3375"/>
            <ac:spMk id="84" creationId="{ABAE16FF-DDE0-C34A-BD73-B0866471A698}"/>
          </ac:spMkLst>
        </pc:spChg>
        <pc:spChg chg="mod">
          <ac:chgData name="Tatjana Davis" userId="79c6d995-e18a-4768-b3c2-eac52bff7248" providerId="ADAL" clId="{DC608C19-C91C-4612-B91E-3CA40E9E4CE2}" dt="2022-11-22T07:13:02.615" v="633" actId="403"/>
          <ac:spMkLst>
            <pc:docMk/>
            <pc:sldMk cId="2803339451" sldId="3375"/>
            <ac:spMk id="85" creationId="{96EE6094-54E8-D141-BDE8-7DB0D8806704}"/>
          </ac:spMkLst>
        </pc:spChg>
        <pc:spChg chg="mod">
          <ac:chgData name="Tatjana Davis" userId="79c6d995-e18a-4768-b3c2-eac52bff7248" providerId="ADAL" clId="{DC608C19-C91C-4612-B91E-3CA40E9E4CE2}" dt="2022-11-22T07:13:02.615" v="633" actId="403"/>
          <ac:spMkLst>
            <pc:docMk/>
            <pc:sldMk cId="2803339451" sldId="3375"/>
            <ac:spMk id="86" creationId="{AB0489CA-F124-5C4C-8068-D421FC13D50E}"/>
          </ac:spMkLst>
        </pc:spChg>
        <pc:spChg chg="mod">
          <ac:chgData name="Tatjana Davis" userId="79c6d995-e18a-4768-b3c2-eac52bff7248" providerId="ADAL" clId="{DC608C19-C91C-4612-B91E-3CA40E9E4CE2}" dt="2022-11-22T07:13:02.615" v="633" actId="403"/>
          <ac:spMkLst>
            <pc:docMk/>
            <pc:sldMk cId="2803339451" sldId="3375"/>
            <ac:spMk id="87" creationId="{09CB9603-394D-8B44-88B7-BDE7DA431A81}"/>
          </ac:spMkLst>
        </pc:spChg>
        <pc:spChg chg="mod">
          <ac:chgData name="Tatjana Davis" userId="79c6d995-e18a-4768-b3c2-eac52bff7248" providerId="ADAL" clId="{DC608C19-C91C-4612-B91E-3CA40E9E4CE2}" dt="2022-11-22T07:13:02.615" v="633" actId="403"/>
          <ac:spMkLst>
            <pc:docMk/>
            <pc:sldMk cId="2803339451" sldId="3375"/>
            <ac:spMk id="88" creationId="{32A231EF-7268-B04D-98D4-E950A67F9FC5}"/>
          </ac:spMkLst>
        </pc:spChg>
        <pc:spChg chg="mod">
          <ac:chgData name="Tatjana Davis" userId="79c6d995-e18a-4768-b3c2-eac52bff7248" providerId="ADAL" clId="{DC608C19-C91C-4612-B91E-3CA40E9E4CE2}" dt="2022-11-22T07:13:02.615" v="633" actId="403"/>
          <ac:spMkLst>
            <pc:docMk/>
            <pc:sldMk cId="2803339451" sldId="3375"/>
            <ac:spMk id="89" creationId="{26A3084B-47C9-7642-B18F-69A2095B7332}"/>
          </ac:spMkLst>
        </pc:spChg>
        <pc:spChg chg="mod">
          <ac:chgData name="Tatjana Davis" userId="79c6d995-e18a-4768-b3c2-eac52bff7248" providerId="ADAL" clId="{DC608C19-C91C-4612-B91E-3CA40E9E4CE2}" dt="2022-11-22T07:13:02.615" v="633" actId="403"/>
          <ac:spMkLst>
            <pc:docMk/>
            <pc:sldMk cId="2803339451" sldId="3375"/>
            <ac:spMk id="108" creationId="{3700E746-06BB-B449-AD24-28A26A97792B}"/>
          </ac:spMkLst>
        </pc:spChg>
        <pc:spChg chg="mod">
          <ac:chgData name="Tatjana Davis" userId="79c6d995-e18a-4768-b3c2-eac52bff7248" providerId="ADAL" clId="{DC608C19-C91C-4612-B91E-3CA40E9E4CE2}" dt="2022-11-22T07:13:02.615" v="633" actId="403"/>
          <ac:spMkLst>
            <pc:docMk/>
            <pc:sldMk cId="2803339451" sldId="3375"/>
            <ac:spMk id="109" creationId="{C11E66E1-60B1-9A44-B5D5-9402E13F4681}"/>
          </ac:spMkLst>
        </pc:spChg>
        <pc:spChg chg="mod">
          <ac:chgData name="Tatjana Davis" userId="79c6d995-e18a-4768-b3c2-eac52bff7248" providerId="ADAL" clId="{DC608C19-C91C-4612-B91E-3CA40E9E4CE2}" dt="2022-11-22T07:13:02.615" v="633" actId="403"/>
          <ac:spMkLst>
            <pc:docMk/>
            <pc:sldMk cId="2803339451" sldId="3375"/>
            <ac:spMk id="124" creationId="{41DEFD94-1BBA-A045-B520-2B5989D91B01}"/>
          </ac:spMkLst>
        </pc:spChg>
        <pc:spChg chg="mod">
          <ac:chgData name="Tatjana Davis" userId="79c6d995-e18a-4768-b3c2-eac52bff7248" providerId="ADAL" clId="{DC608C19-C91C-4612-B91E-3CA40E9E4CE2}" dt="2022-11-22T07:13:02.615" v="633" actId="403"/>
          <ac:spMkLst>
            <pc:docMk/>
            <pc:sldMk cId="2803339451" sldId="3375"/>
            <ac:spMk id="125" creationId="{40CA9720-1F44-7F4F-ABBC-ACA089B21BB6}"/>
          </ac:spMkLst>
        </pc:spChg>
        <pc:spChg chg="mod">
          <ac:chgData name="Tatjana Davis" userId="79c6d995-e18a-4768-b3c2-eac52bff7248" providerId="ADAL" clId="{DC608C19-C91C-4612-B91E-3CA40E9E4CE2}" dt="2022-11-22T07:13:02.615" v="633" actId="403"/>
          <ac:spMkLst>
            <pc:docMk/>
            <pc:sldMk cId="2803339451" sldId="3375"/>
            <ac:spMk id="126" creationId="{CD6DC66E-571A-1548-8CF3-ABEB0A017044}"/>
          </ac:spMkLst>
        </pc:spChg>
        <pc:spChg chg="mod">
          <ac:chgData name="Tatjana Davis" userId="79c6d995-e18a-4768-b3c2-eac52bff7248" providerId="ADAL" clId="{DC608C19-C91C-4612-B91E-3CA40E9E4CE2}" dt="2022-11-22T07:13:02.615" v="633" actId="403"/>
          <ac:spMkLst>
            <pc:docMk/>
            <pc:sldMk cId="2803339451" sldId="3375"/>
            <ac:spMk id="127" creationId="{A18A7FBD-4696-AA41-8F70-87B1BDC7DDCA}"/>
          </ac:spMkLst>
        </pc:spChg>
        <pc:spChg chg="mod">
          <ac:chgData name="Tatjana Davis" userId="79c6d995-e18a-4768-b3c2-eac52bff7248" providerId="ADAL" clId="{DC608C19-C91C-4612-B91E-3CA40E9E4CE2}" dt="2022-11-22T07:13:02.615" v="633" actId="403"/>
          <ac:spMkLst>
            <pc:docMk/>
            <pc:sldMk cId="2803339451" sldId="3375"/>
            <ac:spMk id="128" creationId="{5DF668CE-41E4-9342-96F0-8DF43C28E428}"/>
          </ac:spMkLst>
        </pc:spChg>
        <pc:spChg chg="mod">
          <ac:chgData name="Tatjana Davis" userId="79c6d995-e18a-4768-b3c2-eac52bff7248" providerId="ADAL" clId="{DC608C19-C91C-4612-B91E-3CA40E9E4CE2}" dt="2022-11-22T07:13:02.615" v="633" actId="403"/>
          <ac:spMkLst>
            <pc:docMk/>
            <pc:sldMk cId="2803339451" sldId="3375"/>
            <ac:spMk id="129" creationId="{DDBC74F8-41BF-4845-9F7C-76D9C0F713EF}"/>
          </ac:spMkLst>
        </pc:spChg>
        <pc:spChg chg="mod">
          <ac:chgData name="Tatjana Davis" userId="79c6d995-e18a-4768-b3c2-eac52bff7248" providerId="ADAL" clId="{DC608C19-C91C-4612-B91E-3CA40E9E4CE2}" dt="2022-11-22T07:13:02.615" v="633" actId="403"/>
          <ac:spMkLst>
            <pc:docMk/>
            <pc:sldMk cId="2803339451" sldId="3375"/>
            <ac:spMk id="130" creationId="{707DF4A9-0645-5147-AADE-5470B1C8B704}"/>
          </ac:spMkLst>
        </pc:spChg>
        <pc:spChg chg="mod">
          <ac:chgData name="Tatjana Davis" userId="79c6d995-e18a-4768-b3c2-eac52bff7248" providerId="ADAL" clId="{DC608C19-C91C-4612-B91E-3CA40E9E4CE2}" dt="2022-11-22T07:13:02.615" v="633" actId="403"/>
          <ac:spMkLst>
            <pc:docMk/>
            <pc:sldMk cId="2803339451" sldId="3375"/>
            <ac:spMk id="131" creationId="{D28D656F-8B54-3D41-90C5-02F96D496D89}"/>
          </ac:spMkLst>
        </pc:spChg>
        <pc:spChg chg="mod">
          <ac:chgData name="Tatjana Davis" userId="79c6d995-e18a-4768-b3c2-eac52bff7248" providerId="ADAL" clId="{DC608C19-C91C-4612-B91E-3CA40E9E4CE2}" dt="2022-11-22T07:13:02.615" v="633" actId="403"/>
          <ac:spMkLst>
            <pc:docMk/>
            <pc:sldMk cId="2803339451" sldId="3375"/>
            <ac:spMk id="136" creationId="{5227B2D2-1A91-D74D-8066-37DD85E558D7}"/>
          </ac:spMkLst>
        </pc:spChg>
        <pc:spChg chg="mod">
          <ac:chgData name="Tatjana Davis" userId="79c6d995-e18a-4768-b3c2-eac52bff7248" providerId="ADAL" clId="{DC608C19-C91C-4612-B91E-3CA40E9E4CE2}" dt="2022-11-22T07:13:02.615" v="633" actId="403"/>
          <ac:spMkLst>
            <pc:docMk/>
            <pc:sldMk cId="2803339451" sldId="3375"/>
            <ac:spMk id="205" creationId="{16687B4F-295C-1E42-9E6C-DDF76BB4DAF9}"/>
          </ac:spMkLst>
        </pc:spChg>
        <pc:spChg chg="mod">
          <ac:chgData name="Tatjana Davis" userId="79c6d995-e18a-4768-b3c2-eac52bff7248" providerId="ADAL" clId="{DC608C19-C91C-4612-B91E-3CA40E9E4CE2}" dt="2022-11-22T07:13:02.615" v="633" actId="403"/>
          <ac:spMkLst>
            <pc:docMk/>
            <pc:sldMk cId="2803339451" sldId="3375"/>
            <ac:spMk id="206" creationId="{8740572E-6125-C743-AA24-530F6F7B82E6}"/>
          </ac:spMkLst>
        </pc:spChg>
        <pc:spChg chg="mod">
          <ac:chgData name="Tatjana Davis" userId="79c6d995-e18a-4768-b3c2-eac52bff7248" providerId="ADAL" clId="{DC608C19-C91C-4612-B91E-3CA40E9E4CE2}" dt="2022-11-22T07:13:02.615" v="633" actId="403"/>
          <ac:spMkLst>
            <pc:docMk/>
            <pc:sldMk cId="2803339451" sldId="3375"/>
            <ac:spMk id="207" creationId="{491468B2-5E65-FE4C-9FF0-453C01EB73C8}"/>
          </ac:spMkLst>
        </pc:spChg>
        <pc:spChg chg="mod">
          <ac:chgData name="Tatjana Davis" userId="79c6d995-e18a-4768-b3c2-eac52bff7248" providerId="ADAL" clId="{DC608C19-C91C-4612-B91E-3CA40E9E4CE2}" dt="2022-11-22T07:13:02.615" v="633" actId="403"/>
          <ac:spMkLst>
            <pc:docMk/>
            <pc:sldMk cId="2803339451" sldId="3375"/>
            <ac:spMk id="208" creationId="{2A135109-65C1-9248-AFE0-5D51EC4E0B86}"/>
          </ac:spMkLst>
        </pc:spChg>
        <pc:spChg chg="mod">
          <ac:chgData name="Tatjana Davis" userId="79c6d995-e18a-4768-b3c2-eac52bff7248" providerId="ADAL" clId="{DC608C19-C91C-4612-B91E-3CA40E9E4CE2}" dt="2022-11-22T07:13:02.615" v="633" actId="403"/>
          <ac:spMkLst>
            <pc:docMk/>
            <pc:sldMk cId="2803339451" sldId="3375"/>
            <ac:spMk id="209" creationId="{BDA1B7B7-3DA0-4042-A2AE-0607433C8024}"/>
          </ac:spMkLst>
        </pc:spChg>
        <pc:spChg chg="mod">
          <ac:chgData name="Tatjana Davis" userId="79c6d995-e18a-4768-b3c2-eac52bff7248" providerId="ADAL" clId="{DC608C19-C91C-4612-B91E-3CA40E9E4CE2}" dt="2022-11-22T07:13:02.615" v="633" actId="403"/>
          <ac:spMkLst>
            <pc:docMk/>
            <pc:sldMk cId="2803339451" sldId="3375"/>
            <ac:spMk id="210" creationId="{EE6B3228-3C06-CF48-BCA7-2C6AC607B3AE}"/>
          </ac:spMkLst>
        </pc:spChg>
        <pc:cxnChg chg="mod">
          <ac:chgData name="Tatjana Davis" userId="79c6d995-e18a-4768-b3c2-eac52bff7248" providerId="ADAL" clId="{DC608C19-C91C-4612-B91E-3CA40E9E4CE2}" dt="2022-11-22T07:13:02.615" v="633" actId="403"/>
          <ac:cxnSpMkLst>
            <pc:docMk/>
            <pc:sldMk cId="2803339451" sldId="3375"/>
            <ac:cxnSpMk id="155" creationId="{24F1CE14-6E55-1643-AD73-B3E4B2F07DBD}"/>
          </ac:cxnSpMkLst>
        </pc:cxnChg>
      </pc:sldChg>
      <pc:sldChg chg="modSp mod">
        <pc:chgData name="Tatjana Davis" userId="79c6d995-e18a-4768-b3c2-eac52bff7248" providerId="ADAL" clId="{DC608C19-C91C-4612-B91E-3CA40E9E4CE2}" dt="2022-11-22T07:14:11.693" v="642" actId="255"/>
        <pc:sldMkLst>
          <pc:docMk/>
          <pc:sldMk cId="1658449072" sldId="3377"/>
        </pc:sldMkLst>
        <pc:spChg chg="mod">
          <ac:chgData name="Tatjana Davis" userId="79c6d995-e18a-4768-b3c2-eac52bff7248" providerId="ADAL" clId="{DC608C19-C91C-4612-B91E-3CA40E9E4CE2}" dt="2022-11-22T07:14:03.918" v="641" actId="403"/>
          <ac:spMkLst>
            <pc:docMk/>
            <pc:sldMk cId="1658449072" sldId="3377"/>
            <ac:spMk id="2" creationId="{9A1DE0D0-1A4C-E448-8CCE-61FA2E6C8760}"/>
          </ac:spMkLst>
        </pc:spChg>
        <pc:spChg chg="mod">
          <ac:chgData name="Tatjana Davis" userId="79c6d995-e18a-4768-b3c2-eac52bff7248" providerId="ADAL" clId="{DC608C19-C91C-4612-B91E-3CA40E9E4CE2}" dt="2022-11-22T07:14:11.693" v="642" actId="255"/>
          <ac:spMkLst>
            <pc:docMk/>
            <pc:sldMk cId="1658449072" sldId="3377"/>
            <ac:spMk id="3" creationId="{8E1EED46-C82D-4C4E-A365-9FAA06D1B6C6}"/>
          </ac:spMkLst>
        </pc:spChg>
        <pc:spChg chg="mod">
          <ac:chgData name="Tatjana Davis" userId="79c6d995-e18a-4768-b3c2-eac52bff7248" providerId="ADAL" clId="{DC608C19-C91C-4612-B91E-3CA40E9E4CE2}" dt="2022-11-22T07:14:03.918" v="641" actId="403"/>
          <ac:spMkLst>
            <pc:docMk/>
            <pc:sldMk cId="1658449072" sldId="3377"/>
            <ac:spMk id="4" creationId="{ADAF8145-C228-FE4F-BB8C-3AD9820A6476}"/>
          </ac:spMkLst>
        </pc:spChg>
        <pc:spChg chg="mod">
          <ac:chgData name="Tatjana Davis" userId="79c6d995-e18a-4768-b3c2-eac52bff7248" providerId="ADAL" clId="{DC608C19-C91C-4612-B91E-3CA40E9E4CE2}" dt="2022-11-22T07:14:03.918" v="641" actId="403"/>
          <ac:spMkLst>
            <pc:docMk/>
            <pc:sldMk cId="1658449072" sldId="3377"/>
            <ac:spMk id="5" creationId="{9B196712-20B3-0645-9E85-2D9294570AE7}"/>
          </ac:spMkLst>
        </pc:spChg>
        <pc:spChg chg="mod">
          <ac:chgData name="Tatjana Davis" userId="79c6d995-e18a-4768-b3c2-eac52bff7248" providerId="ADAL" clId="{DC608C19-C91C-4612-B91E-3CA40E9E4CE2}" dt="2022-11-22T07:14:03.918" v="641" actId="403"/>
          <ac:spMkLst>
            <pc:docMk/>
            <pc:sldMk cId="1658449072" sldId="3377"/>
            <ac:spMk id="8" creationId="{88B26D8A-4659-4742-A814-8D29B1F0B12B}"/>
          </ac:spMkLst>
        </pc:spChg>
        <pc:spChg chg="mod">
          <ac:chgData name="Tatjana Davis" userId="79c6d995-e18a-4768-b3c2-eac52bff7248" providerId="ADAL" clId="{DC608C19-C91C-4612-B91E-3CA40E9E4CE2}" dt="2022-11-22T07:14:03.918" v="641" actId="403"/>
          <ac:spMkLst>
            <pc:docMk/>
            <pc:sldMk cId="1658449072" sldId="3377"/>
            <ac:spMk id="9" creationId="{621BC187-4514-2948-B8B7-23CBFAB5CACA}"/>
          </ac:spMkLst>
        </pc:spChg>
        <pc:spChg chg="mod">
          <ac:chgData name="Tatjana Davis" userId="79c6d995-e18a-4768-b3c2-eac52bff7248" providerId="ADAL" clId="{DC608C19-C91C-4612-B91E-3CA40E9E4CE2}" dt="2022-11-22T07:14:03.918" v="641" actId="403"/>
          <ac:spMkLst>
            <pc:docMk/>
            <pc:sldMk cId="1658449072" sldId="3377"/>
            <ac:spMk id="11" creationId="{5F6A7E1B-3667-CB49-BFD1-777E26EF6CF7}"/>
          </ac:spMkLst>
        </pc:spChg>
        <pc:spChg chg="mod">
          <ac:chgData name="Tatjana Davis" userId="79c6d995-e18a-4768-b3c2-eac52bff7248" providerId="ADAL" clId="{DC608C19-C91C-4612-B91E-3CA40E9E4CE2}" dt="2022-11-22T07:14:03.918" v="641" actId="403"/>
          <ac:spMkLst>
            <pc:docMk/>
            <pc:sldMk cId="1658449072" sldId="3377"/>
            <ac:spMk id="12" creationId="{195C1C67-8078-4649-8D0C-A648C0981AD1}"/>
          </ac:spMkLst>
        </pc:spChg>
        <pc:spChg chg="mod">
          <ac:chgData name="Tatjana Davis" userId="79c6d995-e18a-4768-b3c2-eac52bff7248" providerId="ADAL" clId="{DC608C19-C91C-4612-B91E-3CA40E9E4CE2}" dt="2022-11-22T07:14:03.918" v="641" actId="403"/>
          <ac:spMkLst>
            <pc:docMk/>
            <pc:sldMk cId="1658449072" sldId="3377"/>
            <ac:spMk id="14" creationId="{DA172848-A1CE-1C4F-9A33-616CE7D35E09}"/>
          </ac:spMkLst>
        </pc:spChg>
        <pc:spChg chg="mod">
          <ac:chgData name="Tatjana Davis" userId="79c6d995-e18a-4768-b3c2-eac52bff7248" providerId="ADAL" clId="{DC608C19-C91C-4612-B91E-3CA40E9E4CE2}" dt="2022-11-22T07:14:03.918" v="641" actId="403"/>
          <ac:spMkLst>
            <pc:docMk/>
            <pc:sldMk cId="1658449072" sldId="3377"/>
            <ac:spMk id="15" creationId="{C17A44A6-CF7F-9B40-977A-8B49A8D46D4C}"/>
          </ac:spMkLst>
        </pc:spChg>
        <pc:spChg chg="mod">
          <ac:chgData name="Tatjana Davis" userId="79c6d995-e18a-4768-b3c2-eac52bff7248" providerId="ADAL" clId="{DC608C19-C91C-4612-B91E-3CA40E9E4CE2}" dt="2022-11-22T07:14:03.918" v="641" actId="403"/>
          <ac:spMkLst>
            <pc:docMk/>
            <pc:sldMk cId="1658449072" sldId="3377"/>
            <ac:spMk id="17" creationId="{3927F1AF-3B76-8341-8A5D-2E4A70B5B945}"/>
          </ac:spMkLst>
        </pc:spChg>
        <pc:spChg chg="mod">
          <ac:chgData name="Tatjana Davis" userId="79c6d995-e18a-4768-b3c2-eac52bff7248" providerId="ADAL" clId="{DC608C19-C91C-4612-B91E-3CA40E9E4CE2}" dt="2022-11-22T07:14:03.918" v="641" actId="403"/>
          <ac:spMkLst>
            <pc:docMk/>
            <pc:sldMk cId="1658449072" sldId="3377"/>
            <ac:spMk id="18" creationId="{6B21DFFC-5DC5-E046-A7F7-DB4D9B400D3D}"/>
          </ac:spMkLst>
        </pc:spChg>
        <pc:spChg chg="mod">
          <ac:chgData name="Tatjana Davis" userId="79c6d995-e18a-4768-b3c2-eac52bff7248" providerId="ADAL" clId="{DC608C19-C91C-4612-B91E-3CA40E9E4CE2}" dt="2022-11-22T07:14:03.918" v="641" actId="403"/>
          <ac:spMkLst>
            <pc:docMk/>
            <pc:sldMk cId="1658449072" sldId="3377"/>
            <ac:spMk id="20" creationId="{EB6F6AE6-F78F-BD47-B7BE-23E1AFAA26C7}"/>
          </ac:spMkLst>
        </pc:spChg>
        <pc:spChg chg="mod">
          <ac:chgData name="Tatjana Davis" userId="79c6d995-e18a-4768-b3c2-eac52bff7248" providerId="ADAL" clId="{DC608C19-C91C-4612-B91E-3CA40E9E4CE2}" dt="2022-11-22T07:14:03.918" v="641" actId="403"/>
          <ac:spMkLst>
            <pc:docMk/>
            <pc:sldMk cId="1658449072" sldId="3377"/>
            <ac:spMk id="21" creationId="{73E4C52D-CBE8-0B47-8436-40AE65D179E9}"/>
          </ac:spMkLst>
        </pc:spChg>
        <pc:spChg chg="mod">
          <ac:chgData name="Tatjana Davis" userId="79c6d995-e18a-4768-b3c2-eac52bff7248" providerId="ADAL" clId="{DC608C19-C91C-4612-B91E-3CA40E9E4CE2}" dt="2022-11-22T07:14:03.918" v="641" actId="403"/>
          <ac:spMkLst>
            <pc:docMk/>
            <pc:sldMk cId="1658449072" sldId="3377"/>
            <ac:spMk id="39" creationId="{41E7824B-4B8F-9E4C-9749-1AB1FCFB4520}"/>
          </ac:spMkLst>
        </pc:spChg>
        <pc:spChg chg="mod">
          <ac:chgData name="Tatjana Davis" userId="79c6d995-e18a-4768-b3c2-eac52bff7248" providerId="ADAL" clId="{DC608C19-C91C-4612-B91E-3CA40E9E4CE2}" dt="2022-11-22T07:14:03.918" v="641" actId="403"/>
          <ac:spMkLst>
            <pc:docMk/>
            <pc:sldMk cId="1658449072" sldId="3377"/>
            <ac:spMk id="40" creationId="{FF1F7B7A-EE2D-CB45-8BB2-05E058DFB691}"/>
          </ac:spMkLst>
        </pc:spChg>
      </pc:sldChg>
      <pc:sldChg chg="modSp mod">
        <pc:chgData name="Tatjana Davis" userId="79c6d995-e18a-4768-b3c2-eac52bff7248" providerId="ADAL" clId="{DC608C19-C91C-4612-B91E-3CA40E9E4CE2}" dt="2022-11-22T07:15:01.626" v="647" actId="255"/>
        <pc:sldMkLst>
          <pc:docMk/>
          <pc:sldMk cId="958451516" sldId="3406"/>
        </pc:sldMkLst>
        <pc:spChg chg="mod">
          <ac:chgData name="Tatjana Davis" userId="79c6d995-e18a-4768-b3c2-eac52bff7248" providerId="ADAL" clId="{DC608C19-C91C-4612-B91E-3CA40E9E4CE2}" dt="2022-11-22T07:14:56.243" v="646" actId="255"/>
          <ac:spMkLst>
            <pc:docMk/>
            <pc:sldMk cId="958451516" sldId="3406"/>
            <ac:spMk id="2" creationId="{6C23E792-F26A-FD46-842A-41532103B483}"/>
          </ac:spMkLst>
        </pc:spChg>
        <pc:spChg chg="mod">
          <ac:chgData name="Tatjana Davis" userId="79c6d995-e18a-4768-b3c2-eac52bff7248" providerId="ADAL" clId="{DC608C19-C91C-4612-B91E-3CA40E9E4CE2}" dt="2022-11-22T07:15:01.626" v="647" actId="255"/>
          <ac:spMkLst>
            <pc:docMk/>
            <pc:sldMk cId="958451516" sldId="3406"/>
            <ac:spMk id="3" creationId="{D8C83C97-9F9D-FE42-AF3D-784D468183B1}"/>
          </ac:spMkLst>
        </pc:spChg>
        <pc:spChg chg="mod">
          <ac:chgData name="Tatjana Davis" userId="79c6d995-e18a-4768-b3c2-eac52bff7248" providerId="ADAL" clId="{DC608C19-C91C-4612-B91E-3CA40E9E4CE2}" dt="2022-11-22T07:14:34.476" v="645" actId="403"/>
          <ac:spMkLst>
            <pc:docMk/>
            <pc:sldMk cId="958451516" sldId="3406"/>
            <ac:spMk id="4" creationId="{B89CDC88-4556-9246-9741-43891F554F5C}"/>
          </ac:spMkLst>
        </pc:spChg>
        <pc:spChg chg="mod">
          <ac:chgData name="Tatjana Davis" userId="79c6d995-e18a-4768-b3c2-eac52bff7248" providerId="ADAL" clId="{DC608C19-C91C-4612-B91E-3CA40E9E4CE2}" dt="2022-11-22T07:14:34.476" v="645" actId="403"/>
          <ac:spMkLst>
            <pc:docMk/>
            <pc:sldMk cId="958451516" sldId="3406"/>
            <ac:spMk id="5" creationId="{037DA098-6C0B-684F-A7C2-C103563837C8}"/>
          </ac:spMkLst>
        </pc:spChg>
        <pc:spChg chg="mod">
          <ac:chgData name="Tatjana Davis" userId="79c6d995-e18a-4768-b3c2-eac52bff7248" providerId="ADAL" clId="{DC608C19-C91C-4612-B91E-3CA40E9E4CE2}" dt="2022-11-22T07:14:34.476" v="645" actId="403"/>
          <ac:spMkLst>
            <pc:docMk/>
            <pc:sldMk cId="958451516" sldId="3406"/>
            <ac:spMk id="6" creationId="{A6F01865-8039-1743-BA9D-5B786148727C}"/>
          </ac:spMkLst>
        </pc:spChg>
        <pc:spChg chg="mod">
          <ac:chgData name="Tatjana Davis" userId="79c6d995-e18a-4768-b3c2-eac52bff7248" providerId="ADAL" clId="{DC608C19-C91C-4612-B91E-3CA40E9E4CE2}" dt="2022-11-22T07:14:34.476" v="645" actId="403"/>
          <ac:spMkLst>
            <pc:docMk/>
            <pc:sldMk cId="958451516" sldId="3406"/>
            <ac:spMk id="7" creationId="{303BF4D9-27E4-1B43-98DA-4EF52154E6D6}"/>
          </ac:spMkLst>
        </pc:spChg>
        <pc:spChg chg="mod">
          <ac:chgData name="Tatjana Davis" userId="79c6d995-e18a-4768-b3c2-eac52bff7248" providerId="ADAL" clId="{DC608C19-C91C-4612-B91E-3CA40E9E4CE2}" dt="2022-11-22T07:14:34.476" v="645" actId="403"/>
          <ac:spMkLst>
            <pc:docMk/>
            <pc:sldMk cId="958451516" sldId="3406"/>
            <ac:spMk id="8" creationId="{D8809CE9-BE07-3D44-83A1-E470DE14FC32}"/>
          </ac:spMkLst>
        </pc:spChg>
        <pc:spChg chg="mod">
          <ac:chgData name="Tatjana Davis" userId="79c6d995-e18a-4768-b3c2-eac52bff7248" providerId="ADAL" clId="{DC608C19-C91C-4612-B91E-3CA40E9E4CE2}" dt="2022-11-22T07:14:34.476" v="645" actId="403"/>
          <ac:spMkLst>
            <pc:docMk/>
            <pc:sldMk cId="958451516" sldId="3406"/>
            <ac:spMk id="9" creationId="{085B29FB-E1C5-474E-8814-4814B557FE2A}"/>
          </ac:spMkLst>
        </pc:spChg>
        <pc:spChg chg="mod">
          <ac:chgData name="Tatjana Davis" userId="79c6d995-e18a-4768-b3c2-eac52bff7248" providerId="ADAL" clId="{DC608C19-C91C-4612-B91E-3CA40E9E4CE2}" dt="2022-11-22T07:14:34.476" v="645" actId="403"/>
          <ac:spMkLst>
            <pc:docMk/>
            <pc:sldMk cId="958451516" sldId="3406"/>
            <ac:spMk id="10" creationId="{01380AF8-F765-B54D-8091-A7831A838C75}"/>
          </ac:spMkLst>
        </pc:spChg>
        <pc:spChg chg="mod">
          <ac:chgData name="Tatjana Davis" userId="79c6d995-e18a-4768-b3c2-eac52bff7248" providerId="ADAL" clId="{DC608C19-C91C-4612-B91E-3CA40E9E4CE2}" dt="2022-11-22T07:14:34.476" v="645" actId="403"/>
          <ac:spMkLst>
            <pc:docMk/>
            <pc:sldMk cId="958451516" sldId="3406"/>
            <ac:spMk id="12" creationId="{F2FA383A-DAC7-1E46-8B39-974923171AB3}"/>
          </ac:spMkLst>
        </pc:spChg>
        <pc:spChg chg="mod">
          <ac:chgData name="Tatjana Davis" userId="79c6d995-e18a-4768-b3c2-eac52bff7248" providerId="ADAL" clId="{DC608C19-C91C-4612-B91E-3CA40E9E4CE2}" dt="2022-11-22T07:14:34.476" v="645" actId="403"/>
          <ac:spMkLst>
            <pc:docMk/>
            <pc:sldMk cId="958451516" sldId="3406"/>
            <ac:spMk id="15" creationId="{C2A37304-FBFF-464B-8ADD-73837E90E0E2}"/>
          </ac:spMkLst>
        </pc:spChg>
        <pc:spChg chg="mod">
          <ac:chgData name="Tatjana Davis" userId="79c6d995-e18a-4768-b3c2-eac52bff7248" providerId="ADAL" clId="{DC608C19-C91C-4612-B91E-3CA40E9E4CE2}" dt="2022-11-22T07:14:34.476" v="645" actId="403"/>
          <ac:spMkLst>
            <pc:docMk/>
            <pc:sldMk cId="958451516" sldId="3406"/>
            <ac:spMk id="16" creationId="{42B7C7F6-A02B-4A4A-9667-8D53CF46F4D7}"/>
          </ac:spMkLst>
        </pc:spChg>
        <pc:spChg chg="mod">
          <ac:chgData name="Tatjana Davis" userId="79c6d995-e18a-4768-b3c2-eac52bff7248" providerId="ADAL" clId="{DC608C19-C91C-4612-B91E-3CA40E9E4CE2}" dt="2022-11-22T07:14:34.476" v="645" actId="403"/>
          <ac:spMkLst>
            <pc:docMk/>
            <pc:sldMk cId="958451516" sldId="3406"/>
            <ac:spMk id="19" creationId="{2E9991E0-8EBE-2A47-BC12-A7FCC9631266}"/>
          </ac:spMkLst>
        </pc:spChg>
        <pc:spChg chg="mod">
          <ac:chgData name="Tatjana Davis" userId="79c6d995-e18a-4768-b3c2-eac52bff7248" providerId="ADAL" clId="{DC608C19-C91C-4612-B91E-3CA40E9E4CE2}" dt="2022-11-22T07:14:34.476" v="645" actId="403"/>
          <ac:spMkLst>
            <pc:docMk/>
            <pc:sldMk cId="958451516" sldId="3406"/>
            <ac:spMk id="20" creationId="{106CA7E7-55A3-F643-830D-C31823467DC4}"/>
          </ac:spMkLst>
        </pc:spChg>
        <pc:spChg chg="mod">
          <ac:chgData name="Tatjana Davis" userId="79c6d995-e18a-4768-b3c2-eac52bff7248" providerId="ADAL" clId="{DC608C19-C91C-4612-B91E-3CA40E9E4CE2}" dt="2022-11-22T07:14:34.476" v="645" actId="403"/>
          <ac:spMkLst>
            <pc:docMk/>
            <pc:sldMk cId="958451516" sldId="3406"/>
            <ac:spMk id="22" creationId="{E62CF40A-6509-7B4B-9265-C97376439924}"/>
          </ac:spMkLst>
        </pc:spChg>
        <pc:spChg chg="mod">
          <ac:chgData name="Tatjana Davis" userId="79c6d995-e18a-4768-b3c2-eac52bff7248" providerId="ADAL" clId="{DC608C19-C91C-4612-B91E-3CA40E9E4CE2}" dt="2022-11-22T07:14:34.476" v="645" actId="403"/>
          <ac:spMkLst>
            <pc:docMk/>
            <pc:sldMk cId="958451516" sldId="3406"/>
            <ac:spMk id="23" creationId="{78FAFA38-A63F-4840-9B46-2FA879D5330B}"/>
          </ac:spMkLst>
        </pc:spChg>
        <pc:spChg chg="mod">
          <ac:chgData name="Tatjana Davis" userId="79c6d995-e18a-4768-b3c2-eac52bff7248" providerId="ADAL" clId="{DC608C19-C91C-4612-B91E-3CA40E9E4CE2}" dt="2022-11-22T07:14:34.476" v="645" actId="403"/>
          <ac:spMkLst>
            <pc:docMk/>
            <pc:sldMk cId="958451516" sldId="3406"/>
            <ac:spMk id="24" creationId="{AB6C3A14-5976-C648-BD8F-1FF7FCB9E79B}"/>
          </ac:spMkLst>
        </pc:spChg>
        <pc:spChg chg="mod">
          <ac:chgData name="Tatjana Davis" userId="79c6d995-e18a-4768-b3c2-eac52bff7248" providerId="ADAL" clId="{DC608C19-C91C-4612-B91E-3CA40E9E4CE2}" dt="2022-11-22T07:14:34.476" v="645" actId="403"/>
          <ac:spMkLst>
            <pc:docMk/>
            <pc:sldMk cId="958451516" sldId="3406"/>
            <ac:spMk id="25" creationId="{00BAB9D4-E7DC-AE43-90BE-1CBED917FFE0}"/>
          </ac:spMkLst>
        </pc:spChg>
        <pc:spChg chg="mod">
          <ac:chgData name="Tatjana Davis" userId="79c6d995-e18a-4768-b3c2-eac52bff7248" providerId="ADAL" clId="{DC608C19-C91C-4612-B91E-3CA40E9E4CE2}" dt="2022-11-22T07:14:34.476" v="645" actId="403"/>
          <ac:spMkLst>
            <pc:docMk/>
            <pc:sldMk cId="958451516" sldId="3406"/>
            <ac:spMk id="26" creationId="{9D9AA296-2791-3F4A-BCA0-7D528636B2DE}"/>
          </ac:spMkLst>
        </pc:spChg>
        <pc:spChg chg="mod">
          <ac:chgData name="Tatjana Davis" userId="79c6d995-e18a-4768-b3c2-eac52bff7248" providerId="ADAL" clId="{DC608C19-C91C-4612-B91E-3CA40E9E4CE2}" dt="2022-11-22T07:14:34.476" v="645" actId="403"/>
          <ac:spMkLst>
            <pc:docMk/>
            <pc:sldMk cId="958451516" sldId="3406"/>
            <ac:spMk id="27" creationId="{98032E16-ED14-E343-BFF8-651170317C2B}"/>
          </ac:spMkLst>
        </pc:spChg>
        <pc:spChg chg="mod">
          <ac:chgData name="Tatjana Davis" userId="79c6d995-e18a-4768-b3c2-eac52bff7248" providerId="ADAL" clId="{DC608C19-C91C-4612-B91E-3CA40E9E4CE2}" dt="2022-11-22T07:14:34.476" v="645" actId="403"/>
          <ac:spMkLst>
            <pc:docMk/>
            <pc:sldMk cId="958451516" sldId="3406"/>
            <ac:spMk id="28" creationId="{E59E4BE7-5AC9-1742-8E10-FD647A82018E}"/>
          </ac:spMkLst>
        </pc:spChg>
      </pc:sldChg>
      <pc:sldChg chg="modSp mod">
        <pc:chgData name="Tatjana Davis" userId="79c6d995-e18a-4768-b3c2-eac52bff7248" providerId="ADAL" clId="{DC608C19-C91C-4612-B91E-3CA40E9E4CE2}" dt="2022-11-22T07:17:36.432" v="675" actId="255"/>
        <pc:sldMkLst>
          <pc:docMk/>
          <pc:sldMk cId="197770641" sldId="4080"/>
        </pc:sldMkLst>
        <pc:spChg chg="mod">
          <ac:chgData name="Tatjana Davis" userId="79c6d995-e18a-4768-b3c2-eac52bff7248" providerId="ADAL" clId="{DC608C19-C91C-4612-B91E-3CA40E9E4CE2}" dt="2022-11-22T07:17:32.274" v="674" actId="255"/>
          <ac:spMkLst>
            <pc:docMk/>
            <pc:sldMk cId="197770641" sldId="4080"/>
            <ac:spMk id="2" creationId="{E22FE750-04F5-3D48-A512-4E5ADE332A7F}"/>
          </ac:spMkLst>
        </pc:spChg>
        <pc:spChg chg="mod">
          <ac:chgData name="Tatjana Davis" userId="79c6d995-e18a-4768-b3c2-eac52bff7248" providerId="ADAL" clId="{DC608C19-C91C-4612-B91E-3CA40E9E4CE2}" dt="2022-11-22T07:17:36.432" v="675" actId="255"/>
          <ac:spMkLst>
            <pc:docMk/>
            <pc:sldMk cId="197770641" sldId="4080"/>
            <ac:spMk id="4" creationId="{3542A591-1304-CB4C-A18B-F2DD72DA4B51}"/>
          </ac:spMkLst>
        </pc:spChg>
        <pc:spChg chg="mod">
          <ac:chgData name="Tatjana Davis" userId="79c6d995-e18a-4768-b3c2-eac52bff7248" providerId="ADAL" clId="{DC608C19-C91C-4612-B91E-3CA40E9E4CE2}" dt="2022-11-22T07:17:25.654" v="673" actId="403"/>
          <ac:spMkLst>
            <pc:docMk/>
            <pc:sldMk cId="197770641" sldId="4080"/>
            <ac:spMk id="8" creationId="{90B83A06-958F-4BB9-9A7C-2FE4C5278DE4}"/>
          </ac:spMkLst>
        </pc:spChg>
        <pc:spChg chg="mod">
          <ac:chgData name="Tatjana Davis" userId="79c6d995-e18a-4768-b3c2-eac52bff7248" providerId="ADAL" clId="{DC608C19-C91C-4612-B91E-3CA40E9E4CE2}" dt="2022-11-22T07:17:25.654" v="673" actId="403"/>
          <ac:spMkLst>
            <pc:docMk/>
            <pc:sldMk cId="197770641" sldId="4080"/>
            <ac:spMk id="9" creationId="{19A57A27-6604-4189-A1B0-ABD1DCDA48A2}"/>
          </ac:spMkLst>
        </pc:spChg>
        <pc:spChg chg="mod">
          <ac:chgData name="Tatjana Davis" userId="79c6d995-e18a-4768-b3c2-eac52bff7248" providerId="ADAL" clId="{DC608C19-C91C-4612-B91E-3CA40E9E4CE2}" dt="2022-11-22T07:17:25.654" v="673" actId="403"/>
          <ac:spMkLst>
            <pc:docMk/>
            <pc:sldMk cId="197770641" sldId="4080"/>
            <ac:spMk id="10" creationId="{67B64699-FDA5-4E59-B30F-88B260D40C5F}"/>
          </ac:spMkLst>
        </pc:spChg>
        <pc:spChg chg="mod">
          <ac:chgData name="Tatjana Davis" userId="79c6d995-e18a-4768-b3c2-eac52bff7248" providerId="ADAL" clId="{DC608C19-C91C-4612-B91E-3CA40E9E4CE2}" dt="2022-11-22T07:17:25.654" v="673" actId="403"/>
          <ac:spMkLst>
            <pc:docMk/>
            <pc:sldMk cId="197770641" sldId="4080"/>
            <ac:spMk id="11" creationId="{5B72CAC0-F37D-4FA5-A7A0-91A0D3B939BA}"/>
          </ac:spMkLst>
        </pc:spChg>
        <pc:spChg chg="mod">
          <ac:chgData name="Tatjana Davis" userId="79c6d995-e18a-4768-b3c2-eac52bff7248" providerId="ADAL" clId="{DC608C19-C91C-4612-B91E-3CA40E9E4CE2}" dt="2022-11-22T07:17:25.654" v="673" actId="403"/>
          <ac:spMkLst>
            <pc:docMk/>
            <pc:sldMk cId="197770641" sldId="4080"/>
            <ac:spMk id="16" creationId="{E554205A-7722-4567-A93C-D17A90278164}"/>
          </ac:spMkLst>
        </pc:spChg>
        <pc:spChg chg="mod">
          <ac:chgData name="Tatjana Davis" userId="79c6d995-e18a-4768-b3c2-eac52bff7248" providerId="ADAL" clId="{DC608C19-C91C-4612-B91E-3CA40E9E4CE2}" dt="2022-11-22T07:17:25.654" v="673" actId="403"/>
          <ac:spMkLst>
            <pc:docMk/>
            <pc:sldMk cId="197770641" sldId="4080"/>
            <ac:spMk id="17" creationId="{E1310F13-5B09-42CF-AAE4-94200FD8B216}"/>
          </ac:spMkLst>
        </pc:spChg>
        <pc:spChg chg="mod">
          <ac:chgData name="Tatjana Davis" userId="79c6d995-e18a-4768-b3c2-eac52bff7248" providerId="ADAL" clId="{DC608C19-C91C-4612-B91E-3CA40E9E4CE2}" dt="2022-11-22T07:17:25.654" v="673" actId="403"/>
          <ac:spMkLst>
            <pc:docMk/>
            <pc:sldMk cId="197770641" sldId="4080"/>
            <ac:spMk id="18" creationId="{CE2D811B-CF7D-4184-9E31-C703FFE4050B}"/>
          </ac:spMkLst>
        </pc:spChg>
        <pc:spChg chg="mod">
          <ac:chgData name="Tatjana Davis" userId="79c6d995-e18a-4768-b3c2-eac52bff7248" providerId="ADAL" clId="{DC608C19-C91C-4612-B91E-3CA40E9E4CE2}" dt="2022-11-22T07:17:25.654" v="673" actId="403"/>
          <ac:spMkLst>
            <pc:docMk/>
            <pc:sldMk cId="197770641" sldId="4080"/>
            <ac:spMk id="19" creationId="{C694A6E7-4B13-4F61-97E9-84DC2BB3A8F2}"/>
          </ac:spMkLst>
        </pc:spChg>
        <pc:spChg chg="mod">
          <ac:chgData name="Tatjana Davis" userId="79c6d995-e18a-4768-b3c2-eac52bff7248" providerId="ADAL" clId="{DC608C19-C91C-4612-B91E-3CA40E9E4CE2}" dt="2022-11-22T07:17:25.654" v="673" actId="403"/>
          <ac:spMkLst>
            <pc:docMk/>
            <pc:sldMk cId="197770641" sldId="4080"/>
            <ac:spMk id="20" creationId="{530E2170-F45D-4077-AB19-E4DCE9AA8DCC}"/>
          </ac:spMkLst>
        </pc:spChg>
        <pc:spChg chg="mod">
          <ac:chgData name="Tatjana Davis" userId="79c6d995-e18a-4768-b3c2-eac52bff7248" providerId="ADAL" clId="{DC608C19-C91C-4612-B91E-3CA40E9E4CE2}" dt="2022-11-22T07:17:25.654" v="673" actId="403"/>
          <ac:spMkLst>
            <pc:docMk/>
            <pc:sldMk cId="197770641" sldId="4080"/>
            <ac:spMk id="21" creationId="{25F0DB89-BBD1-4DDE-B7C2-170611845EA5}"/>
          </ac:spMkLst>
        </pc:spChg>
        <pc:spChg chg="mod">
          <ac:chgData name="Tatjana Davis" userId="79c6d995-e18a-4768-b3c2-eac52bff7248" providerId="ADAL" clId="{DC608C19-C91C-4612-B91E-3CA40E9E4CE2}" dt="2022-11-22T07:17:25.654" v="673" actId="403"/>
          <ac:spMkLst>
            <pc:docMk/>
            <pc:sldMk cId="197770641" sldId="4080"/>
            <ac:spMk id="22" creationId="{764919FE-9AA2-45A4-B532-C42859904BCD}"/>
          </ac:spMkLst>
        </pc:spChg>
        <pc:spChg chg="mod">
          <ac:chgData name="Tatjana Davis" userId="79c6d995-e18a-4768-b3c2-eac52bff7248" providerId="ADAL" clId="{DC608C19-C91C-4612-B91E-3CA40E9E4CE2}" dt="2022-11-22T07:17:25.654" v="673" actId="403"/>
          <ac:spMkLst>
            <pc:docMk/>
            <pc:sldMk cId="197770641" sldId="4080"/>
            <ac:spMk id="23" creationId="{D629B22D-5CC5-40D6-AB62-4F46D709E65D}"/>
          </ac:spMkLst>
        </pc:spChg>
        <pc:spChg chg="mod">
          <ac:chgData name="Tatjana Davis" userId="79c6d995-e18a-4768-b3c2-eac52bff7248" providerId="ADAL" clId="{DC608C19-C91C-4612-B91E-3CA40E9E4CE2}" dt="2022-11-22T07:17:25.654" v="673" actId="403"/>
          <ac:spMkLst>
            <pc:docMk/>
            <pc:sldMk cId="197770641" sldId="4080"/>
            <ac:spMk id="24" creationId="{DA7DD34D-CDCD-4174-B20C-F67EB4E65D34}"/>
          </ac:spMkLst>
        </pc:spChg>
        <pc:spChg chg="mod">
          <ac:chgData name="Tatjana Davis" userId="79c6d995-e18a-4768-b3c2-eac52bff7248" providerId="ADAL" clId="{DC608C19-C91C-4612-B91E-3CA40E9E4CE2}" dt="2022-11-22T07:17:25.654" v="673" actId="403"/>
          <ac:spMkLst>
            <pc:docMk/>
            <pc:sldMk cId="197770641" sldId="4080"/>
            <ac:spMk id="25" creationId="{36CB610A-31F6-4CFC-AECB-812D9A1F6D12}"/>
          </ac:spMkLst>
        </pc:spChg>
        <pc:spChg chg="mod">
          <ac:chgData name="Tatjana Davis" userId="79c6d995-e18a-4768-b3c2-eac52bff7248" providerId="ADAL" clId="{DC608C19-C91C-4612-B91E-3CA40E9E4CE2}" dt="2022-11-22T07:17:25.654" v="673" actId="403"/>
          <ac:spMkLst>
            <pc:docMk/>
            <pc:sldMk cId="197770641" sldId="4080"/>
            <ac:spMk id="26" creationId="{D22C864A-6F8C-43FB-AE44-95D4CFC126EC}"/>
          </ac:spMkLst>
        </pc:spChg>
        <pc:spChg chg="mod">
          <ac:chgData name="Tatjana Davis" userId="79c6d995-e18a-4768-b3c2-eac52bff7248" providerId="ADAL" clId="{DC608C19-C91C-4612-B91E-3CA40E9E4CE2}" dt="2022-11-22T07:17:25.654" v="673" actId="403"/>
          <ac:spMkLst>
            <pc:docMk/>
            <pc:sldMk cId="197770641" sldId="4080"/>
            <ac:spMk id="27" creationId="{E001E901-DB1B-4B6B-99E1-5333217C5BBC}"/>
          </ac:spMkLst>
        </pc:spChg>
        <pc:spChg chg="mod">
          <ac:chgData name="Tatjana Davis" userId="79c6d995-e18a-4768-b3c2-eac52bff7248" providerId="ADAL" clId="{DC608C19-C91C-4612-B91E-3CA40E9E4CE2}" dt="2022-11-22T07:17:25.654" v="673" actId="403"/>
          <ac:spMkLst>
            <pc:docMk/>
            <pc:sldMk cId="197770641" sldId="4080"/>
            <ac:spMk id="28" creationId="{C61B62AF-BEF7-4D26-8101-33919FF80559}"/>
          </ac:spMkLst>
        </pc:spChg>
        <pc:spChg chg="mod">
          <ac:chgData name="Tatjana Davis" userId="79c6d995-e18a-4768-b3c2-eac52bff7248" providerId="ADAL" clId="{DC608C19-C91C-4612-B91E-3CA40E9E4CE2}" dt="2022-11-22T07:17:25.654" v="673" actId="403"/>
          <ac:spMkLst>
            <pc:docMk/>
            <pc:sldMk cId="197770641" sldId="4080"/>
            <ac:spMk id="29" creationId="{950A649F-FDE2-4961-8D32-D2C16D365C3C}"/>
          </ac:spMkLst>
        </pc:spChg>
        <pc:spChg chg="mod">
          <ac:chgData name="Tatjana Davis" userId="79c6d995-e18a-4768-b3c2-eac52bff7248" providerId="ADAL" clId="{DC608C19-C91C-4612-B91E-3CA40E9E4CE2}" dt="2022-11-22T07:17:25.654" v="673" actId="403"/>
          <ac:spMkLst>
            <pc:docMk/>
            <pc:sldMk cId="197770641" sldId="4080"/>
            <ac:spMk id="30" creationId="{F9690C81-01FD-414C-96C5-7EAD61993810}"/>
          </ac:spMkLst>
        </pc:spChg>
        <pc:spChg chg="mod">
          <ac:chgData name="Tatjana Davis" userId="79c6d995-e18a-4768-b3c2-eac52bff7248" providerId="ADAL" clId="{DC608C19-C91C-4612-B91E-3CA40E9E4CE2}" dt="2022-11-22T07:17:25.654" v="673" actId="403"/>
          <ac:spMkLst>
            <pc:docMk/>
            <pc:sldMk cId="197770641" sldId="4080"/>
            <ac:spMk id="31" creationId="{22A7A139-526A-4177-B442-43D6C7179002}"/>
          </ac:spMkLst>
        </pc:spChg>
        <pc:spChg chg="mod">
          <ac:chgData name="Tatjana Davis" userId="79c6d995-e18a-4768-b3c2-eac52bff7248" providerId="ADAL" clId="{DC608C19-C91C-4612-B91E-3CA40E9E4CE2}" dt="2022-11-22T07:17:25.654" v="673" actId="403"/>
          <ac:spMkLst>
            <pc:docMk/>
            <pc:sldMk cId="197770641" sldId="4080"/>
            <ac:spMk id="35" creationId="{272445EC-3400-4E17-B313-83CE05501D70}"/>
          </ac:spMkLst>
        </pc:spChg>
        <pc:spChg chg="mod">
          <ac:chgData name="Tatjana Davis" userId="79c6d995-e18a-4768-b3c2-eac52bff7248" providerId="ADAL" clId="{DC608C19-C91C-4612-B91E-3CA40E9E4CE2}" dt="2022-11-22T07:17:25.654" v="673" actId="403"/>
          <ac:spMkLst>
            <pc:docMk/>
            <pc:sldMk cId="197770641" sldId="4080"/>
            <ac:spMk id="37" creationId="{580F0136-1768-417D-9E50-9C67EC52E43C}"/>
          </ac:spMkLst>
        </pc:spChg>
        <pc:spChg chg="mod">
          <ac:chgData name="Tatjana Davis" userId="79c6d995-e18a-4768-b3c2-eac52bff7248" providerId="ADAL" clId="{DC608C19-C91C-4612-B91E-3CA40E9E4CE2}" dt="2022-11-22T07:17:25.654" v="673" actId="403"/>
          <ac:spMkLst>
            <pc:docMk/>
            <pc:sldMk cId="197770641" sldId="4080"/>
            <ac:spMk id="39" creationId="{C2A33214-D229-4FEB-92C5-C54C2B6C03CE}"/>
          </ac:spMkLst>
        </pc:spChg>
        <pc:spChg chg="mod">
          <ac:chgData name="Tatjana Davis" userId="79c6d995-e18a-4768-b3c2-eac52bff7248" providerId="ADAL" clId="{DC608C19-C91C-4612-B91E-3CA40E9E4CE2}" dt="2022-11-22T07:17:25.654" v="673" actId="403"/>
          <ac:spMkLst>
            <pc:docMk/>
            <pc:sldMk cId="197770641" sldId="4080"/>
            <ac:spMk id="41" creationId="{A05ED45D-CF1E-4E90-8B6E-097BC0749267}"/>
          </ac:spMkLst>
        </pc:spChg>
      </pc:sldChg>
      <pc:sldChg chg="addSp delSp modSp mod">
        <pc:chgData name="Tatjana Davis" userId="79c6d995-e18a-4768-b3c2-eac52bff7248" providerId="ADAL" clId="{DC608C19-C91C-4612-B91E-3CA40E9E4CE2}" dt="2022-11-22T07:13:21.117" v="634" actId="255"/>
        <pc:sldMkLst>
          <pc:docMk/>
          <pc:sldMk cId="3697407093" sldId="4083"/>
        </pc:sldMkLst>
        <pc:spChg chg="add mod">
          <ac:chgData name="Tatjana Davis" userId="79c6d995-e18a-4768-b3c2-eac52bff7248" providerId="ADAL" clId="{DC608C19-C91C-4612-B91E-3CA40E9E4CE2}" dt="2022-11-22T07:11:46.508" v="621" actId="1076"/>
          <ac:spMkLst>
            <pc:docMk/>
            <pc:sldMk cId="3697407093" sldId="4083"/>
            <ac:spMk id="2" creationId="{429F09B8-74DB-3948-4640-AA5E3E343270}"/>
          </ac:spMkLst>
        </pc:spChg>
        <pc:spChg chg="add del mod">
          <ac:chgData name="Tatjana Davis" userId="79c6d995-e18a-4768-b3c2-eac52bff7248" providerId="ADAL" clId="{DC608C19-C91C-4612-B91E-3CA40E9E4CE2}" dt="2022-11-22T07:11:26.987" v="619" actId="478"/>
          <ac:spMkLst>
            <pc:docMk/>
            <pc:sldMk cId="3697407093" sldId="4083"/>
            <ac:spMk id="3" creationId="{74F39488-BA6D-7DF1-355D-0B3254726A02}"/>
          </ac:spMkLst>
        </pc:spChg>
        <pc:spChg chg="mod">
          <ac:chgData name="Tatjana Davis" userId="79c6d995-e18a-4768-b3c2-eac52bff7248" providerId="ADAL" clId="{DC608C19-C91C-4612-B91E-3CA40E9E4CE2}" dt="2022-11-22T07:10:13.601" v="610" actId="403"/>
          <ac:spMkLst>
            <pc:docMk/>
            <pc:sldMk cId="3697407093" sldId="4083"/>
            <ac:spMk id="355" creationId="{CF084667-7B69-4816-88DE-ECAB31D733C3}"/>
          </ac:spMkLst>
        </pc:spChg>
        <pc:spChg chg="mod">
          <ac:chgData name="Tatjana Davis" userId="79c6d995-e18a-4768-b3c2-eac52bff7248" providerId="ADAL" clId="{DC608C19-C91C-4612-B91E-3CA40E9E4CE2}" dt="2022-11-22T07:10:13.601" v="610" actId="403"/>
          <ac:spMkLst>
            <pc:docMk/>
            <pc:sldMk cId="3697407093" sldId="4083"/>
            <ac:spMk id="356" creationId="{B2C4547B-807A-43FE-930A-7A7CCBEA6CB0}"/>
          </ac:spMkLst>
        </pc:spChg>
        <pc:spChg chg="mod">
          <ac:chgData name="Tatjana Davis" userId="79c6d995-e18a-4768-b3c2-eac52bff7248" providerId="ADAL" clId="{DC608C19-C91C-4612-B91E-3CA40E9E4CE2}" dt="2022-11-22T07:10:13.601" v="610" actId="403"/>
          <ac:spMkLst>
            <pc:docMk/>
            <pc:sldMk cId="3697407093" sldId="4083"/>
            <ac:spMk id="357" creationId="{72CCB6AB-AAEF-44F8-9448-57F3594FA24A}"/>
          </ac:spMkLst>
        </pc:spChg>
        <pc:spChg chg="mod">
          <ac:chgData name="Tatjana Davis" userId="79c6d995-e18a-4768-b3c2-eac52bff7248" providerId="ADAL" clId="{DC608C19-C91C-4612-B91E-3CA40E9E4CE2}" dt="2022-11-22T07:10:13.601" v="610" actId="403"/>
          <ac:spMkLst>
            <pc:docMk/>
            <pc:sldMk cId="3697407093" sldId="4083"/>
            <ac:spMk id="358" creationId="{A0742070-A843-479A-893B-C952B9B60FEF}"/>
          </ac:spMkLst>
        </pc:spChg>
        <pc:spChg chg="mod">
          <ac:chgData name="Tatjana Davis" userId="79c6d995-e18a-4768-b3c2-eac52bff7248" providerId="ADAL" clId="{DC608C19-C91C-4612-B91E-3CA40E9E4CE2}" dt="2022-11-22T07:10:13.601" v="610" actId="403"/>
          <ac:spMkLst>
            <pc:docMk/>
            <pc:sldMk cId="3697407093" sldId="4083"/>
            <ac:spMk id="359" creationId="{84131809-0BB7-4393-9ACA-36E1BFD01D68}"/>
          </ac:spMkLst>
        </pc:spChg>
        <pc:spChg chg="mod">
          <ac:chgData name="Tatjana Davis" userId="79c6d995-e18a-4768-b3c2-eac52bff7248" providerId="ADAL" clId="{DC608C19-C91C-4612-B91E-3CA40E9E4CE2}" dt="2022-11-22T07:10:13.601" v="610" actId="403"/>
          <ac:spMkLst>
            <pc:docMk/>
            <pc:sldMk cId="3697407093" sldId="4083"/>
            <ac:spMk id="360" creationId="{6A871308-746C-4109-BF1F-9424AC423E3E}"/>
          </ac:spMkLst>
        </pc:spChg>
        <pc:spChg chg="mod">
          <ac:chgData name="Tatjana Davis" userId="79c6d995-e18a-4768-b3c2-eac52bff7248" providerId="ADAL" clId="{DC608C19-C91C-4612-B91E-3CA40E9E4CE2}" dt="2022-11-22T07:10:13.601" v="610" actId="403"/>
          <ac:spMkLst>
            <pc:docMk/>
            <pc:sldMk cId="3697407093" sldId="4083"/>
            <ac:spMk id="361" creationId="{3ADA0BF3-3A17-49DE-AB4C-06A7043C7878}"/>
          </ac:spMkLst>
        </pc:spChg>
        <pc:spChg chg="mod">
          <ac:chgData name="Tatjana Davis" userId="79c6d995-e18a-4768-b3c2-eac52bff7248" providerId="ADAL" clId="{DC608C19-C91C-4612-B91E-3CA40E9E4CE2}" dt="2022-11-22T07:10:13.601" v="610" actId="403"/>
          <ac:spMkLst>
            <pc:docMk/>
            <pc:sldMk cId="3697407093" sldId="4083"/>
            <ac:spMk id="362" creationId="{E4470653-E5DB-44DB-98E3-2EF741892C06}"/>
          </ac:spMkLst>
        </pc:spChg>
        <pc:spChg chg="mod">
          <ac:chgData name="Tatjana Davis" userId="79c6d995-e18a-4768-b3c2-eac52bff7248" providerId="ADAL" clId="{DC608C19-C91C-4612-B91E-3CA40E9E4CE2}" dt="2022-11-22T07:10:13.601" v="610" actId="403"/>
          <ac:spMkLst>
            <pc:docMk/>
            <pc:sldMk cId="3697407093" sldId="4083"/>
            <ac:spMk id="363" creationId="{117B4407-C42D-4C82-8196-ABA3440554F4}"/>
          </ac:spMkLst>
        </pc:spChg>
        <pc:spChg chg="mod">
          <ac:chgData name="Tatjana Davis" userId="79c6d995-e18a-4768-b3c2-eac52bff7248" providerId="ADAL" clId="{DC608C19-C91C-4612-B91E-3CA40E9E4CE2}" dt="2022-11-22T07:10:13.601" v="610" actId="403"/>
          <ac:spMkLst>
            <pc:docMk/>
            <pc:sldMk cId="3697407093" sldId="4083"/>
            <ac:spMk id="364" creationId="{549816ED-FAC4-4597-98D4-3D9C0A499B0D}"/>
          </ac:spMkLst>
        </pc:spChg>
        <pc:spChg chg="mod">
          <ac:chgData name="Tatjana Davis" userId="79c6d995-e18a-4768-b3c2-eac52bff7248" providerId="ADAL" clId="{DC608C19-C91C-4612-B91E-3CA40E9E4CE2}" dt="2022-11-22T07:10:13.601" v="610" actId="403"/>
          <ac:spMkLst>
            <pc:docMk/>
            <pc:sldMk cId="3697407093" sldId="4083"/>
            <ac:spMk id="365" creationId="{7C2C390D-2831-431A-9E39-BABBFA86D76A}"/>
          </ac:spMkLst>
        </pc:spChg>
        <pc:spChg chg="mod">
          <ac:chgData name="Tatjana Davis" userId="79c6d995-e18a-4768-b3c2-eac52bff7248" providerId="ADAL" clId="{DC608C19-C91C-4612-B91E-3CA40E9E4CE2}" dt="2022-11-22T07:10:13.601" v="610" actId="403"/>
          <ac:spMkLst>
            <pc:docMk/>
            <pc:sldMk cId="3697407093" sldId="4083"/>
            <ac:spMk id="366" creationId="{75A7049F-20FF-41D7-B672-F2C46392D0D8}"/>
          </ac:spMkLst>
        </pc:spChg>
        <pc:spChg chg="mod">
          <ac:chgData name="Tatjana Davis" userId="79c6d995-e18a-4768-b3c2-eac52bff7248" providerId="ADAL" clId="{DC608C19-C91C-4612-B91E-3CA40E9E4CE2}" dt="2022-11-22T07:10:13.601" v="610" actId="403"/>
          <ac:spMkLst>
            <pc:docMk/>
            <pc:sldMk cId="3697407093" sldId="4083"/>
            <ac:spMk id="367" creationId="{ADE8454F-C287-486C-B468-02A08E8421E3}"/>
          </ac:spMkLst>
        </pc:spChg>
        <pc:spChg chg="mod">
          <ac:chgData name="Tatjana Davis" userId="79c6d995-e18a-4768-b3c2-eac52bff7248" providerId="ADAL" clId="{DC608C19-C91C-4612-B91E-3CA40E9E4CE2}" dt="2022-11-22T07:10:13.601" v="610" actId="403"/>
          <ac:spMkLst>
            <pc:docMk/>
            <pc:sldMk cId="3697407093" sldId="4083"/>
            <ac:spMk id="368" creationId="{19410A8D-069B-404C-8E64-D88DF7FD2DAC}"/>
          </ac:spMkLst>
        </pc:spChg>
        <pc:spChg chg="mod">
          <ac:chgData name="Tatjana Davis" userId="79c6d995-e18a-4768-b3c2-eac52bff7248" providerId="ADAL" clId="{DC608C19-C91C-4612-B91E-3CA40E9E4CE2}" dt="2022-11-22T07:10:13.601" v="610" actId="403"/>
          <ac:spMkLst>
            <pc:docMk/>
            <pc:sldMk cId="3697407093" sldId="4083"/>
            <ac:spMk id="369" creationId="{558CA391-97B1-438D-B4D1-B1D0A2C2755E}"/>
          </ac:spMkLst>
        </pc:spChg>
        <pc:spChg chg="mod">
          <ac:chgData name="Tatjana Davis" userId="79c6d995-e18a-4768-b3c2-eac52bff7248" providerId="ADAL" clId="{DC608C19-C91C-4612-B91E-3CA40E9E4CE2}" dt="2022-11-22T07:10:13.601" v="610" actId="403"/>
          <ac:spMkLst>
            <pc:docMk/>
            <pc:sldMk cId="3697407093" sldId="4083"/>
            <ac:spMk id="370" creationId="{031E2837-1C22-48EF-8CA3-8BFF5232FACF}"/>
          </ac:spMkLst>
        </pc:spChg>
        <pc:spChg chg="mod">
          <ac:chgData name="Tatjana Davis" userId="79c6d995-e18a-4768-b3c2-eac52bff7248" providerId="ADAL" clId="{DC608C19-C91C-4612-B91E-3CA40E9E4CE2}" dt="2022-11-22T07:10:13.601" v="610" actId="403"/>
          <ac:spMkLst>
            <pc:docMk/>
            <pc:sldMk cId="3697407093" sldId="4083"/>
            <ac:spMk id="371" creationId="{B166260F-1CF3-4620-813B-AC15EF566D8B}"/>
          </ac:spMkLst>
        </pc:spChg>
        <pc:spChg chg="mod">
          <ac:chgData name="Tatjana Davis" userId="79c6d995-e18a-4768-b3c2-eac52bff7248" providerId="ADAL" clId="{DC608C19-C91C-4612-B91E-3CA40E9E4CE2}" dt="2022-11-22T07:10:13.601" v="610" actId="403"/>
          <ac:spMkLst>
            <pc:docMk/>
            <pc:sldMk cId="3697407093" sldId="4083"/>
            <ac:spMk id="372" creationId="{461E4DB6-EA4A-4CA5-8E96-791FFFF4720B}"/>
          </ac:spMkLst>
        </pc:spChg>
        <pc:spChg chg="mod">
          <ac:chgData name="Tatjana Davis" userId="79c6d995-e18a-4768-b3c2-eac52bff7248" providerId="ADAL" clId="{DC608C19-C91C-4612-B91E-3CA40E9E4CE2}" dt="2022-11-22T07:10:13.601" v="610" actId="403"/>
          <ac:spMkLst>
            <pc:docMk/>
            <pc:sldMk cId="3697407093" sldId="4083"/>
            <ac:spMk id="373" creationId="{8BB8CD34-F7C0-4C38-8808-C2AF353A5BBE}"/>
          </ac:spMkLst>
        </pc:spChg>
        <pc:spChg chg="mod">
          <ac:chgData name="Tatjana Davis" userId="79c6d995-e18a-4768-b3c2-eac52bff7248" providerId="ADAL" clId="{DC608C19-C91C-4612-B91E-3CA40E9E4CE2}" dt="2022-11-22T07:10:13.601" v="610" actId="403"/>
          <ac:spMkLst>
            <pc:docMk/>
            <pc:sldMk cId="3697407093" sldId="4083"/>
            <ac:spMk id="374" creationId="{EB7F61BF-42E8-4D92-83F8-2519FB56C878}"/>
          </ac:spMkLst>
        </pc:spChg>
        <pc:spChg chg="mod">
          <ac:chgData name="Tatjana Davis" userId="79c6d995-e18a-4768-b3c2-eac52bff7248" providerId="ADAL" clId="{DC608C19-C91C-4612-B91E-3CA40E9E4CE2}" dt="2022-11-22T07:10:13.601" v="610" actId="403"/>
          <ac:spMkLst>
            <pc:docMk/>
            <pc:sldMk cId="3697407093" sldId="4083"/>
            <ac:spMk id="375" creationId="{CD7DD745-42D4-4496-B08B-7624B7F494BB}"/>
          </ac:spMkLst>
        </pc:spChg>
        <pc:spChg chg="mod">
          <ac:chgData name="Tatjana Davis" userId="79c6d995-e18a-4768-b3c2-eac52bff7248" providerId="ADAL" clId="{DC608C19-C91C-4612-B91E-3CA40E9E4CE2}" dt="2022-11-22T07:10:13.601" v="610" actId="403"/>
          <ac:spMkLst>
            <pc:docMk/>
            <pc:sldMk cId="3697407093" sldId="4083"/>
            <ac:spMk id="376" creationId="{D835DD79-F7B9-4658-8851-18DB12719EEB}"/>
          </ac:spMkLst>
        </pc:spChg>
        <pc:spChg chg="mod">
          <ac:chgData name="Tatjana Davis" userId="79c6d995-e18a-4768-b3c2-eac52bff7248" providerId="ADAL" clId="{DC608C19-C91C-4612-B91E-3CA40E9E4CE2}" dt="2022-11-22T07:10:13.601" v="610" actId="403"/>
          <ac:spMkLst>
            <pc:docMk/>
            <pc:sldMk cId="3697407093" sldId="4083"/>
            <ac:spMk id="377" creationId="{ED44A182-BD5F-4F53-8738-DA056B113B09}"/>
          </ac:spMkLst>
        </pc:spChg>
        <pc:spChg chg="mod">
          <ac:chgData name="Tatjana Davis" userId="79c6d995-e18a-4768-b3c2-eac52bff7248" providerId="ADAL" clId="{DC608C19-C91C-4612-B91E-3CA40E9E4CE2}" dt="2022-11-22T07:10:13.601" v="610" actId="403"/>
          <ac:spMkLst>
            <pc:docMk/>
            <pc:sldMk cId="3697407093" sldId="4083"/>
            <ac:spMk id="378" creationId="{DA836CE6-6ABC-445F-B711-C78DCBA3EA24}"/>
          </ac:spMkLst>
        </pc:spChg>
        <pc:spChg chg="mod">
          <ac:chgData name="Tatjana Davis" userId="79c6d995-e18a-4768-b3c2-eac52bff7248" providerId="ADAL" clId="{DC608C19-C91C-4612-B91E-3CA40E9E4CE2}" dt="2022-11-22T07:10:13.601" v="610" actId="403"/>
          <ac:spMkLst>
            <pc:docMk/>
            <pc:sldMk cId="3697407093" sldId="4083"/>
            <ac:spMk id="379" creationId="{EB4D8C1B-0502-4F85-92F5-C289326A94D0}"/>
          </ac:spMkLst>
        </pc:spChg>
        <pc:spChg chg="mod">
          <ac:chgData name="Tatjana Davis" userId="79c6d995-e18a-4768-b3c2-eac52bff7248" providerId="ADAL" clId="{DC608C19-C91C-4612-B91E-3CA40E9E4CE2}" dt="2022-11-22T07:10:13.601" v="610" actId="403"/>
          <ac:spMkLst>
            <pc:docMk/>
            <pc:sldMk cId="3697407093" sldId="4083"/>
            <ac:spMk id="380" creationId="{4BF62098-2F7A-4C30-88E7-CA5C3504A8A7}"/>
          </ac:spMkLst>
        </pc:spChg>
        <pc:spChg chg="mod">
          <ac:chgData name="Tatjana Davis" userId="79c6d995-e18a-4768-b3c2-eac52bff7248" providerId="ADAL" clId="{DC608C19-C91C-4612-B91E-3CA40E9E4CE2}" dt="2022-11-22T07:10:13.601" v="610" actId="403"/>
          <ac:spMkLst>
            <pc:docMk/>
            <pc:sldMk cId="3697407093" sldId="4083"/>
            <ac:spMk id="381" creationId="{330319E4-D437-486F-95A9-4E655C1F490F}"/>
          </ac:spMkLst>
        </pc:spChg>
        <pc:spChg chg="mod">
          <ac:chgData name="Tatjana Davis" userId="79c6d995-e18a-4768-b3c2-eac52bff7248" providerId="ADAL" clId="{DC608C19-C91C-4612-B91E-3CA40E9E4CE2}" dt="2022-11-22T07:10:13.601" v="610" actId="403"/>
          <ac:spMkLst>
            <pc:docMk/>
            <pc:sldMk cId="3697407093" sldId="4083"/>
            <ac:spMk id="382" creationId="{1766CDA8-9D11-4261-A837-5519D5E0415F}"/>
          </ac:spMkLst>
        </pc:spChg>
        <pc:spChg chg="mod">
          <ac:chgData name="Tatjana Davis" userId="79c6d995-e18a-4768-b3c2-eac52bff7248" providerId="ADAL" clId="{DC608C19-C91C-4612-B91E-3CA40E9E4CE2}" dt="2022-11-22T07:10:13.601" v="610" actId="403"/>
          <ac:spMkLst>
            <pc:docMk/>
            <pc:sldMk cId="3697407093" sldId="4083"/>
            <ac:spMk id="383" creationId="{50DE6581-A236-4217-966C-2CA97B028EFC}"/>
          </ac:spMkLst>
        </pc:spChg>
        <pc:spChg chg="mod">
          <ac:chgData name="Tatjana Davis" userId="79c6d995-e18a-4768-b3c2-eac52bff7248" providerId="ADAL" clId="{DC608C19-C91C-4612-B91E-3CA40E9E4CE2}" dt="2022-11-22T07:10:13.601" v="610" actId="403"/>
          <ac:spMkLst>
            <pc:docMk/>
            <pc:sldMk cId="3697407093" sldId="4083"/>
            <ac:spMk id="384" creationId="{D0DD674D-39B3-483D-95D4-3E6A36062F99}"/>
          </ac:spMkLst>
        </pc:spChg>
        <pc:spChg chg="mod">
          <ac:chgData name="Tatjana Davis" userId="79c6d995-e18a-4768-b3c2-eac52bff7248" providerId="ADAL" clId="{DC608C19-C91C-4612-B91E-3CA40E9E4CE2}" dt="2022-11-22T07:10:13.601" v="610" actId="403"/>
          <ac:spMkLst>
            <pc:docMk/>
            <pc:sldMk cId="3697407093" sldId="4083"/>
            <ac:spMk id="385" creationId="{65C2BAAB-FB68-4E7D-A37B-7899A9D4BB50}"/>
          </ac:spMkLst>
        </pc:spChg>
        <pc:spChg chg="mod">
          <ac:chgData name="Tatjana Davis" userId="79c6d995-e18a-4768-b3c2-eac52bff7248" providerId="ADAL" clId="{DC608C19-C91C-4612-B91E-3CA40E9E4CE2}" dt="2022-11-22T07:10:13.601" v="610" actId="403"/>
          <ac:spMkLst>
            <pc:docMk/>
            <pc:sldMk cId="3697407093" sldId="4083"/>
            <ac:spMk id="386" creationId="{B479DA99-9190-43C5-9A53-A12A40DBA7F7}"/>
          </ac:spMkLst>
        </pc:spChg>
        <pc:spChg chg="mod">
          <ac:chgData name="Tatjana Davis" userId="79c6d995-e18a-4768-b3c2-eac52bff7248" providerId="ADAL" clId="{DC608C19-C91C-4612-B91E-3CA40E9E4CE2}" dt="2022-11-22T07:10:13.601" v="610" actId="403"/>
          <ac:spMkLst>
            <pc:docMk/>
            <pc:sldMk cId="3697407093" sldId="4083"/>
            <ac:spMk id="387" creationId="{30AF662D-ED36-497B-BD17-2438358235D6}"/>
          </ac:spMkLst>
        </pc:spChg>
        <pc:spChg chg="mod">
          <ac:chgData name="Tatjana Davis" userId="79c6d995-e18a-4768-b3c2-eac52bff7248" providerId="ADAL" clId="{DC608C19-C91C-4612-B91E-3CA40E9E4CE2}" dt="2022-11-22T07:10:13.601" v="610" actId="403"/>
          <ac:spMkLst>
            <pc:docMk/>
            <pc:sldMk cId="3697407093" sldId="4083"/>
            <ac:spMk id="388" creationId="{CDC9B4C3-9A95-45F4-BF1F-A973B4841A9D}"/>
          </ac:spMkLst>
        </pc:spChg>
        <pc:spChg chg="mod">
          <ac:chgData name="Tatjana Davis" userId="79c6d995-e18a-4768-b3c2-eac52bff7248" providerId="ADAL" clId="{DC608C19-C91C-4612-B91E-3CA40E9E4CE2}" dt="2022-11-22T07:10:13.601" v="610" actId="403"/>
          <ac:spMkLst>
            <pc:docMk/>
            <pc:sldMk cId="3697407093" sldId="4083"/>
            <ac:spMk id="389" creationId="{1D68CFCC-A081-478C-AD99-8A7187E6C650}"/>
          </ac:spMkLst>
        </pc:spChg>
        <pc:spChg chg="mod">
          <ac:chgData name="Tatjana Davis" userId="79c6d995-e18a-4768-b3c2-eac52bff7248" providerId="ADAL" clId="{DC608C19-C91C-4612-B91E-3CA40E9E4CE2}" dt="2022-11-22T07:10:13.601" v="610" actId="403"/>
          <ac:spMkLst>
            <pc:docMk/>
            <pc:sldMk cId="3697407093" sldId="4083"/>
            <ac:spMk id="390" creationId="{A0412101-996F-4815-921C-303EB3565C6D}"/>
          </ac:spMkLst>
        </pc:spChg>
        <pc:spChg chg="mod">
          <ac:chgData name="Tatjana Davis" userId="79c6d995-e18a-4768-b3c2-eac52bff7248" providerId="ADAL" clId="{DC608C19-C91C-4612-B91E-3CA40E9E4CE2}" dt="2022-11-22T07:10:13.601" v="610" actId="403"/>
          <ac:spMkLst>
            <pc:docMk/>
            <pc:sldMk cId="3697407093" sldId="4083"/>
            <ac:spMk id="391" creationId="{4EF79C36-8397-424D-A248-58F8C59DF7A9}"/>
          </ac:spMkLst>
        </pc:spChg>
        <pc:spChg chg="mod">
          <ac:chgData name="Tatjana Davis" userId="79c6d995-e18a-4768-b3c2-eac52bff7248" providerId="ADAL" clId="{DC608C19-C91C-4612-B91E-3CA40E9E4CE2}" dt="2022-11-22T07:10:13.601" v="610" actId="403"/>
          <ac:spMkLst>
            <pc:docMk/>
            <pc:sldMk cId="3697407093" sldId="4083"/>
            <ac:spMk id="392" creationId="{AEB4E077-0642-4221-9D8C-88EB1A1E1498}"/>
          </ac:spMkLst>
        </pc:spChg>
        <pc:spChg chg="mod">
          <ac:chgData name="Tatjana Davis" userId="79c6d995-e18a-4768-b3c2-eac52bff7248" providerId="ADAL" clId="{DC608C19-C91C-4612-B91E-3CA40E9E4CE2}" dt="2022-11-22T07:10:13.601" v="610" actId="403"/>
          <ac:spMkLst>
            <pc:docMk/>
            <pc:sldMk cId="3697407093" sldId="4083"/>
            <ac:spMk id="393" creationId="{09A0B9C9-AA52-4E33-9C3C-9D36DA14786A}"/>
          </ac:spMkLst>
        </pc:spChg>
        <pc:spChg chg="mod">
          <ac:chgData name="Tatjana Davis" userId="79c6d995-e18a-4768-b3c2-eac52bff7248" providerId="ADAL" clId="{DC608C19-C91C-4612-B91E-3CA40E9E4CE2}" dt="2022-11-22T07:10:13.601" v="610" actId="403"/>
          <ac:spMkLst>
            <pc:docMk/>
            <pc:sldMk cId="3697407093" sldId="4083"/>
            <ac:spMk id="394" creationId="{7954D881-F900-4E2C-B0B9-F90555B68BF9}"/>
          </ac:spMkLst>
        </pc:spChg>
        <pc:spChg chg="mod">
          <ac:chgData name="Tatjana Davis" userId="79c6d995-e18a-4768-b3c2-eac52bff7248" providerId="ADAL" clId="{DC608C19-C91C-4612-B91E-3CA40E9E4CE2}" dt="2022-11-22T07:10:13.601" v="610" actId="403"/>
          <ac:spMkLst>
            <pc:docMk/>
            <pc:sldMk cId="3697407093" sldId="4083"/>
            <ac:spMk id="395" creationId="{5EB5B1F9-F48E-4CC1-889E-5231F6F008EE}"/>
          </ac:spMkLst>
        </pc:spChg>
        <pc:spChg chg="mod">
          <ac:chgData name="Tatjana Davis" userId="79c6d995-e18a-4768-b3c2-eac52bff7248" providerId="ADAL" clId="{DC608C19-C91C-4612-B91E-3CA40E9E4CE2}" dt="2022-11-22T07:10:13.601" v="610" actId="403"/>
          <ac:spMkLst>
            <pc:docMk/>
            <pc:sldMk cId="3697407093" sldId="4083"/>
            <ac:spMk id="396" creationId="{D283B8FA-C316-4804-B126-199A0BEA372D}"/>
          </ac:spMkLst>
        </pc:spChg>
        <pc:spChg chg="mod">
          <ac:chgData name="Tatjana Davis" userId="79c6d995-e18a-4768-b3c2-eac52bff7248" providerId="ADAL" clId="{DC608C19-C91C-4612-B91E-3CA40E9E4CE2}" dt="2022-11-22T07:10:13.601" v="610" actId="403"/>
          <ac:spMkLst>
            <pc:docMk/>
            <pc:sldMk cId="3697407093" sldId="4083"/>
            <ac:spMk id="397" creationId="{C49164F5-9524-41D7-8503-D82FFB06B5F9}"/>
          </ac:spMkLst>
        </pc:spChg>
        <pc:spChg chg="mod">
          <ac:chgData name="Tatjana Davis" userId="79c6d995-e18a-4768-b3c2-eac52bff7248" providerId="ADAL" clId="{DC608C19-C91C-4612-B91E-3CA40E9E4CE2}" dt="2022-11-22T07:10:13.601" v="610" actId="403"/>
          <ac:spMkLst>
            <pc:docMk/>
            <pc:sldMk cId="3697407093" sldId="4083"/>
            <ac:spMk id="398" creationId="{7FAF3B33-9B66-4F59-9273-A18CDEC57B47}"/>
          </ac:spMkLst>
        </pc:spChg>
        <pc:spChg chg="mod">
          <ac:chgData name="Tatjana Davis" userId="79c6d995-e18a-4768-b3c2-eac52bff7248" providerId="ADAL" clId="{DC608C19-C91C-4612-B91E-3CA40E9E4CE2}" dt="2022-11-22T07:10:13.601" v="610" actId="403"/>
          <ac:spMkLst>
            <pc:docMk/>
            <pc:sldMk cId="3697407093" sldId="4083"/>
            <ac:spMk id="399" creationId="{CC59AFDE-5F06-4FF8-83C3-CCAC751716DE}"/>
          </ac:spMkLst>
        </pc:spChg>
        <pc:spChg chg="mod">
          <ac:chgData name="Tatjana Davis" userId="79c6d995-e18a-4768-b3c2-eac52bff7248" providerId="ADAL" clId="{DC608C19-C91C-4612-B91E-3CA40E9E4CE2}" dt="2022-11-22T07:10:13.601" v="610" actId="403"/>
          <ac:spMkLst>
            <pc:docMk/>
            <pc:sldMk cId="3697407093" sldId="4083"/>
            <ac:spMk id="400" creationId="{C12A88CA-E945-4C74-B720-38593201CB59}"/>
          </ac:spMkLst>
        </pc:spChg>
        <pc:spChg chg="mod">
          <ac:chgData name="Tatjana Davis" userId="79c6d995-e18a-4768-b3c2-eac52bff7248" providerId="ADAL" clId="{DC608C19-C91C-4612-B91E-3CA40E9E4CE2}" dt="2022-11-22T07:10:13.601" v="610" actId="403"/>
          <ac:spMkLst>
            <pc:docMk/>
            <pc:sldMk cId="3697407093" sldId="4083"/>
            <ac:spMk id="401" creationId="{0F2032FD-BF72-46BE-8784-9B4A1AE25948}"/>
          </ac:spMkLst>
        </pc:spChg>
        <pc:spChg chg="mod">
          <ac:chgData name="Tatjana Davis" userId="79c6d995-e18a-4768-b3c2-eac52bff7248" providerId="ADAL" clId="{DC608C19-C91C-4612-B91E-3CA40E9E4CE2}" dt="2022-11-22T07:10:13.601" v="610" actId="403"/>
          <ac:spMkLst>
            <pc:docMk/>
            <pc:sldMk cId="3697407093" sldId="4083"/>
            <ac:spMk id="402" creationId="{76C8AC72-3B90-41DB-8910-DE082620C2DE}"/>
          </ac:spMkLst>
        </pc:spChg>
        <pc:spChg chg="mod">
          <ac:chgData name="Tatjana Davis" userId="79c6d995-e18a-4768-b3c2-eac52bff7248" providerId="ADAL" clId="{DC608C19-C91C-4612-B91E-3CA40E9E4CE2}" dt="2022-11-22T07:10:13.601" v="610" actId="403"/>
          <ac:spMkLst>
            <pc:docMk/>
            <pc:sldMk cId="3697407093" sldId="4083"/>
            <ac:spMk id="403" creationId="{3A4521E7-70E1-446F-9A54-75821510023C}"/>
          </ac:spMkLst>
        </pc:spChg>
        <pc:spChg chg="mod">
          <ac:chgData name="Tatjana Davis" userId="79c6d995-e18a-4768-b3c2-eac52bff7248" providerId="ADAL" clId="{DC608C19-C91C-4612-B91E-3CA40E9E4CE2}" dt="2022-11-22T07:10:13.601" v="610" actId="403"/>
          <ac:spMkLst>
            <pc:docMk/>
            <pc:sldMk cId="3697407093" sldId="4083"/>
            <ac:spMk id="404" creationId="{8E6CFEB9-65AB-4208-BC2C-763D6DB9DBB9}"/>
          </ac:spMkLst>
        </pc:spChg>
        <pc:spChg chg="mod">
          <ac:chgData name="Tatjana Davis" userId="79c6d995-e18a-4768-b3c2-eac52bff7248" providerId="ADAL" clId="{DC608C19-C91C-4612-B91E-3CA40E9E4CE2}" dt="2022-11-22T07:10:13.601" v="610" actId="403"/>
          <ac:spMkLst>
            <pc:docMk/>
            <pc:sldMk cId="3697407093" sldId="4083"/>
            <ac:spMk id="405" creationId="{ECD96F89-451D-4546-AB3E-8742292EC24B}"/>
          </ac:spMkLst>
        </pc:spChg>
        <pc:spChg chg="mod">
          <ac:chgData name="Tatjana Davis" userId="79c6d995-e18a-4768-b3c2-eac52bff7248" providerId="ADAL" clId="{DC608C19-C91C-4612-B91E-3CA40E9E4CE2}" dt="2022-11-22T07:10:13.601" v="610" actId="403"/>
          <ac:spMkLst>
            <pc:docMk/>
            <pc:sldMk cId="3697407093" sldId="4083"/>
            <ac:spMk id="406" creationId="{EDB242C6-0FFA-4E72-AA3A-86F56A7BFBEE}"/>
          </ac:spMkLst>
        </pc:spChg>
        <pc:spChg chg="mod">
          <ac:chgData name="Tatjana Davis" userId="79c6d995-e18a-4768-b3c2-eac52bff7248" providerId="ADAL" clId="{DC608C19-C91C-4612-B91E-3CA40E9E4CE2}" dt="2022-11-22T07:13:21.117" v="634" actId="255"/>
          <ac:spMkLst>
            <pc:docMk/>
            <pc:sldMk cId="3697407093" sldId="4083"/>
            <ac:spMk id="407" creationId="{8EEE990F-9697-435E-8DD9-1C9C44167B5E}"/>
          </ac:spMkLst>
        </pc:spChg>
        <pc:spChg chg="mod">
          <ac:chgData name="Tatjana Davis" userId="79c6d995-e18a-4768-b3c2-eac52bff7248" providerId="ADAL" clId="{DC608C19-C91C-4612-B91E-3CA40E9E4CE2}" dt="2022-11-22T07:10:13.601" v="610" actId="403"/>
          <ac:spMkLst>
            <pc:docMk/>
            <pc:sldMk cId="3697407093" sldId="4083"/>
            <ac:spMk id="408" creationId="{F50880EF-5C51-4498-85D6-07878039E481}"/>
          </ac:spMkLst>
        </pc:spChg>
        <pc:spChg chg="mod">
          <ac:chgData name="Tatjana Davis" userId="79c6d995-e18a-4768-b3c2-eac52bff7248" providerId="ADAL" clId="{DC608C19-C91C-4612-B91E-3CA40E9E4CE2}" dt="2022-11-22T07:10:13.601" v="610" actId="403"/>
          <ac:spMkLst>
            <pc:docMk/>
            <pc:sldMk cId="3697407093" sldId="4083"/>
            <ac:spMk id="409" creationId="{AA854898-AEF6-4EFA-AAFC-CF5A22FA15B5}"/>
          </ac:spMkLst>
        </pc:spChg>
        <pc:spChg chg="del mod">
          <ac:chgData name="Tatjana Davis" userId="79c6d995-e18a-4768-b3c2-eac52bff7248" providerId="ADAL" clId="{DC608C19-C91C-4612-B91E-3CA40E9E4CE2}" dt="2022-11-22T07:11:15.966" v="615" actId="478"/>
          <ac:spMkLst>
            <pc:docMk/>
            <pc:sldMk cId="3697407093" sldId="4083"/>
            <ac:spMk id="410" creationId="{3C36D16A-9BD6-4724-A7D8-AD2622974986}"/>
          </ac:spMkLst>
        </pc:spChg>
        <pc:spChg chg="mod">
          <ac:chgData name="Tatjana Davis" userId="79c6d995-e18a-4768-b3c2-eac52bff7248" providerId="ADAL" clId="{DC608C19-C91C-4612-B91E-3CA40E9E4CE2}" dt="2022-11-22T07:10:13.601" v="610" actId="403"/>
          <ac:spMkLst>
            <pc:docMk/>
            <pc:sldMk cId="3697407093" sldId="4083"/>
            <ac:spMk id="411" creationId="{77C8F021-8F6D-4804-8DAF-E725924EAA59}"/>
          </ac:spMkLst>
        </pc:spChg>
        <pc:spChg chg="mod">
          <ac:chgData name="Tatjana Davis" userId="79c6d995-e18a-4768-b3c2-eac52bff7248" providerId="ADAL" clId="{DC608C19-C91C-4612-B91E-3CA40E9E4CE2}" dt="2022-11-22T07:11:35.917" v="620" actId="1076"/>
          <ac:spMkLst>
            <pc:docMk/>
            <pc:sldMk cId="3697407093" sldId="4083"/>
            <ac:spMk id="412" creationId="{ECB2AB98-50F7-4E26-885E-599F7156CEA6}"/>
          </ac:spMkLst>
        </pc:spChg>
        <pc:spChg chg="mod">
          <ac:chgData name="Tatjana Davis" userId="79c6d995-e18a-4768-b3c2-eac52bff7248" providerId="ADAL" clId="{DC608C19-C91C-4612-B91E-3CA40E9E4CE2}" dt="2022-11-22T07:10:13.601" v="610" actId="403"/>
          <ac:spMkLst>
            <pc:docMk/>
            <pc:sldMk cId="3697407093" sldId="4083"/>
            <ac:spMk id="413" creationId="{2FD6A4E9-B8C3-4C7E-AA74-B172F0609F20}"/>
          </ac:spMkLst>
        </pc:spChg>
        <pc:spChg chg="mod">
          <ac:chgData name="Tatjana Davis" userId="79c6d995-e18a-4768-b3c2-eac52bff7248" providerId="ADAL" clId="{DC608C19-C91C-4612-B91E-3CA40E9E4CE2}" dt="2022-11-22T07:10:33.589" v="612" actId="1076"/>
          <ac:spMkLst>
            <pc:docMk/>
            <pc:sldMk cId="3697407093" sldId="4083"/>
            <ac:spMk id="414" creationId="{A9561BD6-B509-4FFD-B8E9-5B28386A5624}"/>
          </ac:spMkLst>
        </pc:spChg>
        <pc:spChg chg="mod">
          <ac:chgData name="Tatjana Davis" userId="79c6d995-e18a-4768-b3c2-eac52bff7248" providerId="ADAL" clId="{DC608C19-C91C-4612-B91E-3CA40E9E4CE2}" dt="2022-11-22T07:10:13.601" v="610" actId="403"/>
          <ac:spMkLst>
            <pc:docMk/>
            <pc:sldMk cId="3697407093" sldId="4083"/>
            <ac:spMk id="415" creationId="{209D6516-78A6-4122-9578-16D000F282A6}"/>
          </ac:spMkLst>
        </pc:spChg>
        <pc:spChg chg="mod">
          <ac:chgData name="Tatjana Davis" userId="79c6d995-e18a-4768-b3c2-eac52bff7248" providerId="ADAL" clId="{DC608C19-C91C-4612-B91E-3CA40E9E4CE2}" dt="2022-11-22T07:10:33.589" v="612" actId="1076"/>
          <ac:spMkLst>
            <pc:docMk/>
            <pc:sldMk cId="3697407093" sldId="4083"/>
            <ac:spMk id="416" creationId="{1A29B12F-36F7-40E2-AFE0-FE269E418F85}"/>
          </ac:spMkLst>
        </pc:spChg>
      </pc:sldChg>
      <pc:sldChg chg="modSp mod">
        <pc:chgData name="Tatjana Davis" userId="79c6d995-e18a-4768-b3c2-eac52bff7248" providerId="ADAL" clId="{DC608C19-C91C-4612-B91E-3CA40E9E4CE2}" dt="2022-11-24T10:07:15.458" v="809" actId="207"/>
        <pc:sldMkLst>
          <pc:docMk/>
          <pc:sldMk cId="3907125198" sldId="4094"/>
        </pc:sldMkLst>
        <pc:spChg chg="mod">
          <ac:chgData name="Tatjana Davis" userId="79c6d995-e18a-4768-b3c2-eac52bff7248" providerId="ADAL" clId="{DC608C19-C91C-4612-B91E-3CA40E9E4CE2}" dt="2022-11-22T07:16:27.260" v="662" actId="403"/>
          <ac:spMkLst>
            <pc:docMk/>
            <pc:sldMk cId="3907125198" sldId="4094"/>
            <ac:spMk id="3" creationId="{B0E47393-5A65-3E4C-A474-8DDE1522C0FD}"/>
          </ac:spMkLst>
        </pc:spChg>
        <pc:spChg chg="mod">
          <ac:chgData name="Tatjana Davis" userId="79c6d995-e18a-4768-b3c2-eac52bff7248" providerId="ADAL" clId="{DC608C19-C91C-4612-B91E-3CA40E9E4CE2}" dt="2022-11-22T07:16:27.260" v="662" actId="403"/>
          <ac:spMkLst>
            <pc:docMk/>
            <pc:sldMk cId="3907125198" sldId="4094"/>
            <ac:spMk id="4" creationId="{7ED3EE0C-F3D9-4C4F-A74E-45BA9E6DCDA1}"/>
          </ac:spMkLst>
        </pc:spChg>
        <pc:spChg chg="mod">
          <ac:chgData name="Tatjana Davis" userId="79c6d995-e18a-4768-b3c2-eac52bff7248" providerId="ADAL" clId="{DC608C19-C91C-4612-B91E-3CA40E9E4CE2}" dt="2022-11-22T07:16:27.260" v="662" actId="403"/>
          <ac:spMkLst>
            <pc:docMk/>
            <pc:sldMk cId="3907125198" sldId="4094"/>
            <ac:spMk id="7" creationId="{934BC030-6610-134F-916D-FDC8564309D8}"/>
          </ac:spMkLst>
        </pc:spChg>
        <pc:spChg chg="mod">
          <ac:chgData name="Tatjana Davis" userId="79c6d995-e18a-4768-b3c2-eac52bff7248" providerId="ADAL" clId="{DC608C19-C91C-4612-B91E-3CA40E9E4CE2}" dt="2022-11-22T07:16:27.260" v="662" actId="403"/>
          <ac:spMkLst>
            <pc:docMk/>
            <pc:sldMk cId="3907125198" sldId="4094"/>
            <ac:spMk id="8" creationId="{52BD3E12-F901-FA49-A1B8-2B05CD1F0EE9}"/>
          </ac:spMkLst>
        </pc:spChg>
        <pc:spChg chg="mod">
          <ac:chgData name="Tatjana Davis" userId="79c6d995-e18a-4768-b3c2-eac52bff7248" providerId="ADAL" clId="{DC608C19-C91C-4612-B91E-3CA40E9E4CE2}" dt="2022-11-22T07:16:27.260" v="662" actId="403"/>
          <ac:spMkLst>
            <pc:docMk/>
            <pc:sldMk cId="3907125198" sldId="4094"/>
            <ac:spMk id="9" creationId="{74DBA1E0-B6DE-A24E-B744-493DB4B6848B}"/>
          </ac:spMkLst>
        </pc:spChg>
        <pc:spChg chg="mod">
          <ac:chgData name="Tatjana Davis" userId="79c6d995-e18a-4768-b3c2-eac52bff7248" providerId="ADAL" clId="{DC608C19-C91C-4612-B91E-3CA40E9E4CE2}" dt="2022-11-22T07:16:34.943" v="663" actId="255"/>
          <ac:spMkLst>
            <pc:docMk/>
            <pc:sldMk cId="3907125198" sldId="4094"/>
            <ac:spMk id="10" creationId="{1FC192A6-A79E-6349-97A1-B84DAD94F2C9}"/>
          </ac:spMkLst>
        </pc:spChg>
        <pc:spChg chg="mod">
          <ac:chgData name="Tatjana Davis" userId="79c6d995-e18a-4768-b3c2-eac52bff7248" providerId="ADAL" clId="{DC608C19-C91C-4612-B91E-3CA40E9E4CE2}" dt="2022-11-22T07:16:39.634" v="664" actId="255"/>
          <ac:spMkLst>
            <pc:docMk/>
            <pc:sldMk cId="3907125198" sldId="4094"/>
            <ac:spMk id="11" creationId="{34B6F678-FAA2-4D4D-B849-042253D9FD97}"/>
          </ac:spMkLst>
        </pc:spChg>
        <pc:spChg chg="mod">
          <ac:chgData name="Tatjana Davis" userId="79c6d995-e18a-4768-b3c2-eac52bff7248" providerId="ADAL" clId="{DC608C19-C91C-4612-B91E-3CA40E9E4CE2}" dt="2022-11-22T07:16:27.260" v="662" actId="403"/>
          <ac:spMkLst>
            <pc:docMk/>
            <pc:sldMk cId="3907125198" sldId="4094"/>
            <ac:spMk id="13" creationId="{D4396E0C-751C-8B41-95BC-14F9119941DF}"/>
          </ac:spMkLst>
        </pc:spChg>
        <pc:spChg chg="mod">
          <ac:chgData name="Tatjana Davis" userId="79c6d995-e18a-4768-b3c2-eac52bff7248" providerId="ADAL" clId="{DC608C19-C91C-4612-B91E-3CA40E9E4CE2}" dt="2022-11-22T07:16:27.260" v="662" actId="403"/>
          <ac:spMkLst>
            <pc:docMk/>
            <pc:sldMk cId="3907125198" sldId="4094"/>
            <ac:spMk id="14" creationId="{3425DB92-0C2B-E14E-A2F5-612D814E3565}"/>
          </ac:spMkLst>
        </pc:spChg>
        <pc:spChg chg="mod">
          <ac:chgData name="Tatjana Davis" userId="79c6d995-e18a-4768-b3c2-eac52bff7248" providerId="ADAL" clId="{DC608C19-C91C-4612-B91E-3CA40E9E4CE2}" dt="2022-11-22T07:16:27.260" v="662" actId="403"/>
          <ac:spMkLst>
            <pc:docMk/>
            <pc:sldMk cId="3907125198" sldId="4094"/>
            <ac:spMk id="15" creationId="{8C4A629F-1BDC-B947-AA1C-E0F938809E48}"/>
          </ac:spMkLst>
        </pc:spChg>
        <pc:spChg chg="mod">
          <ac:chgData name="Tatjana Davis" userId="79c6d995-e18a-4768-b3c2-eac52bff7248" providerId="ADAL" clId="{DC608C19-C91C-4612-B91E-3CA40E9E4CE2}" dt="2022-11-22T07:16:27.260" v="662" actId="403"/>
          <ac:spMkLst>
            <pc:docMk/>
            <pc:sldMk cId="3907125198" sldId="4094"/>
            <ac:spMk id="16" creationId="{24487F9B-4CF6-1C4A-9FBF-25B4E37ECDBA}"/>
          </ac:spMkLst>
        </pc:spChg>
        <pc:spChg chg="mod">
          <ac:chgData name="Tatjana Davis" userId="79c6d995-e18a-4768-b3c2-eac52bff7248" providerId="ADAL" clId="{DC608C19-C91C-4612-B91E-3CA40E9E4CE2}" dt="2022-11-22T07:16:27.260" v="662" actId="403"/>
          <ac:spMkLst>
            <pc:docMk/>
            <pc:sldMk cId="3907125198" sldId="4094"/>
            <ac:spMk id="17" creationId="{3E6DC134-3435-DE46-8FD7-17958926DA7F}"/>
          </ac:spMkLst>
        </pc:spChg>
        <pc:spChg chg="mod">
          <ac:chgData name="Tatjana Davis" userId="79c6d995-e18a-4768-b3c2-eac52bff7248" providerId="ADAL" clId="{DC608C19-C91C-4612-B91E-3CA40E9E4CE2}" dt="2022-11-22T07:16:27.260" v="662" actId="403"/>
          <ac:spMkLst>
            <pc:docMk/>
            <pc:sldMk cId="3907125198" sldId="4094"/>
            <ac:spMk id="18" creationId="{8F309AD1-FFEE-6A47-9B25-9676A94322D3}"/>
          </ac:spMkLst>
        </pc:spChg>
        <pc:spChg chg="mod">
          <ac:chgData name="Tatjana Davis" userId="79c6d995-e18a-4768-b3c2-eac52bff7248" providerId="ADAL" clId="{DC608C19-C91C-4612-B91E-3CA40E9E4CE2}" dt="2022-11-22T07:16:27.260" v="662" actId="403"/>
          <ac:spMkLst>
            <pc:docMk/>
            <pc:sldMk cId="3907125198" sldId="4094"/>
            <ac:spMk id="19" creationId="{FB98FBAF-9039-E04D-B541-775404EA5ECB}"/>
          </ac:spMkLst>
        </pc:spChg>
        <pc:spChg chg="mod">
          <ac:chgData name="Tatjana Davis" userId="79c6d995-e18a-4768-b3c2-eac52bff7248" providerId="ADAL" clId="{DC608C19-C91C-4612-B91E-3CA40E9E4CE2}" dt="2022-11-22T07:16:27.260" v="662" actId="403"/>
          <ac:spMkLst>
            <pc:docMk/>
            <pc:sldMk cId="3907125198" sldId="4094"/>
            <ac:spMk id="23" creationId="{D1B62F6D-5A8F-3B49-852A-940A599C3545}"/>
          </ac:spMkLst>
        </pc:spChg>
        <pc:spChg chg="mod">
          <ac:chgData name="Tatjana Davis" userId="79c6d995-e18a-4768-b3c2-eac52bff7248" providerId="ADAL" clId="{DC608C19-C91C-4612-B91E-3CA40E9E4CE2}" dt="2022-11-24T10:07:15.458" v="809" actId="207"/>
          <ac:spMkLst>
            <pc:docMk/>
            <pc:sldMk cId="3907125198" sldId="4094"/>
            <ac:spMk id="24" creationId="{2EFD6BEC-3FF5-7045-882B-E4AF3DD411D8}"/>
          </ac:spMkLst>
        </pc:spChg>
        <pc:spChg chg="mod">
          <ac:chgData name="Tatjana Davis" userId="79c6d995-e18a-4768-b3c2-eac52bff7248" providerId="ADAL" clId="{DC608C19-C91C-4612-B91E-3CA40E9E4CE2}" dt="2022-11-22T07:16:27.260" v="662" actId="403"/>
          <ac:spMkLst>
            <pc:docMk/>
            <pc:sldMk cId="3907125198" sldId="4094"/>
            <ac:spMk id="27" creationId="{C546D5C5-A07E-1A44-B8B2-9622DA772C7C}"/>
          </ac:spMkLst>
        </pc:spChg>
        <pc:spChg chg="mod">
          <ac:chgData name="Tatjana Davis" userId="79c6d995-e18a-4768-b3c2-eac52bff7248" providerId="ADAL" clId="{DC608C19-C91C-4612-B91E-3CA40E9E4CE2}" dt="2022-11-24T10:07:15.458" v="809" actId="207"/>
          <ac:spMkLst>
            <pc:docMk/>
            <pc:sldMk cId="3907125198" sldId="4094"/>
            <ac:spMk id="28" creationId="{0C793DA4-3137-9040-AA94-D02DDD680A5C}"/>
          </ac:spMkLst>
        </pc:spChg>
        <pc:spChg chg="mod">
          <ac:chgData name="Tatjana Davis" userId="79c6d995-e18a-4768-b3c2-eac52bff7248" providerId="ADAL" clId="{DC608C19-C91C-4612-B91E-3CA40E9E4CE2}" dt="2022-11-22T07:16:27.260" v="662" actId="403"/>
          <ac:spMkLst>
            <pc:docMk/>
            <pc:sldMk cId="3907125198" sldId="4094"/>
            <ac:spMk id="30" creationId="{0FED37BA-C069-0B46-A946-514EFF2EA736}"/>
          </ac:spMkLst>
        </pc:spChg>
        <pc:spChg chg="mod">
          <ac:chgData name="Tatjana Davis" userId="79c6d995-e18a-4768-b3c2-eac52bff7248" providerId="ADAL" clId="{DC608C19-C91C-4612-B91E-3CA40E9E4CE2}" dt="2022-11-24T10:07:15.458" v="809" actId="207"/>
          <ac:spMkLst>
            <pc:docMk/>
            <pc:sldMk cId="3907125198" sldId="4094"/>
            <ac:spMk id="31" creationId="{9E154869-82F8-674B-B1BB-4161F84FF4AE}"/>
          </ac:spMkLst>
        </pc:spChg>
      </pc:sldChg>
      <pc:sldChg chg="modSp mod">
        <pc:chgData name="Tatjana Davis" userId="79c6d995-e18a-4768-b3c2-eac52bff7248" providerId="ADAL" clId="{DC608C19-C91C-4612-B91E-3CA40E9E4CE2}" dt="2022-11-22T07:18:06.525" v="682" actId="255"/>
        <pc:sldMkLst>
          <pc:docMk/>
          <pc:sldMk cId="4196159109" sldId="4097"/>
        </pc:sldMkLst>
        <pc:spChg chg="mod">
          <ac:chgData name="Tatjana Davis" userId="79c6d995-e18a-4768-b3c2-eac52bff7248" providerId="ADAL" clId="{DC608C19-C91C-4612-B91E-3CA40E9E4CE2}" dt="2022-11-22T07:17:55.268" v="680" actId="404"/>
          <ac:spMkLst>
            <pc:docMk/>
            <pc:sldMk cId="4196159109" sldId="4097"/>
            <ac:spMk id="92" creationId="{C3826C74-CFF4-4E17-95CF-FE0E99CC748B}"/>
          </ac:spMkLst>
        </pc:spChg>
        <pc:spChg chg="mod">
          <ac:chgData name="Tatjana Davis" userId="79c6d995-e18a-4768-b3c2-eac52bff7248" providerId="ADAL" clId="{DC608C19-C91C-4612-B91E-3CA40E9E4CE2}" dt="2022-11-22T07:17:55.268" v="680" actId="404"/>
          <ac:spMkLst>
            <pc:docMk/>
            <pc:sldMk cId="4196159109" sldId="4097"/>
            <ac:spMk id="93" creationId="{ABFC9355-6999-4C96-A10A-AAC4C83CB08D}"/>
          </ac:spMkLst>
        </pc:spChg>
        <pc:spChg chg="mod">
          <ac:chgData name="Tatjana Davis" userId="79c6d995-e18a-4768-b3c2-eac52bff7248" providerId="ADAL" clId="{DC608C19-C91C-4612-B91E-3CA40E9E4CE2}" dt="2022-11-22T07:17:55.268" v="680" actId="404"/>
          <ac:spMkLst>
            <pc:docMk/>
            <pc:sldMk cId="4196159109" sldId="4097"/>
            <ac:spMk id="94" creationId="{F9A33DDB-148B-47B2-A8F8-3136DA554A36}"/>
          </ac:spMkLst>
        </pc:spChg>
        <pc:spChg chg="mod">
          <ac:chgData name="Tatjana Davis" userId="79c6d995-e18a-4768-b3c2-eac52bff7248" providerId="ADAL" clId="{DC608C19-C91C-4612-B91E-3CA40E9E4CE2}" dt="2022-11-22T07:17:55.268" v="680" actId="404"/>
          <ac:spMkLst>
            <pc:docMk/>
            <pc:sldMk cId="4196159109" sldId="4097"/>
            <ac:spMk id="95" creationId="{06FD0A0C-AF8C-468F-B3FF-1063BC4D862D}"/>
          </ac:spMkLst>
        </pc:spChg>
        <pc:spChg chg="mod">
          <ac:chgData name="Tatjana Davis" userId="79c6d995-e18a-4768-b3c2-eac52bff7248" providerId="ADAL" clId="{DC608C19-C91C-4612-B91E-3CA40E9E4CE2}" dt="2022-11-22T07:17:55.268" v="680" actId="404"/>
          <ac:spMkLst>
            <pc:docMk/>
            <pc:sldMk cId="4196159109" sldId="4097"/>
            <ac:spMk id="96" creationId="{968E646A-3289-4A98-B9A8-4DAD430226D0}"/>
          </ac:spMkLst>
        </pc:spChg>
        <pc:spChg chg="mod">
          <ac:chgData name="Tatjana Davis" userId="79c6d995-e18a-4768-b3c2-eac52bff7248" providerId="ADAL" clId="{DC608C19-C91C-4612-B91E-3CA40E9E4CE2}" dt="2022-11-22T07:17:55.268" v="680" actId="404"/>
          <ac:spMkLst>
            <pc:docMk/>
            <pc:sldMk cId="4196159109" sldId="4097"/>
            <ac:spMk id="97" creationId="{5929AFCC-E109-46B0-B63C-77BE5FFE5E3D}"/>
          </ac:spMkLst>
        </pc:spChg>
        <pc:spChg chg="mod">
          <ac:chgData name="Tatjana Davis" userId="79c6d995-e18a-4768-b3c2-eac52bff7248" providerId="ADAL" clId="{DC608C19-C91C-4612-B91E-3CA40E9E4CE2}" dt="2022-11-22T07:17:55.268" v="680" actId="404"/>
          <ac:spMkLst>
            <pc:docMk/>
            <pc:sldMk cId="4196159109" sldId="4097"/>
            <ac:spMk id="98" creationId="{0E94BABF-464D-4FA0-8D40-7A9283974143}"/>
          </ac:spMkLst>
        </pc:spChg>
        <pc:spChg chg="mod">
          <ac:chgData name="Tatjana Davis" userId="79c6d995-e18a-4768-b3c2-eac52bff7248" providerId="ADAL" clId="{DC608C19-C91C-4612-B91E-3CA40E9E4CE2}" dt="2022-11-22T07:17:55.268" v="680" actId="404"/>
          <ac:spMkLst>
            <pc:docMk/>
            <pc:sldMk cId="4196159109" sldId="4097"/>
            <ac:spMk id="99" creationId="{EACEF28D-0762-4AF9-88C7-EEF17D3B83E7}"/>
          </ac:spMkLst>
        </pc:spChg>
        <pc:spChg chg="mod">
          <ac:chgData name="Tatjana Davis" userId="79c6d995-e18a-4768-b3c2-eac52bff7248" providerId="ADAL" clId="{DC608C19-C91C-4612-B91E-3CA40E9E4CE2}" dt="2022-11-22T07:17:55.268" v="680" actId="404"/>
          <ac:spMkLst>
            <pc:docMk/>
            <pc:sldMk cId="4196159109" sldId="4097"/>
            <ac:spMk id="100" creationId="{114ED1AB-9DC1-4912-BBED-C8D7054423FB}"/>
          </ac:spMkLst>
        </pc:spChg>
        <pc:spChg chg="mod">
          <ac:chgData name="Tatjana Davis" userId="79c6d995-e18a-4768-b3c2-eac52bff7248" providerId="ADAL" clId="{DC608C19-C91C-4612-B91E-3CA40E9E4CE2}" dt="2022-11-22T07:17:55.268" v="680" actId="404"/>
          <ac:spMkLst>
            <pc:docMk/>
            <pc:sldMk cId="4196159109" sldId="4097"/>
            <ac:spMk id="245" creationId="{1E0CA722-5E0E-4D05-99C2-545E60F70D20}"/>
          </ac:spMkLst>
        </pc:spChg>
        <pc:spChg chg="mod">
          <ac:chgData name="Tatjana Davis" userId="79c6d995-e18a-4768-b3c2-eac52bff7248" providerId="ADAL" clId="{DC608C19-C91C-4612-B91E-3CA40E9E4CE2}" dt="2022-11-22T07:17:55.268" v="680" actId="404"/>
          <ac:spMkLst>
            <pc:docMk/>
            <pc:sldMk cId="4196159109" sldId="4097"/>
            <ac:spMk id="775" creationId="{7EAC2CD9-12EF-496F-9233-A0BAED548913}"/>
          </ac:spMkLst>
        </pc:spChg>
        <pc:spChg chg="mod">
          <ac:chgData name="Tatjana Davis" userId="79c6d995-e18a-4768-b3c2-eac52bff7248" providerId="ADAL" clId="{DC608C19-C91C-4612-B91E-3CA40E9E4CE2}" dt="2022-11-22T07:17:55.268" v="680" actId="404"/>
          <ac:spMkLst>
            <pc:docMk/>
            <pc:sldMk cId="4196159109" sldId="4097"/>
            <ac:spMk id="776" creationId="{AA00B226-5D00-46B9-81F7-0670E1AD38C2}"/>
          </ac:spMkLst>
        </pc:spChg>
        <pc:spChg chg="mod">
          <ac:chgData name="Tatjana Davis" userId="79c6d995-e18a-4768-b3c2-eac52bff7248" providerId="ADAL" clId="{DC608C19-C91C-4612-B91E-3CA40E9E4CE2}" dt="2022-11-22T07:17:55.268" v="680" actId="404"/>
          <ac:spMkLst>
            <pc:docMk/>
            <pc:sldMk cId="4196159109" sldId="4097"/>
            <ac:spMk id="777" creationId="{B7409116-FF61-4AA1-8276-69F7D84C762D}"/>
          </ac:spMkLst>
        </pc:spChg>
        <pc:spChg chg="mod">
          <ac:chgData name="Tatjana Davis" userId="79c6d995-e18a-4768-b3c2-eac52bff7248" providerId="ADAL" clId="{DC608C19-C91C-4612-B91E-3CA40E9E4CE2}" dt="2022-11-22T07:17:55.268" v="680" actId="404"/>
          <ac:spMkLst>
            <pc:docMk/>
            <pc:sldMk cId="4196159109" sldId="4097"/>
            <ac:spMk id="778" creationId="{28116A7F-C700-4964-8E8F-EE9A19D0A7C5}"/>
          </ac:spMkLst>
        </pc:spChg>
        <pc:spChg chg="mod">
          <ac:chgData name="Tatjana Davis" userId="79c6d995-e18a-4768-b3c2-eac52bff7248" providerId="ADAL" clId="{DC608C19-C91C-4612-B91E-3CA40E9E4CE2}" dt="2022-11-22T07:17:55.268" v="680" actId="404"/>
          <ac:spMkLst>
            <pc:docMk/>
            <pc:sldMk cId="4196159109" sldId="4097"/>
            <ac:spMk id="779" creationId="{EEFF9A13-DAE6-41FE-B6EF-93E9AF274E6B}"/>
          </ac:spMkLst>
        </pc:spChg>
        <pc:spChg chg="mod">
          <ac:chgData name="Tatjana Davis" userId="79c6d995-e18a-4768-b3c2-eac52bff7248" providerId="ADAL" clId="{DC608C19-C91C-4612-B91E-3CA40E9E4CE2}" dt="2022-11-22T07:17:55.268" v="680" actId="404"/>
          <ac:spMkLst>
            <pc:docMk/>
            <pc:sldMk cId="4196159109" sldId="4097"/>
            <ac:spMk id="780" creationId="{13E4C541-B01B-4993-A570-339FE019D5F4}"/>
          </ac:spMkLst>
        </pc:spChg>
        <pc:spChg chg="mod">
          <ac:chgData name="Tatjana Davis" userId="79c6d995-e18a-4768-b3c2-eac52bff7248" providerId="ADAL" clId="{DC608C19-C91C-4612-B91E-3CA40E9E4CE2}" dt="2022-11-22T07:17:55.268" v="680" actId="404"/>
          <ac:spMkLst>
            <pc:docMk/>
            <pc:sldMk cId="4196159109" sldId="4097"/>
            <ac:spMk id="781" creationId="{5E14D568-3278-40C9-975C-FCEAC8561296}"/>
          </ac:spMkLst>
        </pc:spChg>
        <pc:spChg chg="mod">
          <ac:chgData name="Tatjana Davis" userId="79c6d995-e18a-4768-b3c2-eac52bff7248" providerId="ADAL" clId="{DC608C19-C91C-4612-B91E-3CA40E9E4CE2}" dt="2022-11-22T07:17:55.268" v="680" actId="404"/>
          <ac:spMkLst>
            <pc:docMk/>
            <pc:sldMk cId="4196159109" sldId="4097"/>
            <ac:spMk id="782" creationId="{ADC2587B-31E1-4CC7-AFCB-8A99C4DE8232}"/>
          </ac:spMkLst>
        </pc:spChg>
        <pc:spChg chg="mod">
          <ac:chgData name="Tatjana Davis" userId="79c6d995-e18a-4768-b3c2-eac52bff7248" providerId="ADAL" clId="{DC608C19-C91C-4612-B91E-3CA40E9E4CE2}" dt="2022-11-22T07:18:02.680" v="681" actId="255"/>
          <ac:spMkLst>
            <pc:docMk/>
            <pc:sldMk cId="4196159109" sldId="4097"/>
            <ac:spMk id="783" creationId="{4BAF5362-B3C5-4021-9A34-9F9F26ADF5E1}"/>
          </ac:spMkLst>
        </pc:spChg>
        <pc:spChg chg="mod">
          <ac:chgData name="Tatjana Davis" userId="79c6d995-e18a-4768-b3c2-eac52bff7248" providerId="ADAL" clId="{DC608C19-C91C-4612-B91E-3CA40E9E4CE2}" dt="2022-11-22T07:18:06.525" v="682" actId="255"/>
          <ac:spMkLst>
            <pc:docMk/>
            <pc:sldMk cId="4196159109" sldId="4097"/>
            <ac:spMk id="784" creationId="{8B0F94CD-7B06-442E-8132-970E0C30566F}"/>
          </ac:spMkLst>
        </pc:spChg>
        <pc:spChg chg="mod">
          <ac:chgData name="Tatjana Davis" userId="79c6d995-e18a-4768-b3c2-eac52bff7248" providerId="ADAL" clId="{DC608C19-C91C-4612-B91E-3CA40E9E4CE2}" dt="2022-11-22T07:17:55.268" v="680" actId="404"/>
          <ac:spMkLst>
            <pc:docMk/>
            <pc:sldMk cId="4196159109" sldId="4097"/>
            <ac:spMk id="785" creationId="{8A3114F2-CC95-4A18-9F37-58F3876076B4}"/>
          </ac:spMkLst>
        </pc:spChg>
        <pc:spChg chg="mod">
          <ac:chgData name="Tatjana Davis" userId="79c6d995-e18a-4768-b3c2-eac52bff7248" providerId="ADAL" clId="{DC608C19-C91C-4612-B91E-3CA40E9E4CE2}" dt="2022-11-22T07:17:55.268" v="680" actId="404"/>
          <ac:spMkLst>
            <pc:docMk/>
            <pc:sldMk cId="4196159109" sldId="4097"/>
            <ac:spMk id="786" creationId="{DCDFE077-B573-42EA-9B48-4966085704A5}"/>
          </ac:spMkLst>
        </pc:spChg>
        <pc:spChg chg="mod">
          <ac:chgData name="Tatjana Davis" userId="79c6d995-e18a-4768-b3c2-eac52bff7248" providerId="ADAL" clId="{DC608C19-C91C-4612-B91E-3CA40E9E4CE2}" dt="2022-11-22T07:17:55.268" v="680" actId="404"/>
          <ac:spMkLst>
            <pc:docMk/>
            <pc:sldMk cId="4196159109" sldId="4097"/>
            <ac:spMk id="787" creationId="{079260FA-1DAA-4DAF-9C8F-C27EF271D176}"/>
          </ac:spMkLst>
        </pc:spChg>
        <pc:spChg chg="mod">
          <ac:chgData name="Tatjana Davis" userId="79c6d995-e18a-4768-b3c2-eac52bff7248" providerId="ADAL" clId="{DC608C19-C91C-4612-B91E-3CA40E9E4CE2}" dt="2022-11-22T07:17:55.268" v="680" actId="404"/>
          <ac:spMkLst>
            <pc:docMk/>
            <pc:sldMk cId="4196159109" sldId="4097"/>
            <ac:spMk id="788" creationId="{9A6102F2-A03F-41A2-AFB7-B2BB0C45C7D8}"/>
          </ac:spMkLst>
        </pc:spChg>
        <pc:spChg chg="mod">
          <ac:chgData name="Tatjana Davis" userId="79c6d995-e18a-4768-b3c2-eac52bff7248" providerId="ADAL" clId="{DC608C19-C91C-4612-B91E-3CA40E9E4CE2}" dt="2022-11-22T07:17:55.268" v="680" actId="404"/>
          <ac:spMkLst>
            <pc:docMk/>
            <pc:sldMk cId="4196159109" sldId="4097"/>
            <ac:spMk id="789" creationId="{FF6B0C35-CBA6-4A79-8E1A-66BDC5486858}"/>
          </ac:spMkLst>
        </pc:spChg>
        <pc:spChg chg="mod">
          <ac:chgData name="Tatjana Davis" userId="79c6d995-e18a-4768-b3c2-eac52bff7248" providerId="ADAL" clId="{DC608C19-C91C-4612-B91E-3CA40E9E4CE2}" dt="2022-11-22T07:17:55.268" v="680" actId="404"/>
          <ac:spMkLst>
            <pc:docMk/>
            <pc:sldMk cId="4196159109" sldId="4097"/>
            <ac:spMk id="790" creationId="{2FF9B86B-88A8-405C-86F6-132FB433B8CA}"/>
          </ac:spMkLst>
        </pc:spChg>
        <pc:spChg chg="mod">
          <ac:chgData name="Tatjana Davis" userId="79c6d995-e18a-4768-b3c2-eac52bff7248" providerId="ADAL" clId="{DC608C19-C91C-4612-B91E-3CA40E9E4CE2}" dt="2022-11-22T07:17:55.268" v="680" actId="404"/>
          <ac:spMkLst>
            <pc:docMk/>
            <pc:sldMk cId="4196159109" sldId="4097"/>
            <ac:spMk id="791" creationId="{26B0049A-A3BB-4EB6-AFED-A533A8D6367F}"/>
          </ac:spMkLst>
        </pc:spChg>
        <pc:spChg chg="mod">
          <ac:chgData name="Tatjana Davis" userId="79c6d995-e18a-4768-b3c2-eac52bff7248" providerId="ADAL" clId="{DC608C19-C91C-4612-B91E-3CA40E9E4CE2}" dt="2022-11-22T07:17:55.268" v="680" actId="404"/>
          <ac:spMkLst>
            <pc:docMk/>
            <pc:sldMk cId="4196159109" sldId="4097"/>
            <ac:spMk id="792" creationId="{22857924-46AD-4295-B4C1-7979E7A84AFA}"/>
          </ac:spMkLst>
        </pc:spChg>
        <pc:spChg chg="mod">
          <ac:chgData name="Tatjana Davis" userId="79c6d995-e18a-4768-b3c2-eac52bff7248" providerId="ADAL" clId="{DC608C19-C91C-4612-B91E-3CA40E9E4CE2}" dt="2022-11-22T07:17:55.268" v="680" actId="404"/>
          <ac:spMkLst>
            <pc:docMk/>
            <pc:sldMk cId="4196159109" sldId="4097"/>
            <ac:spMk id="793" creationId="{ED026FBB-2292-4851-9BCF-75753356AC72}"/>
          </ac:spMkLst>
        </pc:spChg>
        <pc:spChg chg="mod">
          <ac:chgData name="Tatjana Davis" userId="79c6d995-e18a-4768-b3c2-eac52bff7248" providerId="ADAL" clId="{DC608C19-C91C-4612-B91E-3CA40E9E4CE2}" dt="2022-11-22T07:17:55.268" v="680" actId="404"/>
          <ac:spMkLst>
            <pc:docMk/>
            <pc:sldMk cId="4196159109" sldId="4097"/>
            <ac:spMk id="794" creationId="{4420444F-EE9D-4E95-A808-FC3C472205E9}"/>
          </ac:spMkLst>
        </pc:spChg>
        <pc:spChg chg="mod">
          <ac:chgData name="Tatjana Davis" userId="79c6d995-e18a-4768-b3c2-eac52bff7248" providerId="ADAL" clId="{DC608C19-C91C-4612-B91E-3CA40E9E4CE2}" dt="2022-11-22T07:17:55.268" v="680" actId="404"/>
          <ac:spMkLst>
            <pc:docMk/>
            <pc:sldMk cId="4196159109" sldId="4097"/>
            <ac:spMk id="795" creationId="{C13D4818-C176-4B6D-BC55-64FA723F780C}"/>
          </ac:spMkLst>
        </pc:spChg>
        <pc:spChg chg="mod">
          <ac:chgData name="Tatjana Davis" userId="79c6d995-e18a-4768-b3c2-eac52bff7248" providerId="ADAL" clId="{DC608C19-C91C-4612-B91E-3CA40E9E4CE2}" dt="2022-11-22T07:17:55.268" v="680" actId="404"/>
          <ac:spMkLst>
            <pc:docMk/>
            <pc:sldMk cId="4196159109" sldId="4097"/>
            <ac:spMk id="796" creationId="{5BE520F3-9C74-476F-BBAA-DB35CD0B91C9}"/>
          </ac:spMkLst>
        </pc:spChg>
        <pc:spChg chg="mod">
          <ac:chgData name="Tatjana Davis" userId="79c6d995-e18a-4768-b3c2-eac52bff7248" providerId="ADAL" clId="{DC608C19-C91C-4612-B91E-3CA40E9E4CE2}" dt="2022-11-22T07:17:55.268" v="680" actId="404"/>
          <ac:spMkLst>
            <pc:docMk/>
            <pc:sldMk cId="4196159109" sldId="4097"/>
            <ac:spMk id="797" creationId="{37D54678-A1DB-420A-B98B-8BA16AEBF21F}"/>
          </ac:spMkLst>
        </pc:spChg>
        <pc:spChg chg="mod">
          <ac:chgData name="Tatjana Davis" userId="79c6d995-e18a-4768-b3c2-eac52bff7248" providerId="ADAL" clId="{DC608C19-C91C-4612-B91E-3CA40E9E4CE2}" dt="2022-11-22T07:17:55.268" v="680" actId="404"/>
          <ac:spMkLst>
            <pc:docMk/>
            <pc:sldMk cId="4196159109" sldId="4097"/>
            <ac:spMk id="798" creationId="{775D31CB-82EB-4142-856A-C0FD6FE0C94C}"/>
          </ac:spMkLst>
        </pc:spChg>
        <pc:spChg chg="mod">
          <ac:chgData name="Tatjana Davis" userId="79c6d995-e18a-4768-b3c2-eac52bff7248" providerId="ADAL" clId="{DC608C19-C91C-4612-B91E-3CA40E9E4CE2}" dt="2022-11-22T07:17:55.268" v="680" actId="404"/>
          <ac:spMkLst>
            <pc:docMk/>
            <pc:sldMk cId="4196159109" sldId="4097"/>
            <ac:spMk id="799" creationId="{5AB97824-42CA-4D0E-8BC7-6069ED8E7010}"/>
          </ac:spMkLst>
        </pc:spChg>
        <pc:spChg chg="mod">
          <ac:chgData name="Tatjana Davis" userId="79c6d995-e18a-4768-b3c2-eac52bff7248" providerId="ADAL" clId="{DC608C19-C91C-4612-B91E-3CA40E9E4CE2}" dt="2022-11-22T07:17:55.268" v="680" actId="404"/>
          <ac:spMkLst>
            <pc:docMk/>
            <pc:sldMk cId="4196159109" sldId="4097"/>
            <ac:spMk id="800" creationId="{04DDA9B2-0DE3-423D-967C-6A74E4CBB11E}"/>
          </ac:spMkLst>
        </pc:spChg>
        <pc:spChg chg="mod">
          <ac:chgData name="Tatjana Davis" userId="79c6d995-e18a-4768-b3c2-eac52bff7248" providerId="ADAL" clId="{DC608C19-C91C-4612-B91E-3CA40E9E4CE2}" dt="2022-11-22T07:17:55.268" v="680" actId="404"/>
          <ac:spMkLst>
            <pc:docMk/>
            <pc:sldMk cId="4196159109" sldId="4097"/>
            <ac:spMk id="801" creationId="{4CA156C5-2C0E-4824-9645-7DE85D84427C}"/>
          </ac:spMkLst>
        </pc:spChg>
        <pc:spChg chg="mod">
          <ac:chgData name="Tatjana Davis" userId="79c6d995-e18a-4768-b3c2-eac52bff7248" providerId="ADAL" clId="{DC608C19-C91C-4612-B91E-3CA40E9E4CE2}" dt="2022-11-22T07:17:55.268" v="680" actId="404"/>
          <ac:spMkLst>
            <pc:docMk/>
            <pc:sldMk cId="4196159109" sldId="4097"/>
            <ac:spMk id="802" creationId="{7FBF8F2D-7CBE-4E4F-99A0-CDB626F91D49}"/>
          </ac:spMkLst>
        </pc:spChg>
        <pc:spChg chg="mod">
          <ac:chgData name="Tatjana Davis" userId="79c6d995-e18a-4768-b3c2-eac52bff7248" providerId="ADAL" clId="{DC608C19-C91C-4612-B91E-3CA40E9E4CE2}" dt="2022-11-22T07:17:55.268" v="680" actId="404"/>
          <ac:spMkLst>
            <pc:docMk/>
            <pc:sldMk cId="4196159109" sldId="4097"/>
            <ac:spMk id="803" creationId="{E75E2620-A6EA-4081-B8CB-95D533863A16}"/>
          </ac:spMkLst>
        </pc:spChg>
        <pc:spChg chg="mod">
          <ac:chgData name="Tatjana Davis" userId="79c6d995-e18a-4768-b3c2-eac52bff7248" providerId="ADAL" clId="{DC608C19-C91C-4612-B91E-3CA40E9E4CE2}" dt="2022-11-22T07:17:55.268" v="680" actId="404"/>
          <ac:spMkLst>
            <pc:docMk/>
            <pc:sldMk cId="4196159109" sldId="4097"/>
            <ac:spMk id="804" creationId="{7FFC77B4-F62A-4222-978A-45CB2E2780F2}"/>
          </ac:spMkLst>
        </pc:spChg>
        <pc:spChg chg="mod">
          <ac:chgData name="Tatjana Davis" userId="79c6d995-e18a-4768-b3c2-eac52bff7248" providerId="ADAL" clId="{DC608C19-C91C-4612-B91E-3CA40E9E4CE2}" dt="2022-11-22T07:17:55.268" v="680" actId="404"/>
          <ac:spMkLst>
            <pc:docMk/>
            <pc:sldMk cId="4196159109" sldId="4097"/>
            <ac:spMk id="805" creationId="{D70A9ECB-3151-4C27-80FC-D558B9E57FB4}"/>
          </ac:spMkLst>
        </pc:spChg>
        <pc:spChg chg="mod">
          <ac:chgData name="Tatjana Davis" userId="79c6d995-e18a-4768-b3c2-eac52bff7248" providerId="ADAL" clId="{DC608C19-C91C-4612-B91E-3CA40E9E4CE2}" dt="2022-11-22T07:17:55.268" v="680" actId="404"/>
          <ac:spMkLst>
            <pc:docMk/>
            <pc:sldMk cId="4196159109" sldId="4097"/>
            <ac:spMk id="806" creationId="{A1D8AD89-A591-4EA2-AA9B-ADAB06B5515F}"/>
          </ac:spMkLst>
        </pc:spChg>
        <pc:spChg chg="mod">
          <ac:chgData name="Tatjana Davis" userId="79c6d995-e18a-4768-b3c2-eac52bff7248" providerId="ADAL" clId="{DC608C19-C91C-4612-B91E-3CA40E9E4CE2}" dt="2022-11-22T07:17:55.268" v="680" actId="404"/>
          <ac:spMkLst>
            <pc:docMk/>
            <pc:sldMk cId="4196159109" sldId="4097"/>
            <ac:spMk id="807" creationId="{E05707D9-F8DE-4AF8-95E4-321AE5A2E43B}"/>
          </ac:spMkLst>
        </pc:spChg>
        <pc:spChg chg="mod">
          <ac:chgData name="Tatjana Davis" userId="79c6d995-e18a-4768-b3c2-eac52bff7248" providerId="ADAL" clId="{DC608C19-C91C-4612-B91E-3CA40E9E4CE2}" dt="2022-11-22T07:17:55.268" v="680" actId="404"/>
          <ac:spMkLst>
            <pc:docMk/>
            <pc:sldMk cId="4196159109" sldId="4097"/>
            <ac:spMk id="808" creationId="{DB419279-7E5C-4678-93AA-560086658C94}"/>
          </ac:spMkLst>
        </pc:spChg>
        <pc:spChg chg="mod">
          <ac:chgData name="Tatjana Davis" userId="79c6d995-e18a-4768-b3c2-eac52bff7248" providerId="ADAL" clId="{DC608C19-C91C-4612-B91E-3CA40E9E4CE2}" dt="2022-11-22T07:17:55.268" v="680" actId="404"/>
          <ac:spMkLst>
            <pc:docMk/>
            <pc:sldMk cId="4196159109" sldId="4097"/>
            <ac:spMk id="809" creationId="{EC38784E-3881-4DB4-9289-40469FC0752A}"/>
          </ac:spMkLst>
        </pc:spChg>
        <pc:spChg chg="mod">
          <ac:chgData name="Tatjana Davis" userId="79c6d995-e18a-4768-b3c2-eac52bff7248" providerId="ADAL" clId="{DC608C19-C91C-4612-B91E-3CA40E9E4CE2}" dt="2022-11-22T07:17:55.268" v="680" actId="404"/>
          <ac:spMkLst>
            <pc:docMk/>
            <pc:sldMk cId="4196159109" sldId="4097"/>
            <ac:spMk id="810" creationId="{7807286A-D943-4178-9571-CB0AA1F34176}"/>
          </ac:spMkLst>
        </pc:spChg>
        <pc:spChg chg="mod">
          <ac:chgData name="Tatjana Davis" userId="79c6d995-e18a-4768-b3c2-eac52bff7248" providerId="ADAL" clId="{DC608C19-C91C-4612-B91E-3CA40E9E4CE2}" dt="2022-11-22T07:17:55.268" v="680" actId="404"/>
          <ac:spMkLst>
            <pc:docMk/>
            <pc:sldMk cId="4196159109" sldId="4097"/>
            <ac:spMk id="811" creationId="{FB9E0AA6-7172-4F6D-85F9-9BC3BA4CBE76}"/>
          </ac:spMkLst>
        </pc:spChg>
      </pc:sldChg>
      <pc:sldChg chg="addSp modSp mod">
        <pc:chgData name="Tatjana Davis" userId="79c6d995-e18a-4768-b3c2-eac52bff7248" providerId="ADAL" clId="{DC608C19-C91C-4612-B91E-3CA40E9E4CE2}" dt="2022-11-24T10:06:36.882" v="805" actId="1076"/>
        <pc:sldMkLst>
          <pc:docMk/>
          <pc:sldMk cId="1278840853" sldId="4099"/>
        </pc:sldMkLst>
        <pc:spChg chg="add mod">
          <ac:chgData name="Tatjana Davis" userId="79c6d995-e18a-4768-b3c2-eac52bff7248" providerId="ADAL" clId="{DC608C19-C91C-4612-B91E-3CA40E9E4CE2}" dt="2022-11-24T10:06:26.778" v="802" actId="571"/>
          <ac:spMkLst>
            <pc:docMk/>
            <pc:sldMk cId="1278840853" sldId="4099"/>
            <ac:spMk id="2" creationId="{A318B876-EBA4-004E-E75B-39FA485A7A7D}"/>
          </ac:spMkLst>
        </pc:spChg>
        <pc:spChg chg="add mod">
          <ac:chgData name="Tatjana Davis" userId="79c6d995-e18a-4768-b3c2-eac52bff7248" providerId="ADAL" clId="{DC608C19-C91C-4612-B91E-3CA40E9E4CE2}" dt="2022-11-24T10:06:26.778" v="802" actId="571"/>
          <ac:spMkLst>
            <pc:docMk/>
            <pc:sldMk cId="1278840853" sldId="4099"/>
            <ac:spMk id="3" creationId="{61D350C5-6E30-0B3A-EB2F-D6E87CDBFC70}"/>
          </ac:spMkLst>
        </pc:spChg>
        <pc:spChg chg="add mod">
          <ac:chgData name="Tatjana Davis" userId="79c6d995-e18a-4768-b3c2-eac52bff7248" providerId="ADAL" clId="{DC608C19-C91C-4612-B91E-3CA40E9E4CE2}" dt="2022-11-24T10:06:26.778" v="802" actId="571"/>
          <ac:spMkLst>
            <pc:docMk/>
            <pc:sldMk cId="1278840853" sldId="4099"/>
            <ac:spMk id="4" creationId="{7B6D0735-A38D-B5D6-ED45-123630E4A7A7}"/>
          </ac:spMkLst>
        </pc:spChg>
        <pc:spChg chg="mod">
          <ac:chgData name="Tatjana Davis" userId="79c6d995-e18a-4768-b3c2-eac52bff7248" providerId="ADAL" clId="{DC608C19-C91C-4612-B91E-3CA40E9E4CE2}" dt="2022-11-22T07:04:00.237" v="565" actId="403"/>
          <ac:spMkLst>
            <pc:docMk/>
            <pc:sldMk cId="1278840853" sldId="4099"/>
            <ac:spMk id="5" creationId="{0F60D478-391B-AB40-91C2-64CB389D5CC6}"/>
          </ac:spMkLst>
        </pc:spChg>
        <pc:spChg chg="mod">
          <ac:chgData name="Tatjana Davis" userId="79c6d995-e18a-4768-b3c2-eac52bff7248" providerId="ADAL" clId="{DC608C19-C91C-4612-B91E-3CA40E9E4CE2}" dt="2022-11-24T10:06:36.882" v="805" actId="1076"/>
          <ac:spMkLst>
            <pc:docMk/>
            <pc:sldMk cId="1278840853" sldId="4099"/>
            <ac:spMk id="6" creationId="{017C7716-4D18-6B49-88B7-64541AB3CFB8}"/>
          </ac:spMkLst>
        </pc:spChg>
        <pc:spChg chg="mod">
          <ac:chgData name="Tatjana Davis" userId="79c6d995-e18a-4768-b3c2-eac52bff7248" providerId="ADAL" clId="{DC608C19-C91C-4612-B91E-3CA40E9E4CE2}" dt="2022-11-22T07:04:00.237" v="565" actId="403"/>
          <ac:spMkLst>
            <pc:docMk/>
            <pc:sldMk cId="1278840853" sldId="4099"/>
            <ac:spMk id="7" creationId="{43C3644D-89C7-F945-80F3-51D439C6AC9A}"/>
          </ac:spMkLst>
        </pc:spChg>
        <pc:spChg chg="mod">
          <ac:chgData name="Tatjana Davis" userId="79c6d995-e18a-4768-b3c2-eac52bff7248" providerId="ADAL" clId="{DC608C19-C91C-4612-B91E-3CA40E9E4CE2}" dt="2022-11-24T10:06:36.882" v="805" actId="1076"/>
          <ac:spMkLst>
            <pc:docMk/>
            <pc:sldMk cId="1278840853" sldId="4099"/>
            <ac:spMk id="8" creationId="{54A291B1-5CC8-904A-8287-C506B3311CAA}"/>
          </ac:spMkLst>
        </pc:spChg>
        <pc:spChg chg="mod">
          <ac:chgData name="Tatjana Davis" userId="79c6d995-e18a-4768-b3c2-eac52bff7248" providerId="ADAL" clId="{DC608C19-C91C-4612-B91E-3CA40E9E4CE2}" dt="2022-11-22T07:04:00.237" v="565" actId="403"/>
          <ac:spMkLst>
            <pc:docMk/>
            <pc:sldMk cId="1278840853" sldId="4099"/>
            <ac:spMk id="9" creationId="{A8E0BB50-AF59-7A4B-8510-8635B6FD7B36}"/>
          </ac:spMkLst>
        </pc:spChg>
        <pc:spChg chg="mod">
          <ac:chgData name="Tatjana Davis" userId="79c6d995-e18a-4768-b3c2-eac52bff7248" providerId="ADAL" clId="{DC608C19-C91C-4612-B91E-3CA40E9E4CE2}" dt="2022-11-22T07:04:00.237" v="565" actId="403"/>
          <ac:spMkLst>
            <pc:docMk/>
            <pc:sldMk cId="1278840853" sldId="4099"/>
            <ac:spMk id="10" creationId="{1E5348C4-62AF-BD4F-A6AD-F5006D94E668}"/>
          </ac:spMkLst>
        </pc:spChg>
        <pc:spChg chg="mod">
          <ac:chgData name="Tatjana Davis" userId="79c6d995-e18a-4768-b3c2-eac52bff7248" providerId="ADAL" clId="{DC608C19-C91C-4612-B91E-3CA40E9E4CE2}" dt="2022-11-22T07:04:00.237" v="565" actId="403"/>
          <ac:spMkLst>
            <pc:docMk/>
            <pc:sldMk cId="1278840853" sldId="4099"/>
            <ac:spMk id="11" creationId="{9C6BD3B6-1C53-BF40-A74D-A0588653750D}"/>
          </ac:spMkLst>
        </pc:spChg>
        <pc:spChg chg="mod">
          <ac:chgData name="Tatjana Davis" userId="79c6d995-e18a-4768-b3c2-eac52bff7248" providerId="ADAL" clId="{DC608C19-C91C-4612-B91E-3CA40E9E4CE2}" dt="2022-11-24T10:06:36.882" v="805" actId="1076"/>
          <ac:spMkLst>
            <pc:docMk/>
            <pc:sldMk cId="1278840853" sldId="4099"/>
            <ac:spMk id="12" creationId="{1FDF2D2F-07C8-EA49-9A58-1E611448A04B}"/>
          </ac:spMkLst>
        </pc:spChg>
        <pc:spChg chg="mod">
          <ac:chgData name="Tatjana Davis" userId="79c6d995-e18a-4768-b3c2-eac52bff7248" providerId="ADAL" clId="{DC608C19-C91C-4612-B91E-3CA40E9E4CE2}" dt="2022-11-22T07:04:00.237" v="565" actId="403"/>
          <ac:spMkLst>
            <pc:docMk/>
            <pc:sldMk cId="1278840853" sldId="4099"/>
            <ac:spMk id="13" creationId="{B3745302-0791-8346-8FAB-9260E1EC9174}"/>
          </ac:spMkLst>
        </pc:spChg>
        <pc:spChg chg="mod">
          <ac:chgData name="Tatjana Davis" userId="79c6d995-e18a-4768-b3c2-eac52bff7248" providerId="ADAL" clId="{DC608C19-C91C-4612-B91E-3CA40E9E4CE2}" dt="2022-11-24T10:06:36.882" v="805" actId="1076"/>
          <ac:spMkLst>
            <pc:docMk/>
            <pc:sldMk cId="1278840853" sldId="4099"/>
            <ac:spMk id="14" creationId="{95FF29B1-7A5F-DF4E-8D91-5C0659016316}"/>
          </ac:spMkLst>
        </pc:spChg>
        <pc:spChg chg="mod">
          <ac:chgData name="Tatjana Davis" userId="79c6d995-e18a-4768-b3c2-eac52bff7248" providerId="ADAL" clId="{DC608C19-C91C-4612-B91E-3CA40E9E4CE2}" dt="2022-11-22T07:04:00.237" v="565" actId="403"/>
          <ac:spMkLst>
            <pc:docMk/>
            <pc:sldMk cId="1278840853" sldId="4099"/>
            <ac:spMk id="15" creationId="{289476B2-DD3F-6F44-AC6C-37B5966788C8}"/>
          </ac:spMkLst>
        </pc:spChg>
        <pc:spChg chg="mod">
          <ac:chgData name="Tatjana Davis" userId="79c6d995-e18a-4768-b3c2-eac52bff7248" providerId="ADAL" clId="{DC608C19-C91C-4612-B91E-3CA40E9E4CE2}" dt="2022-11-22T07:04:00.237" v="565" actId="403"/>
          <ac:spMkLst>
            <pc:docMk/>
            <pc:sldMk cId="1278840853" sldId="4099"/>
            <ac:spMk id="16" creationId="{0C68F571-2E94-E64F-A6BF-4AB5CF8D1419}"/>
          </ac:spMkLst>
        </pc:spChg>
        <pc:spChg chg="mod">
          <ac:chgData name="Tatjana Davis" userId="79c6d995-e18a-4768-b3c2-eac52bff7248" providerId="ADAL" clId="{DC608C19-C91C-4612-B91E-3CA40E9E4CE2}" dt="2022-11-22T07:04:00.237" v="565" actId="403"/>
          <ac:spMkLst>
            <pc:docMk/>
            <pc:sldMk cId="1278840853" sldId="4099"/>
            <ac:spMk id="17" creationId="{D82EF72C-7860-284C-90DF-7260EB1AE2F8}"/>
          </ac:spMkLst>
        </pc:spChg>
        <pc:spChg chg="mod">
          <ac:chgData name="Tatjana Davis" userId="79c6d995-e18a-4768-b3c2-eac52bff7248" providerId="ADAL" clId="{DC608C19-C91C-4612-B91E-3CA40E9E4CE2}" dt="2022-11-24T10:06:36.882" v="805" actId="1076"/>
          <ac:spMkLst>
            <pc:docMk/>
            <pc:sldMk cId="1278840853" sldId="4099"/>
            <ac:spMk id="18" creationId="{FFFC1345-FC30-2D43-AECC-D8595F950A85}"/>
          </ac:spMkLst>
        </pc:spChg>
        <pc:spChg chg="mod">
          <ac:chgData name="Tatjana Davis" userId="79c6d995-e18a-4768-b3c2-eac52bff7248" providerId="ADAL" clId="{DC608C19-C91C-4612-B91E-3CA40E9E4CE2}" dt="2022-11-22T07:04:00.237" v="565" actId="403"/>
          <ac:spMkLst>
            <pc:docMk/>
            <pc:sldMk cId="1278840853" sldId="4099"/>
            <ac:spMk id="19" creationId="{CD76A294-59EB-4E4B-A4A1-DF8612DDB4F9}"/>
          </ac:spMkLst>
        </pc:spChg>
        <pc:spChg chg="mod">
          <ac:chgData name="Tatjana Davis" userId="79c6d995-e18a-4768-b3c2-eac52bff7248" providerId="ADAL" clId="{DC608C19-C91C-4612-B91E-3CA40E9E4CE2}" dt="2022-11-24T10:06:36.882" v="805" actId="1076"/>
          <ac:spMkLst>
            <pc:docMk/>
            <pc:sldMk cId="1278840853" sldId="4099"/>
            <ac:spMk id="20" creationId="{BDD905C3-F5FA-4D48-8BA5-BDF29965D121}"/>
          </ac:spMkLst>
        </pc:spChg>
        <pc:spChg chg="mod">
          <ac:chgData name="Tatjana Davis" userId="79c6d995-e18a-4768-b3c2-eac52bff7248" providerId="ADAL" clId="{DC608C19-C91C-4612-B91E-3CA40E9E4CE2}" dt="2022-11-22T07:04:00.237" v="565" actId="403"/>
          <ac:spMkLst>
            <pc:docMk/>
            <pc:sldMk cId="1278840853" sldId="4099"/>
            <ac:spMk id="21" creationId="{F07B1D16-D1A2-C843-9CAE-478F5DA7C3FE}"/>
          </ac:spMkLst>
        </pc:spChg>
        <pc:spChg chg="mod">
          <ac:chgData name="Tatjana Davis" userId="79c6d995-e18a-4768-b3c2-eac52bff7248" providerId="ADAL" clId="{DC608C19-C91C-4612-B91E-3CA40E9E4CE2}" dt="2022-11-22T07:04:00.237" v="565" actId="403"/>
          <ac:spMkLst>
            <pc:docMk/>
            <pc:sldMk cId="1278840853" sldId="4099"/>
            <ac:spMk id="22" creationId="{A572F3AD-71D2-914D-8C72-79B9412BD779}"/>
          </ac:spMkLst>
        </pc:spChg>
        <pc:spChg chg="mod">
          <ac:chgData name="Tatjana Davis" userId="79c6d995-e18a-4768-b3c2-eac52bff7248" providerId="ADAL" clId="{DC608C19-C91C-4612-B91E-3CA40E9E4CE2}" dt="2022-11-22T07:04:00.237" v="565" actId="403"/>
          <ac:spMkLst>
            <pc:docMk/>
            <pc:sldMk cId="1278840853" sldId="4099"/>
            <ac:spMk id="23" creationId="{9F42323E-A2E4-1749-8FD1-3156A08D9A2C}"/>
          </ac:spMkLst>
        </pc:spChg>
        <pc:spChg chg="mod">
          <ac:chgData name="Tatjana Davis" userId="79c6d995-e18a-4768-b3c2-eac52bff7248" providerId="ADAL" clId="{DC608C19-C91C-4612-B91E-3CA40E9E4CE2}" dt="2022-11-24T10:06:36.882" v="805" actId="1076"/>
          <ac:spMkLst>
            <pc:docMk/>
            <pc:sldMk cId="1278840853" sldId="4099"/>
            <ac:spMk id="24" creationId="{93192832-65CE-4E44-83BB-5B252182AFC7}"/>
          </ac:spMkLst>
        </pc:spChg>
        <pc:spChg chg="mod">
          <ac:chgData name="Tatjana Davis" userId="79c6d995-e18a-4768-b3c2-eac52bff7248" providerId="ADAL" clId="{DC608C19-C91C-4612-B91E-3CA40E9E4CE2}" dt="2022-11-22T07:04:00.237" v="565" actId="403"/>
          <ac:spMkLst>
            <pc:docMk/>
            <pc:sldMk cId="1278840853" sldId="4099"/>
            <ac:spMk id="25" creationId="{A30884CE-F925-364C-A18F-D131E134E6D5}"/>
          </ac:spMkLst>
        </pc:spChg>
        <pc:spChg chg="mod">
          <ac:chgData name="Tatjana Davis" userId="79c6d995-e18a-4768-b3c2-eac52bff7248" providerId="ADAL" clId="{DC608C19-C91C-4612-B91E-3CA40E9E4CE2}" dt="2022-11-24T10:06:36.882" v="805" actId="1076"/>
          <ac:spMkLst>
            <pc:docMk/>
            <pc:sldMk cId="1278840853" sldId="4099"/>
            <ac:spMk id="26" creationId="{19A8B4C1-4550-BA4D-B8F0-2BF981191AD1}"/>
          </ac:spMkLst>
        </pc:spChg>
        <pc:spChg chg="mod">
          <ac:chgData name="Tatjana Davis" userId="79c6d995-e18a-4768-b3c2-eac52bff7248" providerId="ADAL" clId="{DC608C19-C91C-4612-B91E-3CA40E9E4CE2}" dt="2022-11-22T07:04:00.237" v="565" actId="403"/>
          <ac:spMkLst>
            <pc:docMk/>
            <pc:sldMk cId="1278840853" sldId="4099"/>
            <ac:spMk id="27" creationId="{538360E5-203C-D44E-B3A7-F5819A76E66A}"/>
          </ac:spMkLst>
        </pc:spChg>
        <pc:spChg chg="mod">
          <ac:chgData name="Tatjana Davis" userId="79c6d995-e18a-4768-b3c2-eac52bff7248" providerId="ADAL" clId="{DC608C19-C91C-4612-B91E-3CA40E9E4CE2}" dt="2022-11-22T07:04:11.230" v="566" actId="1076"/>
          <ac:spMkLst>
            <pc:docMk/>
            <pc:sldMk cId="1278840853" sldId="4099"/>
            <ac:spMk id="28" creationId="{817480E1-2768-C047-B05C-980444052C3B}"/>
          </ac:spMkLst>
        </pc:spChg>
        <pc:spChg chg="mod">
          <ac:chgData name="Tatjana Davis" userId="79c6d995-e18a-4768-b3c2-eac52bff7248" providerId="ADAL" clId="{DC608C19-C91C-4612-B91E-3CA40E9E4CE2}" dt="2022-11-22T07:04:00.237" v="565" actId="403"/>
          <ac:spMkLst>
            <pc:docMk/>
            <pc:sldMk cId="1278840853" sldId="4099"/>
            <ac:spMk id="29" creationId="{8B6F9ACE-9D5D-F24F-9E8A-E66E8A56C1EA}"/>
          </ac:spMkLst>
        </pc:spChg>
        <pc:spChg chg="mod">
          <ac:chgData name="Tatjana Davis" userId="79c6d995-e18a-4768-b3c2-eac52bff7248" providerId="ADAL" clId="{DC608C19-C91C-4612-B91E-3CA40E9E4CE2}" dt="2022-11-22T07:04:00.237" v="565" actId="403"/>
          <ac:spMkLst>
            <pc:docMk/>
            <pc:sldMk cId="1278840853" sldId="4099"/>
            <ac:spMk id="30" creationId="{CE0BA954-69B1-144A-977A-5C0067AA3B6F}"/>
          </ac:spMkLst>
        </pc:spChg>
        <pc:spChg chg="mod">
          <ac:chgData name="Tatjana Davis" userId="79c6d995-e18a-4768-b3c2-eac52bff7248" providerId="ADAL" clId="{DC608C19-C91C-4612-B91E-3CA40E9E4CE2}" dt="2022-11-22T07:04:00.237" v="565" actId="403"/>
          <ac:spMkLst>
            <pc:docMk/>
            <pc:sldMk cId="1278840853" sldId="4099"/>
            <ac:spMk id="31" creationId="{8860C250-8987-C344-9F03-FBA1139CD5D8}"/>
          </ac:spMkLst>
        </pc:spChg>
        <pc:spChg chg="mod">
          <ac:chgData name="Tatjana Davis" userId="79c6d995-e18a-4768-b3c2-eac52bff7248" providerId="ADAL" clId="{DC608C19-C91C-4612-B91E-3CA40E9E4CE2}" dt="2022-11-22T07:04:00.237" v="565" actId="403"/>
          <ac:spMkLst>
            <pc:docMk/>
            <pc:sldMk cId="1278840853" sldId="4099"/>
            <ac:spMk id="32" creationId="{C8601B58-06C7-F146-9219-A305810A6407}"/>
          </ac:spMkLst>
        </pc:spChg>
        <pc:spChg chg="mod">
          <ac:chgData name="Tatjana Davis" userId="79c6d995-e18a-4768-b3c2-eac52bff7248" providerId="ADAL" clId="{DC608C19-C91C-4612-B91E-3CA40E9E4CE2}" dt="2022-11-22T07:04:00.237" v="565" actId="403"/>
          <ac:spMkLst>
            <pc:docMk/>
            <pc:sldMk cId="1278840853" sldId="4099"/>
            <ac:spMk id="33" creationId="{1A309DA1-3105-7D41-91DD-7A4C1C40D6EF}"/>
          </ac:spMkLst>
        </pc:spChg>
        <pc:spChg chg="mod">
          <ac:chgData name="Tatjana Davis" userId="79c6d995-e18a-4768-b3c2-eac52bff7248" providerId="ADAL" clId="{DC608C19-C91C-4612-B91E-3CA40E9E4CE2}" dt="2022-11-22T07:04:00.237" v="565" actId="403"/>
          <ac:spMkLst>
            <pc:docMk/>
            <pc:sldMk cId="1278840853" sldId="4099"/>
            <ac:spMk id="34" creationId="{92AFDA41-93A3-B743-81C6-A4A0209E74A0}"/>
          </ac:spMkLst>
        </pc:spChg>
      </pc:sldChg>
      <pc:sldChg chg="modSp mod">
        <pc:chgData name="Tatjana Davis" userId="79c6d995-e18a-4768-b3c2-eac52bff7248" providerId="ADAL" clId="{DC608C19-C91C-4612-B91E-3CA40E9E4CE2}" dt="2022-11-24T10:06:44.810" v="806" actId="207"/>
        <pc:sldMkLst>
          <pc:docMk/>
          <pc:sldMk cId="1397665521" sldId="4103"/>
        </pc:sldMkLst>
        <pc:spChg chg="mod">
          <ac:chgData name="Tatjana Davis" userId="79c6d995-e18a-4768-b3c2-eac52bff7248" providerId="ADAL" clId="{DC608C19-C91C-4612-B91E-3CA40E9E4CE2}" dt="2022-11-22T07:04:30.655" v="570" actId="403"/>
          <ac:spMkLst>
            <pc:docMk/>
            <pc:sldMk cId="1397665521" sldId="4103"/>
            <ac:spMk id="4" creationId="{EDB4BA4F-7B9E-2A4A-BA83-7FB134AFE7DD}"/>
          </ac:spMkLst>
        </pc:spChg>
        <pc:spChg chg="mod">
          <ac:chgData name="Tatjana Davis" userId="79c6d995-e18a-4768-b3c2-eac52bff7248" providerId="ADAL" clId="{DC608C19-C91C-4612-B91E-3CA40E9E4CE2}" dt="2022-11-24T10:06:44.810" v="806" actId="207"/>
          <ac:spMkLst>
            <pc:docMk/>
            <pc:sldMk cId="1397665521" sldId="4103"/>
            <ac:spMk id="5" creationId="{E532C18C-F67B-664F-9CBE-7938E899DA9C}"/>
          </ac:spMkLst>
        </pc:spChg>
        <pc:spChg chg="mod">
          <ac:chgData name="Tatjana Davis" userId="79c6d995-e18a-4768-b3c2-eac52bff7248" providerId="ADAL" clId="{DC608C19-C91C-4612-B91E-3CA40E9E4CE2}" dt="2022-11-22T07:04:30.655" v="570" actId="403"/>
          <ac:spMkLst>
            <pc:docMk/>
            <pc:sldMk cId="1397665521" sldId="4103"/>
            <ac:spMk id="6" creationId="{7AC6C63C-F285-A04E-89D9-B7D1C33682F2}"/>
          </ac:spMkLst>
        </pc:spChg>
        <pc:spChg chg="mod">
          <ac:chgData name="Tatjana Davis" userId="79c6d995-e18a-4768-b3c2-eac52bff7248" providerId="ADAL" clId="{DC608C19-C91C-4612-B91E-3CA40E9E4CE2}" dt="2022-11-24T10:06:44.810" v="806" actId="207"/>
          <ac:spMkLst>
            <pc:docMk/>
            <pc:sldMk cId="1397665521" sldId="4103"/>
            <ac:spMk id="7" creationId="{788C909F-1AE1-1643-89B9-0A104CA782FE}"/>
          </ac:spMkLst>
        </pc:spChg>
        <pc:spChg chg="mod">
          <ac:chgData name="Tatjana Davis" userId="79c6d995-e18a-4768-b3c2-eac52bff7248" providerId="ADAL" clId="{DC608C19-C91C-4612-B91E-3CA40E9E4CE2}" dt="2022-11-22T07:04:30.655" v="570" actId="403"/>
          <ac:spMkLst>
            <pc:docMk/>
            <pc:sldMk cId="1397665521" sldId="4103"/>
            <ac:spMk id="8" creationId="{DA995DBD-2A2F-3A45-BAF1-D82A0D56F937}"/>
          </ac:spMkLst>
        </pc:spChg>
        <pc:spChg chg="mod">
          <ac:chgData name="Tatjana Davis" userId="79c6d995-e18a-4768-b3c2-eac52bff7248" providerId="ADAL" clId="{DC608C19-C91C-4612-B91E-3CA40E9E4CE2}" dt="2022-11-24T10:06:44.810" v="806" actId="207"/>
          <ac:spMkLst>
            <pc:docMk/>
            <pc:sldMk cId="1397665521" sldId="4103"/>
            <ac:spMk id="9" creationId="{6CA9639A-BB64-3D40-9E3A-684CC6BD582E}"/>
          </ac:spMkLst>
        </pc:spChg>
        <pc:spChg chg="mod">
          <ac:chgData name="Tatjana Davis" userId="79c6d995-e18a-4768-b3c2-eac52bff7248" providerId="ADAL" clId="{DC608C19-C91C-4612-B91E-3CA40E9E4CE2}" dt="2022-11-22T07:04:30.655" v="570" actId="403"/>
          <ac:spMkLst>
            <pc:docMk/>
            <pc:sldMk cId="1397665521" sldId="4103"/>
            <ac:spMk id="10" creationId="{5C9BDD62-C1DA-0C4E-9703-B7D6264D3632}"/>
          </ac:spMkLst>
        </pc:spChg>
        <pc:spChg chg="mod">
          <ac:chgData name="Tatjana Davis" userId="79c6d995-e18a-4768-b3c2-eac52bff7248" providerId="ADAL" clId="{DC608C19-C91C-4612-B91E-3CA40E9E4CE2}" dt="2022-11-24T10:06:44.810" v="806" actId="207"/>
          <ac:spMkLst>
            <pc:docMk/>
            <pc:sldMk cId="1397665521" sldId="4103"/>
            <ac:spMk id="11" creationId="{99803FA1-6044-A744-80BD-9CEF811AAA1B}"/>
          </ac:spMkLst>
        </pc:spChg>
        <pc:spChg chg="mod">
          <ac:chgData name="Tatjana Davis" userId="79c6d995-e18a-4768-b3c2-eac52bff7248" providerId="ADAL" clId="{DC608C19-C91C-4612-B91E-3CA40E9E4CE2}" dt="2022-11-22T07:04:30.655" v="570" actId="403"/>
          <ac:spMkLst>
            <pc:docMk/>
            <pc:sldMk cId="1397665521" sldId="4103"/>
            <ac:spMk id="12" creationId="{40949CD3-064F-CE40-8B1C-87B1FA9FB264}"/>
          </ac:spMkLst>
        </pc:spChg>
        <pc:spChg chg="mod">
          <ac:chgData name="Tatjana Davis" userId="79c6d995-e18a-4768-b3c2-eac52bff7248" providerId="ADAL" clId="{DC608C19-C91C-4612-B91E-3CA40E9E4CE2}" dt="2022-11-24T10:06:44.810" v="806" actId="207"/>
          <ac:spMkLst>
            <pc:docMk/>
            <pc:sldMk cId="1397665521" sldId="4103"/>
            <ac:spMk id="13" creationId="{992D0FEF-253A-3440-88DD-1E5E9F313858}"/>
          </ac:spMkLst>
        </pc:spChg>
        <pc:spChg chg="mod">
          <ac:chgData name="Tatjana Davis" userId="79c6d995-e18a-4768-b3c2-eac52bff7248" providerId="ADAL" clId="{DC608C19-C91C-4612-B91E-3CA40E9E4CE2}" dt="2022-11-22T07:04:30.655" v="570" actId="403"/>
          <ac:spMkLst>
            <pc:docMk/>
            <pc:sldMk cId="1397665521" sldId="4103"/>
            <ac:spMk id="14" creationId="{5974CFF5-D927-7541-A4AF-021DB59D8E08}"/>
          </ac:spMkLst>
        </pc:spChg>
        <pc:spChg chg="mod">
          <ac:chgData name="Tatjana Davis" userId="79c6d995-e18a-4768-b3c2-eac52bff7248" providerId="ADAL" clId="{DC608C19-C91C-4612-B91E-3CA40E9E4CE2}" dt="2022-11-22T07:04:30.655" v="570" actId="403"/>
          <ac:spMkLst>
            <pc:docMk/>
            <pc:sldMk cId="1397665521" sldId="4103"/>
            <ac:spMk id="15" creationId="{4B6DE995-4F43-8F48-A078-803F20DDE139}"/>
          </ac:spMkLst>
        </pc:spChg>
        <pc:spChg chg="mod">
          <ac:chgData name="Tatjana Davis" userId="79c6d995-e18a-4768-b3c2-eac52bff7248" providerId="ADAL" clId="{DC608C19-C91C-4612-B91E-3CA40E9E4CE2}" dt="2022-11-22T07:04:30.655" v="570" actId="403"/>
          <ac:spMkLst>
            <pc:docMk/>
            <pc:sldMk cId="1397665521" sldId="4103"/>
            <ac:spMk id="16" creationId="{91DA4619-E791-5149-8F20-E79B70C8E6FE}"/>
          </ac:spMkLst>
        </pc:spChg>
        <pc:spChg chg="mod">
          <ac:chgData name="Tatjana Davis" userId="79c6d995-e18a-4768-b3c2-eac52bff7248" providerId="ADAL" clId="{DC608C19-C91C-4612-B91E-3CA40E9E4CE2}" dt="2022-11-22T07:04:30.655" v="570" actId="403"/>
          <ac:spMkLst>
            <pc:docMk/>
            <pc:sldMk cId="1397665521" sldId="4103"/>
            <ac:spMk id="17" creationId="{89E5EC1F-07E4-5744-9B95-BF361E0D576E}"/>
          </ac:spMkLst>
        </pc:spChg>
        <pc:spChg chg="mod">
          <ac:chgData name="Tatjana Davis" userId="79c6d995-e18a-4768-b3c2-eac52bff7248" providerId="ADAL" clId="{DC608C19-C91C-4612-B91E-3CA40E9E4CE2}" dt="2022-11-22T07:04:30.655" v="570" actId="403"/>
          <ac:spMkLst>
            <pc:docMk/>
            <pc:sldMk cId="1397665521" sldId="4103"/>
            <ac:spMk id="18" creationId="{75968F8F-FAE5-FC44-8776-2E0F9EFFC48E}"/>
          </ac:spMkLst>
        </pc:spChg>
        <pc:spChg chg="mod">
          <ac:chgData name="Tatjana Davis" userId="79c6d995-e18a-4768-b3c2-eac52bff7248" providerId="ADAL" clId="{DC608C19-C91C-4612-B91E-3CA40E9E4CE2}" dt="2022-11-22T07:04:30.655" v="570" actId="403"/>
          <ac:spMkLst>
            <pc:docMk/>
            <pc:sldMk cId="1397665521" sldId="4103"/>
            <ac:spMk id="19" creationId="{6B9B4735-9E2D-474A-90A5-A5962B0E9B3D}"/>
          </ac:spMkLst>
        </pc:spChg>
        <pc:spChg chg="mod">
          <ac:chgData name="Tatjana Davis" userId="79c6d995-e18a-4768-b3c2-eac52bff7248" providerId="ADAL" clId="{DC608C19-C91C-4612-B91E-3CA40E9E4CE2}" dt="2022-11-22T07:04:30.655" v="570" actId="403"/>
          <ac:spMkLst>
            <pc:docMk/>
            <pc:sldMk cId="1397665521" sldId="4103"/>
            <ac:spMk id="20" creationId="{7B24C5C6-2E65-294B-80D5-73D40B9D56F0}"/>
          </ac:spMkLst>
        </pc:spChg>
        <pc:spChg chg="mod">
          <ac:chgData name="Tatjana Davis" userId="79c6d995-e18a-4768-b3c2-eac52bff7248" providerId="ADAL" clId="{DC608C19-C91C-4612-B91E-3CA40E9E4CE2}" dt="2022-11-22T07:04:30.655" v="570" actId="403"/>
          <ac:spMkLst>
            <pc:docMk/>
            <pc:sldMk cId="1397665521" sldId="4103"/>
            <ac:spMk id="21" creationId="{2BA73AD9-F258-B84D-BEDA-E3279D4A3614}"/>
          </ac:spMkLst>
        </pc:spChg>
      </pc:sldChg>
      <pc:sldChg chg="modSp mod">
        <pc:chgData name="Tatjana Davis" userId="79c6d995-e18a-4768-b3c2-eac52bff7248" providerId="ADAL" clId="{DC608C19-C91C-4612-B91E-3CA40E9E4CE2}" dt="2022-11-24T10:06:53.052" v="807" actId="207"/>
        <pc:sldMkLst>
          <pc:docMk/>
          <pc:sldMk cId="1442121032" sldId="4111"/>
        </pc:sldMkLst>
        <pc:spChg chg="mod">
          <ac:chgData name="Tatjana Davis" userId="79c6d995-e18a-4768-b3c2-eac52bff7248" providerId="ADAL" clId="{DC608C19-C91C-4612-B91E-3CA40E9E4CE2}" dt="2022-11-22T07:04:56.986" v="574" actId="403"/>
          <ac:spMkLst>
            <pc:docMk/>
            <pc:sldMk cId="1442121032" sldId="4111"/>
            <ac:spMk id="3" creationId="{01F407D6-8DE6-4AB4-A437-E6F6603B14CD}"/>
          </ac:spMkLst>
        </pc:spChg>
        <pc:spChg chg="mod">
          <ac:chgData name="Tatjana Davis" userId="79c6d995-e18a-4768-b3c2-eac52bff7248" providerId="ADAL" clId="{DC608C19-C91C-4612-B91E-3CA40E9E4CE2}" dt="2022-11-22T07:04:56.986" v="574" actId="403"/>
          <ac:spMkLst>
            <pc:docMk/>
            <pc:sldMk cId="1442121032" sldId="4111"/>
            <ac:spMk id="38" creationId="{6C00C001-A31B-4A08-A1C7-E9D4A6F4FC21}"/>
          </ac:spMkLst>
        </pc:spChg>
        <pc:spChg chg="mod">
          <ac:chgData name="Tatjana Davis" userId="79c6d995-e18a-4768-b3c2-eac52bff7248" providerId="ADAL" clId="{DC608C19-C91C-4612-B91E-3CA40E9E4CE2}" dt="2022-11-22T07:04:56.986" v="574" actId="403"/>
          <ac:spMkLst>
            <pc:docMk/>
            <pc:sldMk cId="1442121032" sldId="4111"/>
            <ac:spMk id="39" creationId="{3EA97DEE-2CA5-4DCA-9973-988BC81D1AF0}"/>
          </ac:spMkLst>
        </pc:spChg>
        <pc:spChg chg="mod">
          <ac:chgData name="Tatjana Davis" userId="79c6d995-e18a-4768-b3c2-eac52bff7248" providerId="ADAL" clId="{DC608C19-C91C-4612-B91E-3CA40E9E4CE2}" dt="2022-11-22T07:06:12.132" v="582" actId="1076"/>
          <ac:spMkLst>
            <pc:docMk/>
            <pc:sldMk cId="1442121032" sldId="4111"/>
            <ac:spMk id="42" creationId="{CAAA127B-69C2-47B2-A54C-B1D3BE168323}"/>
          </ac:spMkLst>
        </pc:spChg>
        <pc:spChg chg="mod">
          <ac:chgData name="Tatjana Davis" userId="79c6d995-e18a-4768-b3c2-eac52bff7248" providerId="ADAL" clId="{DC608C19-C91C-4612-B91E-3CA40E9E4CE2}" dt="2022-11-22T07:05:57.850" v="581" actId="1076"/>
          <ac:spMkLst>
            <pc:docMk/>
            <pc:sldMk cId="1442121032" sldId="4111"/>
            <ac:spMk id="43" creationId="{C5234D43-BCC7-421F-ADB1-1ABC1E90D79B}"/>
          </ac:spMkLst>
        </pc:spChg>
        <pc:spChg chg="mod">
          <ac:chgData name="Tatjana Davis" userId="79c6d995-e18a-4768-b3c2-eac52bff7248" providerId="ADAL" clId="{DC608C19-C91C-4612-B91E-3CA40E9E4CE2}" dt="2022-11-22T07:04:56.986" v="574" actId="403"/>
          <ac:spMkLst>
            <pc:docMk/>
            <pc:sldMk cId="1442121032" sldId="4111"/>
            <ac:spMk id="44" creationId="{DA8C5075-2253-4B33-A0B6-1DFB027B9A7D}"/>
          </ac:spMkLst>
        </pc:spChg>
        <pc:spChg chg="mod">
          <ac:chgData name="Tatjana Davis" userId="79c6d995-e18a-4768-b3c2-eac52bff7248" providerId="ADAL" clId="{DC608C19-C91C-4612-B91E-3CA40E9E4CE2}" dt="2022-11-22T07:04:56.986" v="574" actId="403"/>
          <ac:spMkLst>
            <pc:docMk/>
            <pc:sldMk cId="1442121032" sldId="4111"/>
            <ac:spMk id="45" creationId="{67C3B1F3-EE21-4824-813C-0DC6FFE3E2C2}"/>
          </ac:spMkLst>
        </pc:spChg>
        <pc:spChg chg="mod">
          <ac:chgData name="Tatjana Davis" userId="79c6d995-e18a-4768-b3c2-eac52bff7248" providerId="ADAL" clId="{DC608C19-C91C-4612-B91E-3CA40E9E4CE2}" dt="2022-11-24T10:06:53.052" v="807" actId="207"/>
          <ac:spMkLst>
            <pc:docMk/>
            <pc:sldMk cId="1442121032" sldId="4111"/>
            <ac:spMk id="46" creationId="{C9643E14-79DD-49A6-930C-41F57FC52406}"/>
          </ac:spMkLst>
        </pc:spChg>
        <pc:spChg chg="mod">
          <ac:chgData name="Tatjana Davis" userId="79c6d995-e18a-4768-b3c2-eac52bff7248" providerId="ADAL" clId="{DC608C19-C91C-4612-B91E-3CA40E9E4CE2}" dt="2022-11-22T07:05:57.850" v="581" actId="1076"/>
          <ac:spMkLst>
            <pc:docMk/>
            <pc:sldMk cId="1442121032" sldId="4111"/>
            <ac:spMk id="47" creationId="{3E04BEBD-8FEA-4089-A5E3-A744BB7DD60C}"/>
          </ac:spMkLst>
        </pc:spChg>
        <pc:spChg chg="mod">
          <ac:chgData name="Tatjana Davis" userId="79c6d995-e18a-4768-b3c2-eac52bff7248" providerId="ADAL" clId="{DC608C19-C91C-4612-B91E-3CA40E9E4CE2}" dt="2022-11-24T10:06:53.052" v="807" actId="207"/>
          <ac:spMkLst>
            <pc:docMk/>
            <pc:sldMk cId="1442121032" sldId="4111"/>
            <ac:spMk id="48" creationId="{AB5DB621-3BA2-49B6-A974-A105BADDB868}"/>
          </ac:spMkLst>
        </pc:spChg>
        <pc:spChg chg="mod">
          <ac:chgData name="Tatjana Davis" userId="79c6d995-e18a-4768-b3c2-eac52bff7248" providerId="ADAL" clId="{DC608C19-C91C-4612-B91E-3CA40E9E4CE2}" dt="2022-11-22T07:04:56.986" v="574" actId="403"/>
          <ac:spMkLst>
            <pc:docMk/>
            <pc:sldMk cId="1442121032" sldId="4111"/>
            <ac:spMk id="49" creationId="{0EE4459F-7B22-4ACD-B5FC-0E397D002788}"/>
          </ac:spMkLst>
        </pc:spChg>
        <pc:spChg chg="mod">
          <ac:chgData name="Tatjana Davis" userId="79c6d995-e18a-4768-b3c2-eac52bff7248" providerId="ADAL" clId="{DC608C19-C91C-4612-B91E-3CA40E9E4CE2}" dt="2022-11-24T10:06:53.052" v="807" actId="207"/>
          <ac:spMkLst>
            <pc:docMk/>
            <pc:sldMk cId="1442121032" sldId="4111"/>
            <ac:spMk id="50" creationId="{234CD40B-FE5D-4B3B-926E-C3EC4D2ABF57}"/>
          </ac:spMkLst>
        </pc:spChg>
        <pc:spChg chg="mod">
          <ac:chgData name="Tatjana Davis" userId="79c6d995-e18a-4768-b3c2-eac52bff7248" providerId="ADAL" clId="{DC608C19-C91C-4612-B91E-3CA40E9E4CE2}" dt="2022-11-22T07:06:12.132" v="582" actId="1076"/>
          <ac:spMkLst>
            <pc:docMk/>
            <pc:sldMk cId="1442121032" sldId="4111"/>
            <ac:spMk id="51" creationId="{2F1C8A2A-BBF8-4EFC-8808-3E72E7F78DCA}"/>
          </ac:spMkLst>
        </pc:spChg>
        <pc:spChg chg="mod">
          <ac:chgData name="Tatjana Davis" userId="79c6d995-e18a-4768-b3c2-eac52bff7248" providerId="ADAL" clId="{DC608C19-C91C-4612-B91E-3CA40E9E4CE2}" dt="2022-11-24T10:06:53.052" v="807" actId="207"/>
          <ac:spMkLst>
            <pc:docMk/>
            <pc:sldMk cId="1442121032" sldId="4111"/>
            <ac:spMk id="52" creationId="{F91B4982-F3D5-4FBE-89D4-E366C9049539}"/>
          </ac:spMkLst>
        </pc:spChg>
        <pc:spChg chg="mod">
          <ac:chgData name="Tatjana Davis" userId="79c6d995-e18a-4768-b3c2-eac52bff7248" providerId="ADAL" clId="{DC608C19-C91C-4612-B91E-3CA40E9E4CE2}" dt="2022-11-22T07:04:56.986" v="574" actId="403"/>
          <ac:spMkLst>
            <pc:docMk/>
            <pc:sldMk cId="1442121032" sldId="4111"/>
            <ac:spMk id="53" creationId="{F7EDDC32-32A4-4F7C-AED7-DEA8DE53C9ED}"/>
          </ac:spMkLst>
        </pc:spChg>
        <pc:spChg chg="mod">
          <ac:chgData name="Tatjana Davis" userId="79c6d995-e18a-4768-b3c2-eac52bff7248" providerId="ADAL" clId="{DC608C19-C91C-4612-B91E-3CA40E9E4CE2}" dt="2022-11-22T07:04:56.986" v="574" actId="403"/>
          <ac:spMkLst>
            <pc:docMk/>
            <pc:sldMk cId="1442121032" sldId="4111"/>
            <ac:spMk id="70" creationId="{1736F6C8-6C02-49A5-A148-68544E7B92FB}"/>
          </ac:spMkLst>
        </pc:spChg>
        <pc:spChg chg="mod">
          <ac:chgData name="Tatjana Davis" userId="79c6d995-e18a-4768-b3c2-eac52bff7248" providerId="ADAL" clId="{DC608C19-C91C-4612-B91E-3CA40E9E4CE2}" dt="2022-11-22T07:04:56.986" v="574" actId="403"/>
          <ac:spMkLst>
            <pc:docMk/>
            <pc:sldMk cId="1442121032" sldId="4111"/>
            <ac:spMk id="71" creationId="{543F8149-BF09-47C6-894C-C72A6AF40CA9}"/>
          </ac:spMkLst>
        </pc:spChg>
        <pc:spChg chg="mod">
          <ac:chgData name="Tatjana Davis" userId="79c6d995-e18a-4768-b3c2-eac52bff7248" providerId="ADAL" clId="{DC608C19-C91C-4612-B91E-3CA40E9E4CE2}" dt="2022-11-22T07:04:56.986" v="574" actId="403"/>
          <ac:spMkLst>
            <pc:docMk/>
            <pc:sldMk cId="1442121032" sldId="4111"/>
            <ac:spMk id="72" creationId="{D40B02C3-3AE0-4757-97D7-EE469BFD216C}"/>
          </ac:spMkLst>
        </pc:spChg>
        <pc:spChg chg="mod">
          <ac:chgData name="Tatjana Davis" userId="79c6d995-e18a-4768-b3c2-eac52bff7248" providerId="ADAL" clId="{DC608C19-C91C-4612-B91E-3CA40E9E4CE2}" dt="2022-11-22T07:04:56.986" v="574" actId="403"/>
          <ac:spMkLst>
            <pc:docMk/>
            <pc:sldMk cId="1442121032" sldId="4111"/>
            <ac:spMk id="73" creationId="{A31CDF85-6BFA-4741-9D68-987ECF990E76}"/>
          </ac:spMkLst>
        </pc:spChg>
        <pc:spChg chg="mod">
          <ac:chgData name="Tatjana Davis" userId="79c6d995-e18a-4768-b3c2-eac52bff7248" providerId="ADAL" clId="{DC608C19-C91C-4612-B91E-3CA40E9E4CE2}" dt="2022-11-22T07:04:56.986" v="574" actId="403"/>
          <ac:spMkLst>
            <pc:docMk/>
            <pc:sldMk cId="1442121032" sldId="4111"/>
            <ac:spMk id="74" creationId="{2F4453AF-4F06-4D1F-8F22-905D11430F66}"/>
          </ac:spMkLst>
        </pc:spChg>
        <pc:spChg chg="mod">
          <ac:chgData name="Tatjana Davis" userId="79c6d995-e18a-4768-b3c2-eac52bff7248" providerId="ADAL" clId="{DC608C19-C91C-4612-B91E-3CA40E9E4CE2}" dt="2022-11-22T07:04:56.986" v="574" actId="403"/>
          <ac:spMkLst>
            <pc:docMk/>
            <pc:sldMk cId="1442121032" sldId="4111"/>
            <ac:spMk id="75" creationId="{52A01EC0-2006-4783-A5D9-7D56DD8F8154}"/>
          </ac:spMkLst>
        </pc:spChg>
        <pc:spChg chg="mod">
          <ac:chgData name="Tatjana Davis" userId="79c6d995-e18a-4768-b3c2-eac52bff7248" providerId="ADAL" clId="{DC608C19-C91C-4612-B91E-3CA40E9E4CE2}" dt="2022-11-22T07:06:12.132" v="582" actId="1076"/>
          <ac:spMkLst>
            <pc:docMk/>
            <pc:sldMk cId="1442121032" sldId="4111"/>
            <ac:spMk id="150" creationId="{BDDD8035-A205-4B2D-85A7-EE19ED6BE689}"/>
          </ac:spMkLst>
        </pc:spChg>
        <pc:spChg chg="mod">
          <ac:chgData name="Tatjana Davis" userId="79c6d995-e18a-4768-b3c2-eac52bff7248" providerId="ADAL" clId="{DC608C19-C91C-4612-B91E-3CA40E9E4CE2}" dt="2022-11-22T07:04:56.986" v="574" actId="403"/>
          <ac:spMkLst>
            <pc:docMk/>
            <pc:sldMk cId="1442121032" sldId="4111"/>
            <ac:spMk id="227" creationId="{8A6EBF3A-0C8E-42D5-A1DE-D8DCB194CEEF}"/>
          </ac:spMkLst>
        </pc:spChg>
        <pc:spChg chg="mod">
          <ac:chgData name="Tatjana Davis" userId="79c6d995-e18a-4768-b3c2-eac52bff7248" providerId="ADAL" clId="{DC608C19-C91C-4612-B91E-3CA40E9E4CE2}" dt="2022-11-22T07:05:57.850" v="581" actId="1076"/>
          <ac:spMkLst>
            <pc:docMk/>
            <pc:sldMk cId="1442121032" sldId="4111"/>
            <ac:spMk id="301" creationId="{B1C13539-67E0-4434-9FDD-DA3D598A9540}"/>
          </ac:spMkLst>
        </pc:spChg>
        <pc:spChg chg="mod">
          <ac:chgData name="Tatjana Davis" userId="79c6d995-e18a-4768-b3c2-eac52bff7248" providerId="ADAL" clId="{DC608C19-C91C-4612-B91E-3CA40E9E4CE2}" dt="2022-11-22T07:05:20.763" v="576" actId="1076"/>
          <ac:spMkLst>
            <pc:docMk/>
            <pc:sldMk cId="1442121032" sldId="4111"/>
            <ac:spMk id="378" creationId="{DD1AA57D-D239-457F-96E5-21A43CAACBBD}"/>
          </ac:spMkLst>
        </pc:spChg>
        <pc:spChg chg="mod">
          <ac:chgData name="Tatjana Davis" userId="79c6d995-e18a-4768-b3c2-eac52bff7248" providerId="ADAL" clId="{DC608C19-C91C-4612-B91E-3CA40E9E4CE2}" dt="2022-11-22T07:04:56.986" v="574" actId="403"/>
          <ac:spMkLst>
            <pc:docMk/>
            <pc:sldMk cId="1442121032" sldId="4111"/>
            <ac:spMk id="379" creationId="{ECDBECC4-AB02-4C84-9308-7A59648C46BF}"/>
          </ac:spMkLst>
        </pc:spChg>
        <pc:spChg chg="mod">
          <ac:chgData name="Tatjana Davis" userId="79c6d995-e18a-4768-b3c2-eac52bff7248" providerId="ADAL" clId="{DC608C19-C91C-4612-B91E-3CA40E9E4CE2}" dt="2022-11-22T07:04:56.986" v="574" actId="403"/>
          <ac:spMkLst>
            <pc:docMk/>
            <pc:sldMk cId="1442121032" sldId="4111"/>
            <ac:spMk id="380" creationId="{0E687BCE-BB10-442C-A891-30BA98DE94D3}"/>
          </ac:spMkLst>
        </pc:spChg>
        <pc:spChg chg="mod">
          <ac:chgData name="Tatjana Davis" userId="79c6d995-e18a-4768-b3c2-eac52bff7248" providerId="ADAL" clId="{DC608C19-C91C-4612-B91E-3CA40E9E4CE2}" dt="2022-11-22T07:04:56.986" v="574" actId="403"/>
          <ac:spMkLst>
            <pc:docMk/>
            <pc:sldMk cId="1442121032" sldId="4111"/>
            <ac:spMk id="381" creationId="{9D2EB9F4-7198-4326-BC62-93F8EF886C35}"/>
          </ac:spMkLst>
        </pc:spChg>
        <pc:spChg chg="mod">
          <ac:chgData name="Tatjana Davis" userId="79c6d995-e18a-4768-b3c2-eac52bff7248" providerId="ADAL" clId="{DC608C19-C91C-4612-B91E-3CA40E9E4CE2}" dt="2022-11-22T07:04:56.986" v="574" actId="403"/>
          <ac:spMkLst>
            <pc:docMk/>
            <pc:sldMk cId="1442121032" sldId="4111"/>
            <ac:spMk id="382" creationId="{C8124E8F-572A-419B-A122-EB301A03DB2C}"/>
          </ac:spMkLst>
        </pc:spChg>
        <pc:spChg chg="mod">
          <ac:chgData name="Tatjana Davis" userId="79c6d995-e18a-4768-b3c2-eac52bff7248" providerId="ADAL" clId="{DC608C19-C91C-4612-B91E-3CA40E9E4CE2}" dt="2022-11-22T07:04:56.986" v="574" actId="403"/>
          <ac:spMkLst>
            <pc:docMk/>
            <pc:sldMk cId="1442121032" sldId="4111"/>
            <ac:spMk id="383" creationId="{8C44FEEB-6888-4FBB-8D8F-4843F9270519}"/>
          </ac:spMkLst>
        </pc:spChg>
        <pc:spChg chg="mod">
          <ac:chgData name="Tatjana Davis" userId="79c6d995-e18a-4768-b3c2-eac52bff7248" providerId="ADAL" clId="{DC608C19-C91C-4612-B91E-3CA40E9E4CE2}" dt="2022-11-22T07:04:56.986" v="574" actId="403"/>
          <ac:spMkLst>
            <pc:docMk/>
            <pc:sldMk cId="1442121032" sldId="4111"/>
            <ac:spMk id="384" creationId="{EEF6D827-9E8D-4A0B-83AE-5D7E865B5D6B}"/>
          </ac:spMkLst>
        </pc:spChg>
        <pc:spChg chg="mod">
          <ac:chgData name="Tatjana Davis" userId="79c6d995-e18a-4768-b3c2-eac52bff7248" providerId="ADAL" clId="{DC608C19-C91C-4612-B91E-3CA40E9E4CE2}" dt="2022-11-22T07:04:56.986" v="574" actId="403"/>
          <ac:spMkLst>
            <pc:docMk/>
            <pc:sldMk cId="1442121032" sldId="4111"/>
            <ac:spMk id="385" creationId="{245348A4-F091-45B6-B528-89CB8776F0A8}"/>
          </ac:spMkLst>
        </pc:spChg>
        <pc:spChg chg="mod">
          <ac:chgData name="Tatjana Davis" userId="79c6d995-e18a-4768-b3c2-eac52bff7248" providerId="ADAL" clId="{DC608C19-C91C-4612-B91E-3CA40E9E4CE2}" dt="2022-11-22T07:04:56.986" v="574" actId="403"/>
          <ac:spMkLst>
            <pc:docMk/>
            <pc:sldMk cId="1442121032" sldId="4111"/>
            <ac:spMk id="386" creationId="{18585AB9-5F4C-4EFD-B3CB-60C38E92FE14}"/>
          </ac:spMkLst>
        </pc:spChg>
        <pc:spChg chg="mod">
          <ac:chgData name="Tatjana Davis" userId="79c6d995-e18a-4768-b3c2-eac52bff7248" providerId="ADAL" clId="{DC608C19-C91C-4612-B91E-3CA40E9E4CE2}" dt="2022-11-22T07:04:56.986" v="574" actId="403"/>
          <ac:spMkLst>
            <pc:docMk/>
            <pc:sldMk cId="1442121032" sldId="4111"/>
            <ac:spMk id="387" creationId="{8F4C0801-C8D6-4E6A-BC14-BF327F890086}"/>
          </ac:spMkLst>
        </pc:spChg>
        <pc:spChg chg="mod">
          <ac:chgData name="Tatjana Davis" userId="79c6d995-e18a-4768-b3c2-eac52bff7248" providerId="ADAL" clId="{DC608C19-C91C-4612-B91E-3CA40E9E4CE2}" dt="2022-11-22T07:04:56.986" v="574" actId="403"/>
          <ac:spMkLst>
            <pc:docMk/>
            <pc:sldMk cId="1442121032" sldId="4111"/>
            <ac:spMk id="388" creationId="{2ABF04AC-7F5D-49D3-BFB6-DC6498647B28}"/>
          </ac:spMkLst>
        </pc:spChg>
        <pc:spChg chg="mod">
          <ac:chgData name="Tatjana Davis" userId="79c6d995-e18a-4768-b3c2-eac52bff7248" providerId="ADAL" clId="{DC608C19-C91C-4612-B91E-3CA40E9E4CE2}" dt="2022-11-22T07:04:56.986" v="574" actId="403"/>
          <ac:spMkLst>
            <pc:docMk/>
            <pc:sldMk cId="1442121032" sldId="4111"/>
            <ac:spMk id="389" creationId="{33129B66-F8C5-48C0-946E-77A65C4B0E2B}"/>
          </ac:spMkLst>
        </pc:spChg>
      </pc:sldChg>
      <pc:sldChg chg="modSp setBg">
        <pc:chgData name="Tatjana Davis" userId="79c6d995-e18a-4768-b3c2-eac52bff7248" providerId="ADAL" clId="{DC608C19-C91C-4612-B91E-3CA40E9E4CE2}" dt="2022-11-22T06:33:51.481" v="33"/>
        <pc:sldMkLst>
          <pc:docMk/>
          <pc:sldMk cId="223194944" sldId="4112"/>
        </pc:sldMkLst>
        <pc:spChg chg="mod">
          <ac:chgData name="Tatjana Davis" userId="79c6d995-e18a-4768-b3c2-eac52bff7248" providerId="ADAL" clId="{DC608C19-C91C-4612-B91E-3CA40E9E4CE2}" dt="2022-11-22T06:33:29.131" v="28"/>
          <ac:spMkLst>
            <pc:docMk/>
            <pc:sldMk cId="223194944" sldId="4112"/>
            <ac:spMk id="2" creationId="{83E00A61-4A76-88B7-43CB-EDBCBBFD815B}"/>
          </ac:spMkLst>
        </pc:spChg>
        <pc:spChg chg="mod">
          <ac:chgData name="Tatjana Davis" userId="79c6d995-e18a-4768-b3c2-eac52bff7248" providerId="ADAL" clId="{DC608C19-C91C-4612-B91E-3CA40E9E4CE2}" dt="2022-11-22T06:33:29.131" v="28"/>
          <ac:spMkLst>
            <pc:docMk/>
            <pc:sldMk cId="223194944" sldId="4112"/>
            <ac:spMk id="3" creationId="{14DE7DA9-AE43-BF5D-659C-BE6092D834C1}"/>
          </ac:spMkLst>
        </pc:spChg>
        <pc:spChg chg="mod">
          <ac:chgData name="Tatjana Davis" userId="79c6d995-e18a-4768-b3c2-eac52bff7248" providerId="ADAL" clId="{DC608C19-C91C-4612-B91E-3CA40E9E4CE2}" dt="2022-11-22T06:33:29.131" v="28"/>
          <ac:spMkLst>
            <pc:docMk/>
            <pc:sldMk cId="223194944" sldId="4112"/>
            <ac:spMk id="4" creationId="{A02FDF75-3569-964C-75ED-6CC26107AD53}"/>
          </ac:spMkLst>
        </pc:spChg>
      </pc:sldChg>
      <pc:sldChg chg="modSp">
        <pc:chgData name="Tatjana Davis" userId="79c6d995-e18a-4768-b3c2-eac52bff7248" providerId="ADAL" clId="{DC608C19-C91C-4612-B91E-3CA40E9E4CE2}" dt="2022-11-22T06:33:29.131" v="28"/>
        <pc:sldMkLst>
          <pc:docMk/>
          <pc:sldMk cId="1847708366" sldId="4113"/>
        </pc:sldMkLst>
        <pc:spChg chg="mod">
          <ac:chgData name="Tatjana Davis" userId="79c6d995-e18a-4768-b3c2-eac52bff7248" providerId="ADAL" clId="{DC608C19-C91C-4612-B91E-3CA40E9E4CE2}" dt="2022-11-22T06:33:29.131" v="28"/>
          <ac:spMkLst>
            <pc:docMk/>
            <pc:sldMk cId="1847708366" sldId="4113"/>
            <ac:spMk id="2" creationId="{83E00A61-4A76-88B7-43CB-EDBCBBFD815B}"/>
          </ac:spMkLst>
        </pc:spChg>
        <pc:spChg chg="mod">
          <ac:chgData name="Tatjana Davis" userId="79c6d995-e18a-4768-b3c2-eac52bff7248" providerId="ADAL" clId="{DC608C19-C91C-4612-B91E-3CA40E9E4CE2}" dt="2022-11-22T06:33:29.131" v="28"/>
          <ac:spMkLst>
            <pc:docMk/>
            <pc:sldMk cId="1847708366" sldId="4113"/>
            <ac:spMk id="3" creationId="{14DE7DA9-AE43-BF5D-659C-BE6092D834C1}"/>
          </ac:spMkLst>
        </pc:spChg>
        <pc:spChg chg="mod">
          <ac:chgData name="Tatjana Davis" userId="79c6d995-e18a-4768-b3c2-eac52bff7248" providerId="ADAL" clId="{DC608C19-C91C-4612-B91E-3CA40E9E4CE2}" dt="2022-11-22T06:33:29.131" v="28"/>
          <ac:spMkLst>
            <pc:docMk/>
            <pc:sldMk cId="1847708366" sldId="4113"/>
            <ac:spMk id="4" creationId="{A02FDF75-3569-964C-75ED-6CC26107AD53}"/>
          </ac:spMkLst>
        </pc:spChg>
      </pc:sldChg>
      <pc:sldMasterChg chg="modSldLayout">
        <pc:chgData name="Tatjana Davis" userId="79c6d995-e18a-4768-b3c2-eac52bff7248" providerId="ADAL" clId="{DC608C19-C91C-4612-B91E-3CA40E9E4CE2}" dt="2022-11-22T06:21:30.386" v="2" actId="16037"/>
        <pc:sldMasterMkLst>
          <pc:docMk/>
          <pc:sldMasterMk cId="697145742" sldId="2147483692"/>
        </pc:sldMasterMkLst>
        <pc:sldLayoutChg chg="modSp">
          <pc:chgData name="Tatjana Davis" userId="79c6d995-e18a-4768-b3c2-eac52bff7248" providerId="ADAL" clId="{DC608C19-C91C-4612-B91E-3CA40E9E4CE2}" dt="2022-11-22T06:21:30.386" v="2" actId="16037"/>
          <pc:sldLayoutMkLst>
            <pc:docMk/>
            <pc:sldMasterMk cId="697145742" sldId="2147483692"/>
            <pc:sldLayoutMk cId="145556316" sldId="2147483697"/>
          </pc:sldLayoutMkLst>
          <pc:spChg chg="mod">
            <ac:chgData name="Tatjana Davis" userId="79c6d995-e18a-4768-b3c2-eac52bff7248" providerId="ADAL" clId="{DC608C19-C91C-4612-B91E-3CA40E9E4CE2}" dt="2022-11-22T06:21:30.386" v="2" actId="16037"/>
            <ac:spMkLst>
              <pc:docMk/>
              <pc:sldMasterMk cId="697145742" sldId="2147483692"/>
              <pc:sldLayoutMk cId="145556316" sldId="2147483697"/>
              <ac:spMk id="2" creationId="{00000000-0000-0000-0000-000000000000}"/>
            </ac:spMkLst>
          </pc:spChg>
        </pc:sldLayoutChg>
      </pc:sldMasterChg>
      <pc:sldMasterChg chg="new mod setBg addSldLayout modSldLayout">
        <pc:chgData name="Tatjana Davis" userId="79c6d995-e18a-4768-b3c2-eac52bff7248" providerId="ADAL" clId="{DC608C19-C91C-4612-B91E-3CA40E9E4CE2}" dt="2022-11-22T06:33:51.481" v="33"/>
        <pc:sldMasterMkLst>
          <pc:docMk/>
          <pc:sldMasterMk cId="3519850620" sldId="2147483764"/>
        </pc:sldMasterMkLst>
        <pc:sldLayoutChg chg="setBg">
          <pc:chgData name="Tatjana Davis" userId="79c6d995-e18a-4768-b3c2-eac52bff7248" providerId="ADAL" clId="{DC608C19-C91C-4612-B91E-3CA40E9E4CE2}" dt="2022-11-22T06:33:51.481" v="33"/>
          <pc:sldLayoutMkLst>
            <pc:docMk/>
            <pc:sldMasterMk cId="3519850620" sldId="2147483764"/>
            <pc:sldLayoutMk cId="405698667" sldId="2147483673"/>
          </pc:sldLayoutMkLst>
        </pc:sldLayoutChg>
        <pc:sldLayoutChg chg="setBg">
          <pc:chgData name="Tatjana Davis" userId="79c6d995-e18a-4768-b3c2-eac52bff7248" providerId="ADAL" clId="{DC608C19-C91C-4612-B91E-3CA40E9E4CE2}" dt="2022-11-22T06:33:51.481" v="33"/>
          <pc:sldLayoutMkLst>
            <pc:docMk/>
            <pc:sldMasterMk cId="3519850620" sldId="2147483764"/>
            <pc:sldLayoutMk cId="2611251475" sldId="2147483674"/>
          </pc:sldLayoutMkLst>
        </pc:sldLayoutChg>
        <pc:sldLayoutChg chg="setBg">
          <pc:chgData name="Tatjana Davis" userId="79c6d995-e18a-4768-b3c2-eac52bff7248" providerId="ADAL" clId="{DC608C19-C91C-4612-B91E-3CA40E9E4CE2}" dt="2022-11-22T06:33:51.481" v="33"/>
          <pc:sldLayoutMkLst>
            <pc:docMk/>
            <pc:sldMasterMk cId="3519850620" sldId="2147483764"/>
            <pc:sldLayoutMk cId="220099010" sldId="2147483675"/>
          </pc:sldLayoutMkLst>
        </pc:sldLayoutChg>
        <pc:sldLayoutChg chg="setBg">
          <pc:chgData name="Tatjana Davis" userId="79c6d995-e18a-4768-b3c2-eac52bff7248" providerId="ADAL" clId="{DC608C19-C91C-4612-B91E-3CA40E9E4CE2}" dt="2022-11-22T06:33:51.481" v="33"/>
          <pc:sldLayoutMkLst>
            <pc:docMk/>
            <pc:sldMasterMk cId="3519850620" sldId="2147483764"/>
            <pc:sldLayoutMk cId="2965095401" sldId="2147483676"/>
          </pc:sldLayoutMkLst>
        </pc:sldLayoutChg>
        <pc:sldLayoutChg chg="setBg">
          <pc:chgData name="Tatjana Davis" userId="79c6d995-e18a-4768-b3c2-eac52bff7248" providerId="ADAL" clId="{DC608C19-C91C-4612-B91E-3CA40E9E4CE2}" dt="2022-11-22T06:33:51.481" v="33"/>
          <pc:sldLayoutMkLst>
            <pc:docMk/>
            <pc:sldMasterMk cId="3519850620" sldId="2147483764"/>
            <pc:sldLayoutMk cId="1337124457" sldId="2147483678"/>
          </pc:sldLayoutMkLst>
        </pc:sldLayoutChg>
        <pc:sldLayoutChg chg="setBg">
          <pc:chgData name="Tatjana Davis" userId="79c6d995-e18a-4768-b3c2-eac52bff7248" providerId="ADAL" clId="{DC608C19-C91C-4612-B91E-3CA40E9E4CE2}" dt="2022-11-22T06:33:51.481" v="33"/>
          <pc:sldLayoutMkLst>
            <pc:docMk/>
            <pc:sldMasterMk cId="3519850620" sldId="2147483764"/>
            <pc:sldLayoutMk cId="4276523166" sldId="2147483679"/>
          </pc:sldLayoutMkLst>
        </pc:sldLayoutChg>
        <pc:sldLayoutChg chg="setBg">
          <pc:chgData name="Tatjana Davis" userId="79c6d995-e18a-4768-b3c2-eac52bff7248" providerId="ADAL" clId="{DC608C19-C91C-4612-B91E-3CA40E9E4CE2}" dt="2022-11-22T06:33:51.481" v="33"/>
          <pc:sldLayoutMkLst>
            <pc:docMk/>
            <pc:sldMasterMk cId="3519850620" sldId="2147483764"/>
            <pc:sldLayoutMk cId="2899343152" sldId="2147483680"/>
          </pc:sldLayoutMkLst>
        </pc:sldLayoutChg>
        <pc:sldLayoutChg chg="setBg">
          <pc:chgData name="Tatjana Davis" userId="79c6d995-e18a-4768-b3c2-eac52bff7248" providerId="ADAL" clId="{DC608C19-C91C-4612-B91E-3CA40E9E4CE2}" dt="2022-11-22T06:33:51.481" v="33"/>
          <pc:sldLayoutMkLst>
            <pc:docMk/>
            <pc:sldMasterMk cId="3519850620" sldId="2147483764"/>
            <pc:sldLayoutMk cId="2538398034" sldId="2147483681"/>
          </pc:sldLayoutMkLst>
        </pc:sldLayoutChg>
        <pc:sldLayoutChg chg="setBg">
          <pc:chgData name="Tatjana Davis" userId="79c6d995-e18a-4768-b3c2-eac52bff7248" providerId="ADAL" clId="{DC608C19-C91C-4612-B91E-3CA40E9E4CE2}" dt="2022-11-22T06:33:51.481" v="33"/>
          <pc:sldLayoutMkLst>
            <pc:docMk/>
            <pc:sldMasterMk cId="3519850620" sldId="2147483764"/>
            <pc:sldLayoutMk cId="539370291" sldId="2147483683"/>
          </pc:sldLayoutMkLst>
        </pc:sldLayoutChg>
        <pc:sldLayoutChg chg="setBg">
          <pc:chgData name="Tatjana Davis" userId="79c6d995-e18a-4768-b3c2-eac52bff7248" providerId="ADAL" clId="{DC608C19-C91C-4612-B91E-3CA40E9E4CE2}" dt="2022-11-22T06:33:51.481" v="33"/>
          <pc:sldLayoutMkLst>
            <pc:docMk/>
            <pc:sldMasterMk cId="3519850620" sldId="2147483764"/>
            <pc:sldLayoutMk cId="3356558993" sldId="2147483686"/>
          </pc:sldLayoutMkLst>
        </pc:sldLayoutChg>
        <pc:sldLayoutChg chg="setBg">
          <pc:chgData name="Tatjana Davis" userId="79c6d995-e18a-4768-b3c2-eac52bff7248" providerId="ADAL" clId="{DC608C19-C91C-4612-B91E-3CA40E9E4CE2}" dt="2022-11-22T06:33:51.481" v="33"/>
          <pc:sldLayoutMkLst>
            <pc:docMk/>
            <pc:sldMasterMk cId="3519850620" sldId="2147483764"/>
            <pc:sldLayoutMk cId="3919980948" sldId="2147483687"/>
          </pc:sldLayoutMkLst>
        </pc:sldLayoutChg>
        <pc:sldLayoutChg chg="setBg">
          <pc:chgData name="Tatjana Davis" userId="79c6d995-e18a-4768-b3c2-eac52bff7248" providerId="ADAL" clId="{DC608C19-C91C-4612-B91E-3CA40E9E4CE2}" dt="2022-11-22T06:33:51.481" v="33"/>
          <pc:sldLayoutMkLst>
            <pc:docMk/>
            <pc:sldMasterMk cId="3519850620" sldId="2147483764"/>
            <pc:sldLayoutMk cId="2164869319" sldId="2147483691"/>
          </pc:sldLayoutMkLst>
        </pc:sldLayoutChg>
        <pc:sldLayoutChg chg="setBg">
          <pc:chgData name="Tatjana Davis" userId="79c6d995-e18a-4768-b3c2-eac52bff7248" providerId="ADAL" clId="{DC608C19-C91C-4612-B91E-3CA40E9E4CE2}" dt="2022-11-22T06:33:51.481" v="33"/>
          <pc:sldLayoutMkLst>
            <pc:docMk/>
            <pc:sldMasterMk cId="3519850620" sldId="2147483764"/>
            <pc:sldLayoutMk cId="3784866867" sldId="2147483719"/>
          </pc:sldLayoutMkLst>
        </pc:sldLayoutChg>
        <pc:sldLayoutChg chg="new replId setBg">
          <pc:chgData name="Tatjana Davis" userId="79c6d995-e18a-4768-b3c2-eac52bff7248" providerId="ADAL" clId="{DC608C19-C91C-4612-B91E-3CA40E9E4CE2}" dt="2022-11-22T06:33:51.481" v="33"/>
          <pc:sldLayoutMkLst>
            <pc:docMk/>
            <pc:sldMasterMk cId="3519850620" sldId="2147483764"/>
            <pc:sldLayoutMk cId="3238317084" sldId="2147483765"/>
          </pc:sldLayoutMkLst>
        </pc:sldLayoutChg>
        <pc:sldLayoutChg chg="new replId setBg">
          <pc:chgData name="Tatjana Davis" userId="79c6d995-e18a-4768-b3c2-eac52bff7248" providerId="ADAL" clId="{DC608C19-C91C-4612-B91E-3CA40E9E4CE2}" dt="2022-11-22T06:33:51.481" v="33"/>
          <pc:sldLayoutMkLst>
            <pc:docMk/>
            <pc:sldMasterMk cId="3519850620" sldId="2147483764"/>
            <pc:sldLayoutMk cId="4146020163" sldId="2147483766"/>
          </pc:sldLayoutMkLst>
        </pc:sldLayoutChg>
        <pc:sldLayoutChg chg="new replId setBg">
          <pc:chgData name="Tatjana Davis" userId="79c6d995-e18a-4768-b3c2-eac52bff7248" providerId="ADAL" clId="{DC608C19-C91C-4612-B91E-3CA40E9E4CE2}" dt="2022-11-22T06:33:51.481" v="33"/>
          <pc:sldLayoutMkLst>
            <pc:docMk/>
            <pc:sldMasterMk cId="3519850620" sldId="2147483764"/>
            <pc:sldLayoutMk cId="2662755159" sldId="2147483767"/>
          </pc:sldLayoutMkLst>
        </pc:sldLayoutChg>
        <pc:sldLayoutChg chg="new replId setBg">
          <pc:chgData name="Tatjana Davis" userId="79c6d995-e18a-4768-b3c2-eac52bff7248" providerId="ADAL" clId="{DC608C19-C91C-4612-B91E-3CA40E9E4CE2}" dt="2022-11-22T06:33:51.481" v="33"/>
          <pc:sldLayoutMkLst>
            <pc:docMk/>
            <pc:sldMasterMk cId="3519850620" sldId="2147483764"/>
            <pc:sldLayoutMk cId="1008177440" sldId="2147483768"/>
          </pc:sldLayoutMkLst>
        </pc:sldLayoutChg>
        <pc:sldLayoutChg chg="new replId setBg">
          <pc:chgData name="Tatjana Davis" userId="79c6d995-e18a-4768-b3c2-eac52bff7248" providerId="ADAL" clId="{DC608C19-C91C-4612-B91E-3CA40E9E4CE2}" dt="2022-11-22T06:33:51.481" v="33"/>
          <pc:sldLayoutMkLst>
            <pc:docMk/>
            <pc:sldMasterMk cId="3519850620" sldId="2147483764"/>
            <pc:sldLayoutMk cId="658628304" sldId="2147483769"/>
          </pc:sldLayoutMkLst>
        </pc:sldLayoutChg>
        <pc:sldLayoutChg chg="new replId setBg">
          <pc:chgData name="Tatjana Davis" userId="79c6d995-e18a-4768-b3c2-eac52bff7248" providerId="ADAL" clId="{DC608C19-C91C-4612-B91E-3CA40E9E4CE2}" dt="2022-11-22T06:33:51.481" v="33"/>
          <pc:sldLayoutMkLst>
            <pc:docMk/>
            <pc:sldMasterMk cId="3519850620" sldId="2147483764"/>
            <pc:sldLayoutMk cId="1963065723" sldId="2147483770"/>
          </pc:sldLayoutMkLst>
        </pc:sldLayoutChg>
        <pc:sldLayoutChg chg="new replId setBg">
          <pc:chgData name="Tatjana Davis" userId="79c6d995-e18a-4768-b3c2-eac52bff7248" providerId="ADAL" clId="{DC608C19-C91C-4612-B91E-3CA40E9E4CE2}" dt="2022-11-22T06:33:51.481" v="33"/>
          <pc:sldLayoutMkLst>
            <pc:docMk/>
            <pc:sldMasterMk cId="3519850620" sldId="2147483764"/>
            <pc:sldLayoutMk cId="1112377065" sldId="2147483771"/>
          </pc:sldLayoutMkLst>
        </pc:sldLayoutChg>
        <pc:sldLayoutChg chg="new replId setBg">
          <pc:chgData name="Tatjana Davis" userId="79c6d995-e18a-4768-b3c2-eac52bff7248" providerId="ADAL" clId="{DC608C19-C91C-4612-B91E-3CA40E9E4CE2}" dt="2022-11-22T06:33:51.481" v="33"/>
          <pc:sldLayoutMkLst>
            <pc:docMk/>
            <pc:sldMasterMk cId="3519850620" sldId="2147483764"/>
            <pc:sldLayoutMk cId="1635375779" sldId="2147483772"/>
          </pc:sldLayoutMkLst>
        </pc:sldLayoutChg>
        <pc:sldLayoutChg chg="new replId setBg">
          <pc:chgData name="Tatjana Davis" userId="79c6d995-e18a-4768-b3c2-eac52bff7248" providerId="ADAL" clId="{DC608C19-C91C-4612-B91E-3CA40E9E4CE2}" dt="2022-11-22T06:33:51.481" v="33"/>
          <pc:sldLayoutMkLst>
            <pc:docMk/>
            <pc:sldMasterMk cId="3519850620" sldId="2147483764"/>
            <pc:sldLayoutMk cId="745248733" sldId="2147483773"/>
          </pc:sldLayoutMkLst>
        </pc:sldLayoutChg>
        <pc:sldLayoutChg chg="new replId setBg">
          <pc:chgData name="Tatjana Davis" userId="79c6d995-e18a-4768-b3c2-eac52bff7248" providerId="ADAL" clId="{DC608C19-C91C-4612-B91E-3CA40E9E4CE2}" dt="2022-11-22T06:33:51.481" v="33"/>
          <pc:sldLayoutMkLst>
            <pc:docMk/>
            <pc:sldMasterMk cId="3519850620" sldId="2147483764"/>
            <pc:sldLayoutMk cId="3852356316" sldId="2147483774"/>
          </pc:sldLayoutMkLst>
        </pc:sldLayoutChg>
        <pc:sldLayoutChg chg="new replId setBg">
          <pc:chgData name="Tatjana Davis" userId="79c6d995-e18a-4768-b3c2-eac52bff7248" providerId="ADAL" clId="{DC608C19-C91C-4612-B91E-3CA40E9E4CE2}" dt="2022-11-22T06:33:51.481" v="33"/>
          <pc:sldLayoutMkLst>
            <pc:docMk/>
            <pc:sldMasterMk cId="3519850620" sldId="2147483764"/>
            <pc:sldLayoutMk cId="3458792830" sldId="2147483775"/>
          </pc:sldLayoutMkLst>
        </pc:sldLayoutChg>
        <pc:sldLayoutChg chg="setBg">
          <pc:chgData name="Tatjana Davis" userId="79c6d995-e18a-4768-b3c2-eac52bff7248" providerId="ADAL" clId="{DC608C19-C91C-4612-B91E-3CA40E9E4CE2}" dt="2022-11-22T06:33:51.481" v="33"/>
          <pc:sldLayoutMkLst>
            <pc:docMk/>
            <pc:sldMasterMk cId="3519850620" sldId="2147483764"/>
            <pc:sldLayoutMk cId="1582989669" sldId="2147483776"/>
          </pc:sldLayoutMkLst>
        </pc:sldLayoutChg>
        <pc:sldLayoutChg chg="setBg">
          <pc:chgData name="Tatjana Davis" userId="79c6d995-e18a-4768-b3c2-eac52bff7248" providerId="ADAL" clId="{DC608C19-C91C-4612-B91E-3CA40E9E4CE2}" dt="2022-11-22T06:33:51.481" v="33"/>
          <pc:sldLayoutMkLst>
            <pc:docMk/>
            <pc:sldMasterMk cId="3519850620" sldId="2147483764"/>
            <pc:sldLayoutMk cId="1437736276" sldId="2147483777"/>
          </pc:sldLayoutMkLst>
        </pc:sldLayoutChg>
      </pc:sldMasterChg>
    </pc:docChg>
  </pc:docChgLst>
  <pc:docChgLst>
    <pc:chgData name="Tatjana Davis" userId="79c6d995-e18a-4768-b3c2-eac52bff7248" providerId="ADAL" clId="{E8928863-2649-497E-ACF8-AC7C4A990FA3}"/>
    <pc:docChg chg="undo custSel addSld delSld modSld sldOrd delSection modSection">
      <pc:chgData name="Tatjana Davis" userId="79c6d995-e18a-4768-b3c2-eac52bff7248" providerId="ADAL" clId="{E8928863-2649-497E-ACF8-AC7C4A990FA3}" dt="2023-09-25T11:29:31.966" v="2679" actId="20577"/>
      <pc:docMkLst>
        <pc:docMk/>
      </pc:docMkLst>
      <pc:sldChg chg="del">
        <pc:chgData name="Tatjana Davis" userId="79c6d995-e18a-4768-b3c2-eac52bff7248" providerId="ADAL" clId="{E8928863-2649-497E-ACF8-AC7C4A990FA3}" dt="2023-09-25T07:21:16.691" v="1890" actId="47"/>
        <pc:sldMkLst>
          <pc:docMk/>
          <pc:sldMk cId="3000102304" sldId="256"/>
        </pc:sldMkLst>
      </pc:sldChg>
      <pc:sldChg chg="del">
        <pc:chgData name="Tatjana Davis" userId="79c6d995-e18a-4768-b3c2-eac52bff7248" providerId="ADAL" clId="{E8928863-2649-497E-ACF8-AC7C4A990FA3}" dt="2023-09-25T07:21:53.130" v="1891" actId="47"/>
        <pc:sldMkLst>
          <pc:docMk/>
          <pc:sldMk cId="2616259010" sldId="263"/>
        </pc:sldMkLst>
      </pc:sldChg>
      <pc:sldChg chg="del">
        <pc:chgData name="Tatjana Davis" userId="79c6d995-e18a-4768-b3c2-eac52bff7248" providerId="ADAL" clId="{E8928863-2649-497E-ACF8-AC7C4A990FA3}" dt="2023-09-25T07:21:53.130" v="1891" actId="47"/>
        <pc:sldMkLst>
          <pc:docMk/>
          <pc:sldMk cId="0" sldId="273"/>
        </pc:sldMkLst>
      </pc:sldChg>
      <pc:sldChg chg="del">
        <pc:chgData name="Tatjana Davis" userId="79c6d995-e18a-4768-b3c2-eac52bff7248" providerId="ADAL" clId="{E8928863-2649-497E-ACF8-AC7C4A990FA3}" dt="2023-09-25T07:21:10.055" v="1888" actId="47"/>
        <pc:sldMkLst>
          <pc:docMk/>
          <pc:sldMk cId="1960083305" sldId="2419"/>
        </pc:sldMkLst>
      </pc:sldChg>
      <pc:sldChg chg="del">
        <pc:chgData name="Tatjana Davis" userId="79c6d995-e18a-4768-b3c2-eac52bff7248" providerId="ADAL" clId="{E8928863-2649-497E-ACF8-AC7C4A990FA3}" dt="2023-09-25T07:21:11.626" v="1889" actId="47"/>
        <pc:sldMkLst>
          <pc:docMk/>
          <pc:sldMk cId="1516810099" sldId="2420"/>
        </pc:sldMkLst>
      </pc:sldChg>
      <pc:sldChg chg="modSp mod">
        <pc:chgData name="Tatjana Davis" userId="79c6d995-e18a-4768-b3c2-eac52bff7248" providerId="ADAL" clId="{E8928863-2649-497E-ACF8-AC7C4A990FA3}" dt="2023-09-18T13:18:00.875" v="1" actId="20577"/>
        <pc:sldMkLst>
          <pc:docMk/>
          <pc:sldMk cId="1019951314" sldId="2423"/>
        </pc:sldMkLst>
        <pc:spChg chg="mod">
          <ac:chgData name="Tatjana Davis" userId="79c6d995-e18a-4768-b3c2-eac52bff7248" providerId="ADAL" clId="{E8928863-2649-497E-ACF8-AC7C4A990FA3}" dt="2023-09-18T13:18:00.875" v="1" actId="20577"/>
          <ac:spMkLst>
            <pc:docMk/>
            <pc:sldMk cId="1019951314" sldId="2423"/>
            <ac:spMk id="2" creationId="{195FFF5D-81A1-2D4E-9896-C924133C6A4A}"/>
          </ac:spMkLst>
        </pc:spChg>
      </pc:sldChg>
      <pc:sldChg chg="del">
        <pc:chgData name="Tatjana Davis" userId="79c6d995-e18a-4768-b3c2-eac52bff7248" providerId="ADAL" clId="{E8928863-2649-497E-ACF8-AC7C4A990FA3}" dt="2023-09-18T13:52:41.267" v="5" actId="47"/>
        <pc:sldMkLst>
          <pc:docMk/>
          <pc:sldMk cId="298513939" sldId="2429"/>
        </pc:sldMkLst>
      </pc:sldChg>
      <pc:sldChg chg="addSp delSp modSp mod">
        <pc:chgData name="Tatjana Davis" userId="79c6d995-e18a-4768-b3c2-eac52bff7248" providerId="ADAL" clId="{E8928863-2649-497E-ACF8-AC7C4A990FA3}" dt="2023-09-22T11:43:33.719" v="1647" actId="20577"/>
        <pc:sldMkLst>
          <pc:docMk/>
          <pc:sldMk cId="263606044" sldId="2435"/>
        </pc:sldMkLst>
        <pc:spChg chg="add mod">
          <ac:chgData name="Tatjana Davis" userId="79c6d995-e18a-4768-b3c2-eac52bff7248" providerId="ADAL" clId="{E8928863-2649-497E-ACF8-AC7C4A990FA3}" dt="2023-09-22T11:33:01.847" v="1367" actId="20577"/>
          <ac:spMkLst>
            <pc:docMk/>
            <pc:sldMk cId="263606044" sldId="2435"/>
            <ac:spMk id="2" creationId="{9BCD6D19-B1BF-6BA9-F8DE-46E01F80F803}"/>
          </ac:spMkLst>
        </pc:spChg>
        <pc:spChg chg="add del mod">
          <ac:chgData name="Tatjana Davis" userId="79c6d995-e18a-4768-b3c2-eac52bff7248" providerId="ADAL" clId="{E8928863-2649-497E-ACF8-AC7C4A990FA3}" dt="2023-09-22T11:33:04.758" v="1368" actId="478"/>
          <ac:spMkLst>
            <pc:docMk/>
            <pc:sldMk cId="263606044" sldId="2435"/>
            <ac:spMk id="3" creationId="{1DF979C9-2D23-2679-327E-849ECDEF983C}"/>
          </ac:spMkLst>
        </pc:spChg>
        <pc:spChg chg="add del mod">
          <ac:chgData name="Tatjana Davis" userId="79c6d995-e18a-4768-b3c2-eac52bff7248" providerId="ADAL" clId="{E8928863-2649-497E-ACF8-AC7C4A990FA3}" dt="2023-09-22T11:34:00.912" v="1370"/>
          <ac:spMkLst>
            <pc:docMk/>
            <pc:sldMk cId="263606044" sldId="2435"/>
            <ac:spMk id="4" creationId="{D803727F-1E92-6244-D33D-375070E2B2B2}"/>
          </ac:spMkLst>
        </pc:spChg>
        <pc:spChg chg="add del mod">
          <ac:chgData name="Tatjana Davis" userId="79c6d995-e18a-4768-b3c2-eac52bff7248" providerId="ADAL" clId="{E8928863-2649-497E-ACF8-AC7C4A990FA3}" dt="2023-09-22T11:32:48.436" v="1336" actId="478"/>
          <ac:spMkLst>
            <pc:docMk/>
            <pc:sldMk cId="263606044" sldId="2435"/>
            <ac:spMk id="5" creationId="{063288EB-6783-03BC-9D86-BB99747A85E0}"/>
          </ac:spMkLst>
        </pc:spChg>
        <pc:spChg chg="add del mod">
          <ac:chgData name="Tatjana Davis" userId="79c6d995-e18a-4768-b3c2-eac52bff7248" providerId="ADAL" clId="{E8928863-2649-497E-ACF8-AC7C4A990FA3}" dt="2023-09-22T11:35:07.849" v="1374" actId="478"/>
          <ac:spMkLst>
            <pc:docMk/>
            <pc:sldMk cId="263606044" sldId="2435"/>
            <ac:spMk id="6" creationId="{19615C86-CAC7-A679-6C05-A57A3480815D}"/>
          </ac:spMkLst>
        </pc:spChg>
        <pc:spChg chg="add del mod">
          <ac:chgData name="Tatjana Davis" userId="79c6d995-e18a-4768-b3c2-eac52bff7248" providerId="ADAL" clId="{E8928863-2649-497E-ACF8-AC7C4A990FA3}" dt="2023-09-22T11:35:07.849" v="1374" actId="478"/>
          <ac:spMkLst>
            <pc:docMk/>
            <pc:sldMk cId="263606044" sldId="2435"/>
            <ac:spMk id="7" creationId="{D0765B49-73E2-32F2-618D-0159A4837930}"/>
          </ac:spMkLst>
        </pc:spChg>
        <pc:spChg chg="add del mod">
          <ac:chgData name="Tatjana Davis" userId="79c6d995-e18a-4768-b3c2-eac52bff7248" providerId="ADAL" clId="{E8928863-2649-497E-ACF8-AC7C4A990FA3}" dt="2023-09-22T11:35:07.849" v="1374" actId="478"/>
          <ac:spMkLst>
            <pc:docMk/>
            <pc:sldMk cId="263606044" sldId="2435"/>
            <ac:spMk id="8" creationId="{7AF6AF3D-4354-E1CA-5023-2DCC6FF3A026}"/>
          </ac:spMkLst>
        </pc:spChg>
        <pc:spChg chg="add del mod">
          <ac:chgData name="Tatjana Davis" userId="79c6d995-e18a-4768-b3c2-eac52bff7248" providerId="ADAL" clId="{E8928863-2649-497E-ACF8-AC7C4A990FA3}" dt="2023-09-22T11:35:07.849" v="1374" actId="478"/>
          <ac:spMkLst>
            <pc:docMk/>
            <pc:sldMk cId="263606044" sldId="2435"/>
            <ac:spMk id="9" creationId="{BEA3EB12-0DB8-83EC-045E-0385C0C731CA}"/>
          </ac:spMkLst>
        </pc:spChg>
        <pc:spChg chg="add del mod">
          <ac:chgData name="Tatjana Davis" userId="79c6d995-e18a-4768-b3c2-eac52bff7248" providerId="ADAL" clId="{E8928863-2649-497E-ACF8-AC7C4A990FA3}" dt="2023-09-22T11:35:07.849" v="1374" actId="478"/>
          <ac:spMkLst>
            <pc:docMk/>
            <pc:sldMk cId="263606044" sldId="2435"/>
            <ac:spMk id="10" creationId="{C469D78F-036E-0A08-D284-5976739A9D93}"/>
          </ac:spMkLst>
        </pc:spChg>
        <pc:spChg chg="add del mod">
          <ac:chgData name="Tatjana Davis" userId="79c6d995-e18a-4768-b3c2-eac52bff7248" providerId="ADAL" clId="{E8928863-2649-497E-ACF8-AC7C4A990FA3}" dt="2023-09-22T11:35:07.849" v="1374" actId="478"/>
          <ac:spMkLst>
            <pc:docMk/>
            <pc:sldMk cId="263606044" sldId="2435"/>
            <ac:spMk id="11" creationId="{76FA1426-0A08-0161-E124-3AC3E6A9CA2C}"/>
          </ac:spMkLst>
        </pc:spChg>
        <pc:spChg chg="add del mod">
          <ac:chgData name="Tatjana Davis" userId="79c6d995-e18a-4768-b3c2-eac52bff7248" providerId="ADAL" clId="{E8928863-2649-497E-ACF8-AC7C4A990FA3}" dt="2023-09-22T11:35:07.849" v="1374" actId="478"/>
          <ac:spMkLst>
            <pc:docMk/>
            <pc:sldMk cId="263606044" sldId="2435"/>
            <ac:spMk id="12" creationId="{4BC66CFC-E3F4-CAF5-DD03-63FAD8BBC47D}"/>
          </ac:spMkLst>
        </pc:spChg>
        <pc:spChg chg="add del mod">
          <ac:chgData name="Tatjana Davis" userId="79c6d995-e18a-4768-b3c2-eac52bff7248" providerId="ADAL" clId="{E8928863-2649-497E-ACF8-AC7C4A990FA3}" dt="2023-09-22T11:35:07.849" v="1374" actId="478"/>
          <ac:spMkLst>
            <pc:docMk/>
            <pc:sldMk cId="263606044" sldId="2435"/>
            <ac:spMk id="13" creationId="{C71BE8C9-C107-AA24-56C1-31A1E13BD3A6}"/>
          </ac:spMkLst>
        </pc:spChg>
        <pc:spChg chg="add del mod">
          <ac:chgData name="Tatjana Davis" userId="79c6d995-e18a-4768-b3c2-eac52bff7248" providerId="ADAL" clId="{E8928863-2649-497E-ACF8-AC7C4A990FA3}" dt="2023-09-22T11:35:07.849" v="1374" actId="478"/>
          <ac:spMkLst>
            <pc:docMk/>
            <pc:sldMk cId="263606044" sldId="2435"/>
            <ac:spMk id="14" creationId="{A7E56951-27CB-9C7B-8FA8-F9E976115481}"/>
          </ac:spMkLst>
        </pc:spChg>
        <pc:spChg chg="add del mod">
          <ac:chgData name="Tatjana Davis" userId="79c6d995-e18a-4768-b3c2-eac52bff7248" providerId="ADAL" clId="{E8928863-2649-497E-ACF8-AC7C4A990FA3}" dt="2023-09-22T11:35:07.849" v="1374" actId="478"/>
          <ac:spMkLst>
            <pc:docMk/>
            <pc:sldMk cId="263606044" sldId="2435"/>
            <ac:spMk id="15" creationId="{8165DED0-752A-3C60-8716-F11CEDC54C3E}"/>
          </ac:spMkLst>
        </pc:spChg>
        <pc:spChg chg="add del mod">
          <ac:chgData name="Tatjana Davis" userId="79c6d995-e18a-4768-b3c2-eac52bff7248" providerId="ADAL" clId="{E8928863-2649-497E-ACF8-AC7C4A990FA3}" dt="2023-09-22T11:35:07.849" v="1374" actId="478"/>
          <ac:spMkLst>
            <pc:docMk/>
            <pc:sldMk cId="263606044" sldId="2435"/>
            <ac:spMk id="16" creationId="{909ABDAB-ECFB-CB5E-F43A-730798DACD4C}"/>
          </ac:spMkLst>
        </pc:spChg>
        <pc:spChg chg="add del mod">
          <ac:chgData name="Tatjana Davis" userId="79c6d995-e18a-4768-b3c2-eac52bff7248" providerId="ADAL" clId="{E8928863-2649-497E-ACF8-AC7C4A990FA3}" dt="2023-09-22T11:35:07.849" v="1374" actId="478"/>
          <ac:spMkLst>
            <pc:docMk/>
            <pc:sldMk cId="263606044" sldId="2435"/>
            <ac:spMk id="17" creationId="{5AD7309D-0DDE-E74E-4BB4-5C17AC3A1D2E}"/>
          </ac:spMkLst>
        </pc:spChg>
        <pc:spChg chg="del">
          <ac:chgData name="Tatjana Davis" userId="79c6d995-e18a-4768-b3c2-eac52bff7248" providerId="ADAL" clId="{E8928863-2649-497E-ACF8-AC7C4A990FA3}" dt="2023-09-18T13:37:26.185" v="3" actId="478"/>
          <ac:spMkLst>
            <pc:docMk/>
            <pc:sldMk cId="263606044" sldId="2435"/>
            <ac:spMk id="17" creationId="{A475BDD2-8514-4583-AF78-75B1C4110723}"/>
          </ac:spMkLst>
        </pc:spChg>
        <pc:spChg chg="add del mod">
          <ac:chgData name="Tatjana Davis" userId="79c6d995-e18a-4768-b3c2-eac52bff7248" providerId="ADAL" clId="{E8928863-2649-497E-ACF8-AC7C4A990FA3}" dt="2023-09-22T11:35:07.849" v="1374" actId="478"/>
          <ac:spMkLst>
            <pc:docMk/>
            <pc:sldMk cId="263606044" sldId="2435"/>
            <ac:spMk id="18" creationId="{0E7A0937-5596-36C6-D378-F144A992CEFB}"/>
          </ac:spMkLst>
        </pc:spChg>
        <pc:spChg chg="add del mod">
          <ac:chgData name="Tatjana Davis" userId="79c6d995-e18a-4768-b3c2-eac52bff7248" providerId="ADAL" clId="{E8928863-2649-497E-ACF8-AC7C4A990FA3}" dt="2023-09-22T11:35:07.849" v="1374" actId="478"/>
          <ac:spMkLst>
            <pc:docMk/>
            <pc:sldMk cId="263606044" sldId="2435"/>
            <ac:spMk id="19" creationId="{2D39EF8E-EC53-371A-84DB-C79E21A82569}"/>
          </ac:spMkLst>
        </pc:spChg>
        <pc:spChg chg="add del mod">
          <ac:chgData name="Tatjana Davis" userId="79c6d995-e18a-4768-b3c2-eac52bff7248" providerId="ADAL" clId="{E8928863-2649-497E-ACF8-AC7C4A990FA3}" dt="2023-09-22T11:35:07.849" v="1374" actId="478"/>
          <ac:spMkLst>
            <pc:docMk/>
            <pc:sldMk cId="263606044" sldId="2435"/>
            <ac:spMk id="20" creationId="{0C963631-EF5B-1279-3B28-DD689335C861}"/>
          </ac:spMkLst>
        </pc:spChg>
        <pc:spChg chg="add del mod">
          <ac:chgData name="Tatjana Davis" userId="79c6d995-e18a-4768-b3c2-eac52bff7248" providerId="ADAL" clId="{E8928863-2649-497E-ACF8-AC7C4A990FA3}" dt="2023-09-22T11:35:07.849" v="1374" actId="478"/>
          <ac:spMkLst>
            <pc:docMk/>
            <pc:sldMk cId="263606044" sldId="2435"/>
            <ac:spMk id="21" creationId="{23CDD771-7A37-BC63-5544-00E1019EA1EE}"/>
          </ac:spMkLst>
        </pc:spChg>
        <pc:spChg chg="add del mod">
          <ac:chgData name="Tatjana Davis" userId="79c6d995-e18a-4768-b3c2-eac52bff7248" providerId="ADAL" clId="{E8928863-2649-497E-ACF8-AC7C4A990FA3}" dt="2023-09-22T11:35:07.849" v="1374" actId="478"/>
          <ac:spMkLst>
            <pc:docMk/>
            <pc:sldMk cId="263606044" sldId="2435"/>
            <ac:spMk id="22" creationId="{197CE126-245A-F04E-1331-0B7E7F49922C}"/>
          </ac:spMkLst>
        </pc:spChg>
        <pc:spChg chg="add mod">
          <ac:chgData name="Tatjana Davis" userId="79c6d995-e18a-4768-b3c2-eac52bff7248" providerId="ADAL" clId="{E8928863-2649-497E-ACF8-AC7C4A990FA3}" dt="2023-09-22T11:35:29.020" v="1376"/>
          <ac:spMkLst>
            <pc:docMk/>
            <pc:sldMk cId="263606044" sldId="2435"/>
            <ac:spMk id="23" creationId="{19615C86-CAC7-A679-6C05-A57A3480815D}"/>
          </ac:spMkLst>
        </pc:spChg>
        <pc:spChg chg="add mod">
          <ac:chgData name="Tatjana Davis" userId="79c6d995-e18a-4768-b3c2-eac52bff7248" providerId="ADAL" clId="{E8928863-2649-497E-ACF8-AC7C4A990FA3}" dt="2023-09-22T11:35:29.020" v="1376"/>
          <ac:spMkLst>
            <pc:docMk/>
            <pc:sldMk cId="263606044" sldId="2435"/>
            <ac:spMk id="24" creationId="{D0765B49-73E2-32F2-618D-0159A4837930}"/>
          </ac:spMkLst>
        </pc:spChg>
        <pc:spChg chg="add mod">
          <ac:chgData name="Tatjana Davis" userId="79c6d995-e18a-4768-b3c2-eac52bff7248" providerId="ADAL" clId="{E8928863-2649-497E-ACF8-AC7C4A990FA3}" dt="2023-09-22T11:35:29.020" v="1376"/>
          <ac:spMkLst>
            <pc:docMk/>
            <pc:sldMk cId="263606044" sldId="2435"/>
            <ac:spMk id="25" creationId="{7AF6AF3D-4354-E1CA-5023-2DCC6FF3A026}"/>
          </ac:spMkLst>
        </pc:spChg>
        <pc:spChg chg="add mod">
          <ac:chgData name="Tatjana Davis" userId="79c6d995-e18a-4768-b3c2-eac52bff7248" providerId="ADAL" clId="{E8928863-2649-497E-ACF8-AC7C4A990FA3}" dt="2023-09-22T11:35:29.020" v="1376"/>
          <ac:spMkLst>
            <pc:docMk/>
            <pc:sldMk cId="263606044" sldId="2435"/>
            <ac:spMk id="26" creationId="{BEA3EB12-0DB8-83EC-045E-0385C0C731CA}"/>
          </ac:spMkLst>
        </pc:spChg>
        <pc:spChg chg="add mod">
          <ac:chgData name="Tatjana Davis" userId="79c6d995-e18a-4768-b3c2-eac52bff7248" providerId="ADAL" clId="{E8928863-2649-497E-ACF8-AC7C4A990FA3}" dt="2023-09-22T11:35:29.020" v="1376"/>
          <ac:spMkLst>
            <pc:docMk/>
            <pc:sldMk cId="263606044" sldId="2435"/>
            <ac:spMk id="27" creationId="{C469D78F-036E-0A08-D284-5976739A9D93}"/>
          </ac:spMkLst>
        </pc:spChg>
        <pc:spChg chg="add mod">
          <ac:chgData name="Tatjana Davis" userId="79c6d995-e18a-4768-b3c2-eac52bff7248" providerId="ADAL" clId="{E8928863-2649-497E-ACF8-AC7C4A990FA3}" dt="2023-09-22T11:35:29.020" v="1376"/>
          <ac:spMkLst>
            <pc:docMk/>
            <pc:sldMk cId="263606044" sldId="2435"/>
            <ac:spMk id="28" creationId="{76FA1426-0A08-0161-E124-3AC3E6A9CA2C}"/>
          </ac:spMkLst>
        </pc:spChg>
        <pc:spChg chg="add mod">
          <ac:chgData name="Tatjana Davis" userId="79c6d995-e18a-4768-b3c2-eac52bff7248" providerId="ADAL" clId="{E8928863-2649-497E-ACF8-AC7C4A990FA3}" dt="2023-09-22T11:35:29.020" v="1376"/>
          <ac:spMkLst>
            <pc:docMk/>
            <pc:sldMk cId="263606044" sldId="2435"/>
            <ac:spMk id="29" creationId="{4BC66CFC-E3F4-CAF5-DD03-63FAD8BBC47D}"/>
          </ac:spMkLst>
        </pc:spChg>
        <pc:spChg chg="add mod">
          <ac:chgData name="Tatjana Davis" userId="79c6d995-e18a-4768-b3c2-eac52bff7248" providerId="ADAL" clId="{E8928863-2649-497E-ACF8-AC7C4A990FA3}" dt="2023-09-22T11:35:29.020" v="1376"/>
          <ac:spMkLst>
            <pc:docMk/>
            <pc:sldMk cId="263606044" sldId="2435"/>
            <ac:spMk id="30" creationId="{C71BE8C9-C107-AA24-56C1-31A1E13BD3A6}"/>
          </ac:spMkLst>
        </pc:spChg>
        <pc:spChg chg="add mod">
          <ac:chgData name="Tatjana Davis" userId="79c6d995-e18a-4768-b3c2-eac52bff7248" providerId="ADAL" clId="{E8928863-2649-497E-ACF8-AC7C4A990FA3}" dt="2023-09-22T11:35:29.020" v="1376"/>
          <ac:spMkLst>
            <pc:docMk/>
            <pc:sldMk cId="263606044" sldId="2435"/>
            <ac:spMk id="31" creationId="{A7E56951-27CB-9C7B-8FA8-F9E976115481}"/>
          </ac:spMkLst>
        </pc:spChg>
        <pc:spChg chg="add mod">
          <ac:chgData name="Tatjana Davis" userId="79c6d995-e18a-4768-b3c2-eac52bff7248" providerId="ADAL" clId="{E8928863-2649-497E-ACF8-AC7C4A990FA3}" dt="2023-09-22T11:35:29.020" v="1376"/>
          <ac:spMkLst>
            <pc:docMk/>
            <pc:sldMk cId="263606044" sldId="2435"/>
            <ac:spMk id="32" creationId="{8165DED0-752A-3C60-8716-F11CEDC54C3E}"/>
          </ac:spMkLst>
        </pc:spChg>
        <pc:spChg chg="add mod">
          <ac:chgData name="Tatjana Davis" userId="79c6d995-e18a-4768-b3c2-eac52bff7248" providerId="ADAL" clId="{E8928863-2649-497E-ACF8-AC7C4A990FA3}" dt="2023-09-22T11:35:29.020" v="1376"/>
          <ac:spMkLst>
            <pc:docMk/>
            <pc:sldMk cId="263606044" sldId="2435"/>
            <ac:spMk id="33" creationId="{909ABDAB-ECFB-CB5E-F43A-730798DACD4C}"/>
          </ac:spMkLst>
        </pc:spChg>
        <pc:spChg chg="add mod">
          <ac:chgData name="Tatjana Davis" userId="79c6d995-e18a-4768-b3c2-eac52bff7248" providerId="ADAL" clId="{E8928863-2649-497E-ACF8-AC7C4A990FA3}" dt="2023-09-22T11:35:29.020" v="1376"/>
          <ac:spMkLst>
            <pc:docMk/>
            <pc:sldMk cId="263606044" sldId="2435"/>
            <ac:spMk id="34" creationId="{5AD7309D-0DDE-E74E-4BB4-5C17AC3A1D2E}"/>
          </ac:spMkLst>
        </pc:spChg>
        <pc:spChg chg="add mod">
          <ac:chgData name="Tatjana Davis" userId="79c6d995-e18a-4768-b3c2-eac52bff7248" providerId="ADAL" clId="{E8928863-2649-497E-ACF8-AC7C4A990FA3}" dt="2023-09-22T11:35:29.020" v="1376"/>
          <ac:spMkLst>
            <pc:docMk/>
            <pc:sldMk cId="263606044" sldId="2435"/>
            <ac:spMk id="35" creationId="{0E7A0937-5596-36C6-D378-F144A992CEFB}"/>
          </ac:spMkLst>
        </pc:spChg>
        <pc:spChg chg="add mod">
          <ac:chgData name="Tatjana Davis" userId="79c6d995-e18a-4768-b3c2-eac52bff7248" providerId="ADAL" clId="{E8928863-2649-497E-ACF8-AC7C4A990FA3}" dt="2023-09-22T11:35:29.020" v="1376"/>
          <ac:spMkLst>
            <pc:docMk/>
            <pc:sldMk cId="263606044" sldId="2435"/>
            <ac:spMk id="36" creationId="{2D39EF8E-EC53-371A-84DB-C79E21A82569}"/>
          </ac:spMkLst>
        </pc:spChg>
        <pc:spChg chg="add mod">
          <ac:chgData name="Tatjana Davis" userId="79c6d995-e18a-4768-b3c2-eac52bff7248" providerId="ADAL" clId="{E8928863-2649-497E-ACF8-AC7C4A990FA3}" dt="2023-09-22T11:35:29.020" v="1376"/>
          <ac:spMkLst>
            <pc:docMk/>
            <pc:sldMk cId="263606044" sldId="2435"/>
            <ac:spMk id="37" creationId="{0C963631-EF5B-1279-3B28-DD689335C861}"/>
          </ac:spMkLst>
        </pc:spChg>
        <pc:spChg chg="add mod">
          <ac:chgData name="Tatjana Davis" userId="79c6d995-e18a-4768-b3c2-eac52bff7248" providerId="ADAL" clId="{E8928863-2649-497E-ACF8-AC7C4A990FA3}" dt="2023-09-22T11:35:29.020" v="1376"/>
          <ac:spMkLst>
            <pc:docMk/>
            <pc:sldMk cId="263606044" sldId="2435"/>
            <ac:spMk id="38" creationId="{23CDD771-7A37-BC63-5544-00E1019EA1EE}"/>
          </ac:spMkLst>
        </pc:spChg>
        <pc:spChg chg="add mod">
          <ac:chgData name="Tatjana Davis" userId="79c6d995-e18a-4768-b3c2-eac52bff7248" providerId="ADAL" clId="{E8928863-2649-497E-ACF8-AC7C4A990FA3}" dt="2023-09-22T11:35:29.020" v="1376"/>
          <ac:spMkLst>
            <pc:docMk/>
            <pc:sldMk cId="263606044" sldId="2435"/>
            <ac:spMk id="39" creationId="{197CE126-245A-F04E-1331-0B7E7F49922C}"/>
          </ac:spMkLst>
        </pc:spChg>
        <pc:spChg chg="add mod">
          <ac:chgData name="Tatjana Davis" userId="79c6d995-e18a-4768-b3c2-eac52bff7248" providerId="ADAL" clId="{E8928863-2649-497E-ACF8-AC7C4A990FA3}" dt="2023-09-22T11:42:04.292" v="1572" actId="14100"/>
          <ac:spMkLst>
            <pc:docMk/>
            <pc:sldMk cId="263606044" sldId="2435"/>
            <ac:spMk id="40" creationId="{3F5E18C8-DBEA-3D06-B8B2-F8D3548ABD91}"/>
          </ac:spMkLst>
        </pc:spChg>
        <pc:spChg chg="add mod">
          <ac:chgData name="Tatjana Davis" userId="79c6d995-e18a-4768-b3c2-eac52bff7248" providerId="ADAL" clId="{E8928863-2649-497E-ACF8-AC7C4A990FA3}" dt="2023-09-22T11:41:32.501" v="1565" actId="1076"/>
          <ac:spMkLst>
            <pc:docMk/>
            <pc:sldMk cId="263606044" sldId="2435"/>
            <ac:spMk id="41" creationId="{942C33FE-7B78-1FC5-4511-A2D310574426}"/>
          </ac:spMkLst>
        </pc:spChg>
        <pc:spChg chg="add mod">
          <ac:chgData name="Tatjana Davis" userId="79c6d995-e18a-4768-b3c2-eac52bff7248" providerId="ADAL" clId="{E8928863-2649-497E-ACF8-AC7C4A990FA3}" dt="2023-09-22T11:40:41.332" v="1546" actId="1076"/>
          <ac:spMkLst>
            <pc:docMk/>
            <pc:sldMk cId="263606044" sldId="2435"/>
            <ac:spMk id="42" creationId="{A327077B-15E2-135A-3166-D73B7F12CC99}"/>
          </ac:spMkLst>
        </pc:spChg>
        <pc:spChg chg="add mod">
          <ac:chgData name="Tatjana Davis" userId="79c6d995-e18a-4768-b3c2-eac52bff7248" providerId="ADAL" clId="{E8928863-2649-497E-ACF8-AC7C4A990FA3}" dt="2023-09-22T11:42:04.292" v="1572" actId="14100"/>
          <ac:spMkLst>
            <pc:docMk/>
            <pc:sldMk cId="263606044" sldId="2435"/>
            <ac:spMk id="43" creationId="{4DCDB0F9-E9AA-DCCF-93D9-B6FD6283E5ED}"/>
          </ac:spMkLst>
        </pc:spChg>
        <pc:spChg chg="add mod">
          <ac:chgData name="Tatjana Davis" userId="79c6d995-e18a-4768-b3c2-eac52bff7248" providerId="ADAL" clId="{E8928863-2649-497E-ACF8-AC7C4A990FA3}" dt="2023-09-22T11:36:05.114" v="1382"/>
          <ac:spMkLst>
            <pc:docMk/>
            <pc:sldMk cId="263606044" sldId="2435"/>
            <ac:spMk id="44" creationId="{09C267EF-0497-0BBB-4DA4-273FED1AB294}"/>
          </ac:spMkLst>
        </pc:spChg>
        <pc:spChg chg="add mod">
          <ac:chgData name="Tatjana Davis" userId="79c6d995-e18a-4768-b3c2-eac52bff7248" providerId="ADAL" clId="{E8928863-2649-497E-ACF8-AC7C4A990FA3}" dt="2023-09-22T11:42:04.292" v="1572" actId="14100"/>
          <ac:spMkLst>
            <pc:docMk/>
            <pc:sldMk cId="263606044" sldId="2435"/>
            <ac:spMk id="45" creationId="{BEA2D48C-DE4B-CE2C-BB17-A611B48F1354}"/>
          </ac:spMkLst>
        </pc:spChg>
        <pc:spChg chg="add del mod">
          <ac:chgData name="Tatjana Davis" userId="79c6d995-e18a-4768-b3c2-eac52bff7248" providerId="ADAL" clId="{E8928863-2649-497E-ACF8-AC7C4A990FA3}" dt="2023-09-22T11:40:23.252" v="1543" actId="478"/>
          <ac:spMkLst>
            <pc:docMk/>
            <pc:sldMk cId="263606044" sldId="2435"/>
            <ac:spMk id="46" creationId="{57BD1D06-1319-32C2-60BE-4F44BAFAEC47}"/>
          </ac:spMkLst>
        </pc:spChg>
        <pc:spChg chg="add del mod">
          <ac:chgData name="Tatjana Davis" userId="79c6d995-e18a-4768-b3c2-eac52bff7248" providerId="ADAL" clId="{E8928863-2649-497E-ACF8-AC7C4A990FA3}" dt="2023-09-22T11:40:23.252" v="1543" actId="478"/>
          <ac:spMkLst>
            <pc:docMk/>
            <pc:sldMk cId="263606044" sldId="2435"/>
            <ac:spMk id="47" creationId="{9677B3CD-C84E-8DE4-F31F-D2C3F40CCB0B}"/>
          </ac:spMkLst>
        </pc:spChg>
        <pc:spChg chg="add mod">
          <ac:chgData name="Tatjana Davis" userId="79c6d995-e18a-4768-b3c2-eac52bff7248" providerId="ADAL" clId="{E8928863-2649-497E-ACF8-AC7C4A990FA3}" dt="2023-09-22T11:40:49.888" v="1548" actId="1076"/>
          <ac:spMkLst>
            <pc:docMk/>
            <pc:sldMk cId="263606044" sldId="2435"/>
            <ac:spMk id="48" creationId="{12B2450C-4FB6-FEBB-EDF0-0E5B70092514}"/>
          </ac:spMkLst>
        </pc:spChg>
        <pc:spChg chg="add mod">
          <ac:chgData name="Tatjana Davis" userId="79c6d995-e18a-4768-b3c2-eac52bff7248" providerId="ADAL" clId="{E8928863-2649-497E-ACF8-AC7C4A990FA3}" dt="2023-09-22T11:40:54.538" v="1549" actId="1076"/>
          <ac:spMkLst>
            <pc:docMk/>
            <pc:sldMk cId="263606044" sldId="2435"/>
            <ac:spMk id="49" creationId="{0A67A569-74B1-2272-B341-E366456A0E83}"/>
          </ac:spMkLst>
        </pc:spChg>
        <pc:spChg chg="add del mod">
          <ac:chgData name="Tatjana Davis" userId="79c6d995-e18a-4768-b3c2-eac52bff7248" providerId="ADAL" clId="{E8928863-2649-497E-ACF8-AC7C4A990FA3}" dt="2023-09-22T11:40:24.144" v="1544" actId="478"/>
          <ac:spMkLst>
            <pc:docMk/>
            <pc:sldMk cId="263606044" sldId="2435"/>
            <ac:spMk id="50" creationId="{B73837F1-8DA1-1CE1-4B7B-6A9ADED53460}"/>
          </ac:spMkLst>
        </pc:spChg>
        <pc:spChg chg="add del mod">
          <ac:chgData name="Tatjana Davis" userId="79c6d995-e18a-4768-b3c2-eac52bff7248" providerId="ADAL" clId="{E8928863-2649-497E-ACF8-AC7C4A990FA3}" dt="2023-09-22T11:36:41.343" v="1409" actId="478"/>
          <ac:spMkLst>
            <pc:docMk/>
            <pc:sldMk cId="263606044" sldId="2435"/>
            <ac:spMk id="51" creationId="{AA08B812-0CCA-8E2D-C155-89919EE4F1D1}"/>
          </ac:spMkLst>
        </pc:spChg>
        <pc:spChg chg="add mod">
          <ac:chgData name="Tatjana Davis" userId="79c6d995-e18a-4768-b3c2-eac52bff7248" providerId="ADAL" clId="{E8928863-2649-497E-ACF8-AC7C4A990FA3}" dt="2023-09-22T11:42:11.194" v="1573" actId="1076"/>
          <ac:spMkLst>
            <pc:docMk/>
            <pc:sldMk cId="263606044" sldId="2435"/>
            <ac:spMk id="52" creationId="{4C5B7662-D316-E21F-E618-ECD2DADB9AF3}"/>
          </ac:spMkLst>
        </pc:spChg>
        <pc:spChg chg="add mod">
          <ac:chgData name="Tatjana Davis" userId="79c6d995-e18a-4768-b3c2-eac52bff7248" providerId="ADAL" clId="{E8928863-2649-497E-ACF8-AC7C4A990FA3}" dt="2023-09-22T11:37:59.607" v="1465" actId="1076"/>
          <ac:spMkLst>
            <pc:docMk/>
            <pc:sldMk cId="263606044" sldId="2435"/>
            <ac:spMk id="53" creationId="{CF7C8B27-B849-143B-9555-A4744C33B031}"/>
          </ac:spMkLst>
        </pc:spChg>
        <pc:spChg chg="add del mod">
          <ac:chgData name="Tatjana Davis" userId="79c6d995-e18a-4768-b3c2-eac52bff7248" providerId="ADAL" clId="{E8928863-2649-497E-ACF8-AC7C4A990FA3}" dt="2023-09-22T11:38:19.737" v="1468" actId="478"/>
          <ac:spMkLst>
            <pc:docMk/>
            <pc:sldMk cId="263606044" sldId="2435"/>
            <ac:spMk id="54" creationId="{8391A6D4-CD30-8AE6-FFA1-87F1FF704BCF}"/>
          </ac:spMkLst>
        </pc:spChg>
        <pc:spChg chg="add del mod">
          <ac:chgData name="Tatjana Davis" userId="79c6d995-e18a-4768-b3c2-eac52bff7248" providerId="ADAL" clId="{E8928863-2649-497E-ACF8-AC7C4A990FA3}" dt="2023-09-22T11:38:21.168" v="1469" actId="478"/>
          <ac:spMkLst>
            <pc:docMk/>
            <pc:sldMk cId="263606044" sldId="2435"/>
            <ac:spMk id="55" creationId="{9002D83F-B1A9-F9ED-968A-FDB654CA459A}"/>
          </ac:spMkLst>
        </pc:spChg>
        <pc:spChg chg="add mod">
          <ac:chgData name="Tatjana Davis" userId="79c6d995-e18a-4768-b3c2-eac52bff7248" providerId="ADAL" clId="{E8928863-2649-497E-ACF8-AC7C4A990FA3}" dt="2023-09-22T11:40:41.332" v="1546" actId="1076"/>
          <ac:spMkLst>
            <pc:docMk/>
            <pc:sldMk cId="263606044" sldId="2435"/>
            <ac:spMk id="56" creationId="{57B8768F-4526-7D58-6296-4AA9FFC8C8CA}"/>
          </ac:spMkLst>
        </pc:spChg>
        <pc:spChg chg="add del mod">
          <ac:chgData name="Tatjana Davis" userId="79c6d995-e18a-4768-b3c2-eac52bff7248" providerId="ADAL" clId="{E8928863-2649-497E-ACF8-AC7C4A990FA3}" dt="2023-09-22T11:41:43.460" v="1569" actId="478"/>
          <ac:spMkLst>
            <pc:docMk/>
            <pc:sldMk cId="263606044" sldId="2435"/>
            <ac:spMk id="57" creationId="{AD098F7A-A454-4E0E-6797-334AACC4F8FA}"/>
          </ac:spMkLst>
        </pc:spChg>
        <pc:spChg chg="add del mod">
          <ac:chgData name="Tatjana Davis" userId="79c6d995-e18a-4768-b3c2-eac52bff7248" providerId="ADAL" clId="{E8928863-2649-497E-ACF8-AC7C4A990FA3}" dt="2023-09-22T11:41:41.333" v="1567" actId="478"/>
          <ac:spMkLst>
            <pc:docMk/>
            <pc:sldMk cId="263606044" sldId="2435"/>
            <ac:spMk id="58" creationId="{33AA4BAB-46F4-6B00-8C57-F99C49A830A5}"/>
          </ac:spMkLst>
        </pc:spChg>
        <pc:spChg chg="add mod">
          <ac:chgData name="Tatjana Davis" userId="79c6d995-e18a-4768-b3c2-eac52bff7248" providerId="ADAL" clId="{E8928863-2649-497E-ACF8-AC7C4A990FA3}" dt="2023-09-22T11:41:36.961" v="1566" actId="1076"/>
          <ac:spMkLst>
            <pc:docMk/>
            <pc:sldMk cId="263606044" sldId="2435"/>
            <ac:spMk id="59" creationId="{763EE051-6650-0C7D-EFAF-014B221E5FD2}"/>
          </ac:spMkLst>
        </pc:spChg>
        <pc:spChg chg="add del mod">
          <ac:chgData name="Tatjana Davis" userId="79c6d995-e18a-4768-b3c2-eac52bff7248" providerId="ADAL" clId="{E8928863-2649-497E-ACF8-AC7C4A990FA3}" dt="2023-09-22T11:40:23.252" v="1543" actId="478"/>
          <ac:spMkLst>
            <pc:docMk/>
            <pc:sldMk cId="263606044" sldId="2435"/>
            <ac:spMk id="60" creationId="{09D08EFC-84FB-472E-03D3-10C41502BBC8}"/>
          </ac:spMkLst>
        </pc:spChg>
        <pc:spChg chg="add del mod">
          <ac:chgData name="Tatjana Davis" userId="79c6d995-e18a-4768-b3c2-eac52bff7248" providerId="ADAL" clId="{E8928863-2649-497E-ACF8-AC7C4A990FA3}" dt="2023-09-22T11:40:23.252" v="1543" actId="478"/>
          <ac:spMkLst>
            <pc:docMk/>
            <pc:sldMk cId="263606044" sldId="2435"/>
            <ac:spMk id="61" creationId="{FF3D0053-A01F-9A61-3338-C86F67CBC00F}"/>
          </ac:spMkLst>
        </pc:spChg>
        <pc:spChg chg="add del mod">
          <ac:chgData name="Tatjana Davis" userId="79c6d995-e18a-4768-b3c2-eac52bff7248" providerId="ADAL" clId="{E8928863-2649-497E-ACF8-AC7C4A990FA3}" dt="2023-09-22T11:40:23.252" v="1543" actId="478"/>
          <ac:spMkLst>
            <pc:docMk/>
            <pc:sldMk cId="263606044" sldId="2435"/>
            <ac:spMk id="62" creationId="{2A7E02C3-D9F2-78AD-2A39-4DC3D0B50D7C}"/>
          </ac:spMkLst>
        </pc:spChg>
        <pc:spChg chg="add mod">
          <ac:chgData name="Tatjana Davis" userId="79c6d995-e18a-4768-b3c2-eac52bff7248" providerId="ADAL" clId="{E8928863-2649-497E-ACF8-AC7C4A990FA3}" dt="2023-09-22T11:40:41.332" v="1546" actId="1076"/>
          <ac:spMkLst>
            <pc:docMk/>
            <pc:sldMk cId="263606044" sldId="2435"/>
            <ac:spMk id="63" creationId="{AB1E52FE-32CD-A71A-CDCC-84E07FBF9DDE}"/>
          </ac:spMkLst>
        </pc:spChg>
        <pc:spChg chg="add mod">
          <ac:chgData name="Tatjana Davis" userId="79c6d995-e18a-4768-b3c2-eac52bff7248" providerId="ADAL" clId="{E8928863-2649-497E-ACF8-AC7C4A990FA3}" dt="2023-09-22T11:43:33.719" v="1647" actId="20577"/>
          <ac:spMkLst>
            <pc:docMk/>
            <pc:sldMk cId="263606044" sldId="2435"/>
            <ac:spMk id="64" creationId="{C4B2F7AE-8D75-FE78-A87A-CFA5A852A8B4}"/>
          </ac:spMkLst>
        </pc:spChg>
        <pc:spChg chg="del">
          <ac:chgData name="Tatjana Davis" userId="79c6d995-e18a-4768-b3c2-eac52bff7248" providerId="ADAL" clId="{E8928863-2649-497E-ACF8-AC7C4A990FA3}" dt="2023-09-18T13:37:28.400" v="4" actId="478"/>
          <ac:spMkLst>
            <pc:docMk/>
            <pc:sldMk cId="263606044" sldId="2435"/>
            <ac:spMk id="65" creationId="{E2A0A636-911B-496E-9EC3-B84B4B6996ED}"/>
          </ac:spMkLst>
        </pc:spChg>
      </pc:sldChg>
      <pc:sldChg chg="del">
        <pc:chgData name="Tatjana Davis" userId="79c6d995-e18a-4768-b3c2-eac52bff7248" providerId="ADAL" clId="{E8928863-2649-497E-ACF8-AC7C4A990FA3}" dt="2023-09-25T07:21:53.130" v="1891" actId="47"/>
        <pc:sldMkLst>
          <pc:docMk/>
          <pc:sldMk cId="3600740904" sldId="3308"/>
        </pc:sldMkLst>
      </pc:sldChg>
      <pc:sldChg chg="del">
        <pc:chgData name="Tatjana Davis" userId="79c6d995-e18a-4768-b3c2-eac52bff7248" providerId="ADAL" clId="{E8928863-2649-497E-ACF8-AC7C4A990FA3}" dt="2023-09-25T07:21:53.130" v="1891" actId="47"/>
        <pc:sldMkLst>
          <pc:docMk/>
          <pc:sldMk cId="3485285427" sldId="3310"/>
        </pc:sldMkLst>
      </pc:sldChg>
      <pc:sldChg chg="del">
        <pc:chgData name="Tatjana Davis" userId="79c6d995-e18a-4768-b3c2-eac52bff7248" providerId="ADAL" clId="{E8928863-2649-497E-ACF8-AC7C4A990FA3}" dt="2023-09-25T07:21:53.130" v="1891" actId="47"/>
        <pc:sldMkLst>
          <pc:docMk/>
          <pc:sldMk cId="312213909" sldId="3317"/>
        </pc:sldMkLst>
      </pc:sldChg>
      <pc:sldChg chg="del">
        <pc:chgData name="Tatjana Davis" userId="79c6d995-e18a-4768-b3c2-eac52bff7248" providerId="ADAL" clId="{E8928863-2649-497E-ACF8-AC7C4A990FA3}" dt="2023-09-25T07:21:53.130" v="1891" actId="47"/>
        <pc:sldMkLst>
          <pc:docMk/>
          <pc:sldMk cId="3850992654" sldId="3322"/>
        </pc:sldMkLst>
      </pc:sldChg>
      <pc:sldChg chg="del">
        <pc:chgData name="Tatjana Davis" userId="79c6d995-e18a-4768-b3c2-eac52bff7248" providerId="ADAL" clId="{E8928863-2649-497E-ACF8-AC7C4A990FA3}" dt="2023-09-25T07:21:53.130" v="1891" actId="47"/>
        <pc:sldMkLst>
          <pc:docMk/>
          <pc:sldMk cId="2949267906" sldId="3324"/>
        </pc:sldMkLst>
      </pc:sldChg>
      <pc:sldChg chg="del">
        <pc:chgData name="Tatjana Davis" userId="79c6d995-e18a-4768-b3c2-eac52bff7248" providerId="ADAL" clId="{E8928863-2649-497E-ACF8-AC7C4A990FA3}" dt="2023-09-25T07:21:53.130" v="1891" actId="47"/>
        <pc:sldMkLst>
          <pc:docMk/>
          <pc:sldMk cId="1214918839" sldId="3336"/>
        </pc:sldMkLst>
      </pc:sldChg>
      <pc:sldChg chg="del">
        <pc:chgData name="Tatjana Davis" userId="79c6d995-e18a-4768-b3c2-eac52bff7248" providerId="ADAL" clId="{E8928863-2649-497E-ACF8-AC7C4A990FA3}" dt="2023-09-25T07:21:53.130" v="1891" actId="47"/>
        <pc:sldMkLst>
          <pc:docMk/>
          <pc:sldMk cId="523997409" sldId="3373"/>
        </pc:sldMkLst>
      </pc:sldChg>
      <pc:sldChg chg="del">
        <pc:chgData name="Tatjana Davis" userId="79c6d995-e18a-4768-b3c2-eac52bff7248" providerId="ADAL" clId="{E8928863-2649-497E-ACF8-AC7C4A990FA3}" dt="2023-09-25T07:21:53.130" v="1891" actId="47"/>
        <pc:sldMkLst>
          <pc:docMk/>
          <pc:sldMk cId="2803339451" sldId="3375"/>
        </pc:sldMkLst>
      </pc:sldChg>
      <pc:sldChg chg="del">
        <pc:chgData name="Tatjana Davis" userId="79c6d995-e18a-4768-b3c2-eac52bff7248" providerId="ADAL" clId="{E8928863-2649-497E-ACF8-AC7C4A990FA3}" dt="2023-09-25T07:21:53.130" v="1891" actId="47"/>
        <pc:sldMkLst>
          <pc:docMk/>
          <pc:sldMk cId="1658449072" sldId="3377"/>
        </pc:sldMkLst>
      </pc:sldChg>
      <pc:sldChg chg="del">
        <pc:chgData name="Tatjana Davis" userId="79c6d995-e18a-4768-b3c2-eac52bff7248" providerId="ADAL" clId="{E8928863-2649-497E-ACF8-AC7C4A990FA3}" dt="2023-09-25T07:21:53.130" v="1891" actId="47"/>
        <pc:sldMkLst>
          <pc:docMk/>
          <pc:sldMk cId="958451516" sldId="3406"/>
        </pc:sldMkLst>
      </pc:sldChg>
      <pc:sldChg chg="del">
        <pc:chgData name="Tatjana Davis" userId="79c6d995-e18a-4768-b3c2-eac52bff7248" providerId="ADAL" clId="{E8928863-2649-497E-ACF8-AC7C4A990FA3}" dt="2023-09-25T07:21:53.130" v="1891" actId="47"/>
        <pc:sldMkLst>
          <pc:docMk/>
          <pc:sldMk cId="197770641" sldId="4080"/>
        </pc:sldMkLst>
      </pc:sldChg>
      <pc:sldChg chg="del">
        <pc:chgData name="Tatjana Davis" userId="79c6d995-e18a-4768-b3c2-eac52bff7248" providerId="ADAL" clId="{E8928863-2649-497E-ACF8-AC7C4A990FA3}" dt="2023-09-25T07:21:53.130" v="1891" actId="47"/>
        <pc:sldMkLst>
          <pc:docMk/>
          <pc:sldMk cId="3697407093" sldId="4083"/>
        </pc:sldMkLst>
      </pc:sldChg>
      <pc:sldChg chg="del">
        <pc:chgData name="Tatjana Davis" userId="79c6d995-e18a-4768-b3c2-eac52bff7248" providerId="ADAL" clId="{E8928863-2649-497E-ACF8-AC7C4A990FA3}" dt="2023-09-25T07:21:53.130" v="1891" actId="47"/>
        <pc:sldMkLst>
          <pc:docMk/>
          <pc:sldMk cId="3907125198" sldId="4094"/>
        </pc:sldMkLst>
      </pc:sldChg>
      <pc:sldChg chg="del">
        <pc:chgData name="Tatjana Davis" userId="79c6d995-e18a-4768-b3c2-eac52bff7248" providerId="ADAL" clId="{E8928863-2649-497E-ACF8-AC7C4A990FA3}" dt="2023-09-25T07:21:53.130" v="1891" actId="47"/>
        <pc:sldMkLst>
          <pc:docMk/>
          <pc:sldMk cId="4196159109" sldId="4097"/>
        </pc:sldMkLst>
      </pc:sldChg>
      <pc:sldChg chg="del">
        <pc:chgData name="Tatjana Davis" userId="79c6d995-e18a-4768-b3c2-eac52bff7248" providerId="ADAL" clId="{E8928863-2649-497E-ACF8-AC7C4A990FA3}" dt="2023-09-25T07:21:53.130" v="1891" actId="47"/>
        <pc:sldMkLst>
          <pc:docMk/>
          <pc:sldMk cId="1278840853" sldId="4099"/>
        </pc:sldMkLst>
      </pc:sldChg>
      <pc:sldChg chg="del">
        <pc:chgData name="Tatjana Davis" userId="79c6d995-e18a-4768-b3c2-eac52bff7248" providerId="ADAL" clId="{E8928863-2649-497E-ACF8-AC7C4A990FA3}" dt="2023-09-25T07:21:53.130" v="1891" actId="47"/>
        <pc:sldMkLst>
          <pc:docMk/>
          <pc:sldMk cId="1397665521" sldId="4103"/>
        </pc:sldMkLst>
      </pc:sldChg>
      <pc:sldChg chg="delSp modSp add del">
        <pc:chgData name="Tatjana Davis" userId="79c6d995-e18a-4768-b3c2-eac52bff7248" providerId="ADAL" clId="{E8928863-2649-497E-ACF8-AC7C4A990FA3}" dt="2023-09-22T11:36:08.595" v="1383" actId="47"/>
        <pc:sldMkLst>
          <pc:docMk/>
          <pc:sldMk cId="3056111580" sldId="4106"/>
        </pc:sldMkLst>
        <pc:spChg chg="del mod">
          <ac:chgData name="Tatjana Davis" userId="79c6d995-e18a-4768-b3c2-eac52bff7248" providerId="ADAL" clId="{E8928863-2649-497E-ACF8-AC7C4A990FA3}" dt="2023-09-22T11:36:03.055" v="1381" actId="21"/>
          <ac:spMkLst>
            <pc:docMk/>
            <pc:sldMk cId="3056111580" sldId="4106"/>
            <ac:spMk id="6" creationId="{40F35EC1-604A-5745-B1BD-A5848CAF12FC}"/>
          </ac:spMkLst>
        </pc:spChg>
        <pc:spChg chg="del mod">
          <ac:chgData name="Tatjana Davis" userId="79c6d995-e18a-4768-b3c2-eac52bff7248" providerId="ADAL" clId="{E8928863-2649-497E-ACF8-AC7C4A990FA3}" dt="2023-09-22T11:36:03.055" v="1381" actId="21"/>
          <ac:spMkLst>
            <pc:docMk/>
            <pc:sldMk cId="3056111580" sldId="4106"/>
            <ac:spMk id="7" creationId="{DDBD902F-A684-5A48-84D0-B45A09FE2A44}"/>
          </ac:spMkLst>
        </pc:spChg>
        <pc:spChg chg="del mod">
          <ac:chgData name="Tatjana Davis" userId="79c6d995-e18a-4768-b3c2-eac52bff7248" providerId="ADAL" clId="{E8928863-2649-497E-ACF8-AC7C4A990FA3}" dt="2023-09-22T11:36:03.055" v="1381" actId="21"/>
          <ac:spMkLst>
            <pc:docMk/>
            <pc:sldMk cId="3056111580" sldId="4106"/>
            <ac:spMk id="8" creationId="{B0ADB86B-3783-B94B-8EBC-632681A4535D}"/>
          </ac:spMkLst>
        </pc:spChg>
        <pc:spChg chg="del mod">
          <ac:chgData name="Tatjana Davis" userId="79c6d995-e18a-4768-b3c2-eac52bff7248" providerId="ADAL" clId="{E8928863-2649-497E-ACF8-AC7C4A990FA3}" dt="2023-09-22T11:36:03.055" v="1381" actId="21"/>
          <ac:spMkLst>
            <pc:docMk/>
            <pc:sldMk cId="3056111580" sldId="4106"/>
            <ac:spMk id="9" creationId="{20EEB920-9E1E-0747-8FC9-61B0554E4291}"/>
          </ac:spMkLst>
        </pc:spChg>
        <pc:spChg chg="del mod">
          <ac:chgData name="Tatjana Davis" userId="79c6d995-e18a-4768-b3c2-eac52bff7248" providerId="ADAL" clId="{E8928863-2649-497E-ACF8-AC7C4A990FA3}" dt="2023-09-22T11:36:03.055" v="1381" actId="21"/>
          <ac:spMkLst>
            <pc:docMk/>
            <pc:sldMk cId="3056111580" sldId="4106"/>
            <ac:spMk id="10" creationId="{7E8FE1B8-3C58-E848-A3FB-37BABE2ABCC7}"/>
          </ac:spMkLst>
        </pc:spChg>
        <pc:spChg chg="del mod">
          <ac:chgData name="Tatjana Davis" userId="79c6d995-e18a-4768-b3c2-eac52bff7248" providerId="ADAL" clId="{E8928863-2649-497E-ACF8-AC7C4A990FA3}" dt="2023-09-22T11:36:03.055" v="1381" actId="21"/>
          <ac:spMkLst>
            <pc:docMk/>
            <pc:sldMk cId="3056111580" sldId="4106"/>
            <ac:spMk id="11" creationId="{5191D955-FB33-7949-976B-8B1C7F4AC949}"/>
          </ac:spMkLst>
        </pc:spChg>
        <pc:spChg chg="del mod">
          <ac:chgData name="Tatjana Davis" userId="79c6d995-e18a-4768-b3c2-eac52bff7248" providerId="ADAL" clId="{E8928863-2649-497E-ACF8-AC7C4A990FA3}" dt="2023-09-22T11:36:03.055" v="1381" actId="21"/>
          <ac:spMkLst>
            <pc:docMk/>
            <pc:sldMk cId="3056111580" sldId="4106"/>
            <ac:spMk id="12" creationId="{BFBFD295-E771-3E48-BC8D-97E7E1C1AE37}"/>
          </ac:spMkLst>
        </pc:spChg>
        <pc:spChg chg="del mod">
          <ac:chgData name="Tatjana Davis" userId="79c6d995-e18a-4768-b3c2-eac52bff7248" providerId="ADAL" clId="{E8928863-2649-497E-ACF8-AC7C4A990FA3}" dt="2023-09-22T11:36:03.055" v="1381" actId="21"/>
          <ac:spMkLst>
            <pc:docMk/>
            <pc:sldMk cId="3056111580" sldId="4106"/>
            <ac:spMk id="13" creationId="{1BFDB60A-9C36-A74D-8D9F-E930B48F4ACA}"/>
          </ac:spMkLst>
        </pc:spChg>
        <pc:spChg chg="del mod">
          <ac:chgData name="Tatjana Davis" userId="79c6d995-e18a-4768-b3c2-eac52bff7248" providerId="ADAL" clId="{E8928863-2649-497E-ACF8-AC7C4A990FA3}" dt="2023-09-22T11:36:03.055" v="1381" actId="21"/>
          <ac:spMkLst>
            <pc:docMk/>
            <pc:sldMk cId="3056111580" sldId="4106"/>
            <ac:spMk id="14" creationId="{B086D82A-C8B7-F94C-B977-7F25811AFA6B}"/>
          </ac:spMkLst>
        </pc:spChg>
        <pc:spChg chg="del mod">
          <ac:chgData name="Tatjana Davis" userId="79c6d995-e18a-4768-b3c2-eac52bff7248" providerId="ADAL" clId="{E8928863-2649-497E-ACF8-AC7C4A990FA3}" dt="2023-09-22T11:36:03.055" v="1381" actId="21"/>
          <ac:spMkLst>
            <pc:docMk/>
            <pc:sldMk cId="3056111580" sldId="4106"/>
            <ac:spMk id="15" creationId="{48A8A304-F59E-714D-9084-119C1A13E836}"/>
          </ac:spMkLst>
        </pc:spChg>
        <pc:spChg chg="del mod">
          <ac:chgData name="Tatjana Davis" userId="79c6d995-e18a-4768-b3c2-eac52bff7248" providerId="ADAL" clId="{E8928863-2649-497E-ACF8-AC7C4A990FA3}" dt="2023-09-22T11:36:03.055" v="1381" actId="21"/>
          <ac:spMkLst>
            <pc:docMk/>
            <pc:sldMk cId="3056111580" sldId="4106"/>
            <ac:spMk id="16" creationId="{7CCF15A8-3E85-2F4B-A9DD-F8921C2970E0}"/>
          </ac:spMkLst>
        </pc:spChg>
        <pc:spChg chg="del mod">
          <ac:chgData name="Tatjana Davis" userId="79c6d995-e18a-4768-b3c2-eac52bff7248" providerId="ADAL" clId="{E8928863-2649-497E-ACF8-AC7C4A990FA3}" dt="2023-09-22T11:36:03.055" v="1381" actId="21"/>
          <ac:spMkLst>
            <pc:docMk/>
            <pc:sldMk cId="3056111580" sldId="4106"/>
            <ac:spMk id="17" creationId="{DD1843CD-F0E6-E14C-BCA9-E54748AD6D7E}"/>
          </ac:spMkLst>
        </pc:spChg>
        <pc:spChg chg="del mod">
          <ac:chgData name="Tatjana Davis" userId="79c6d995-e18a-4768-b3c2-eac52bff7248" providerId="ADAL" clId="{E8928863-2649-497E-ACF8-AC7C4A990FA3}" dt="2023-09-22T11:36:03.055" v="1381" actId="21"/>
          <ac:spMkLst>
            <pc:docMk/>
            <pc:sldMk cId="3056111580" sldId="4106"/>
            <ac:spMk id="18" creationId="{C980D7B3-DD57-614F-ABCF-E4DEB1EBA1F6}"/>
          </ac:spMkLst>
        </pc:spChg>
        <pc:spChg chg="del mod">
          <ac:chgData name="Tatjana Davis" userId="79c6d995-e18a-4768-b3c2-eac52bff7248" providerId="ADAL" clId="{E8928863-2649-497E-ACF8-AC7C4A990FA3}" dt="2023-09-22T11:36:03.055" v="1381" actId="21"/>
          <ac:spMkLst>
            <pc:docMk/>
            <pc:sldMk cId="3056111580" sldId="4106"/>
            <ac:spMk id="19" creationId="{F423B321-43A2-A04F-86AB-3042CD10A165}"/>
          </ac:spMkLst>
        </pc:spChg>
        <pc:spChg chg="del mod">
          <ac:chgData name="Tatjana Davis" userId="79c6d995-e18a-4768-b3c2-eac52bff7248" providerId="ADAL" clId="{E8928863-2649-497E-ACF8-AC7C4A990FA3}" dt="2023-09-22T11:36:03.055" v="1381" actId="21"/>
          <ac:spMkLst>
            <pc:docMk/>
            <pc:sldMk cId="3056111580" sldId="4106"/>
            <ac:spMk id="20" creationId="{0F2198EF-23E4-5E40-B751-7E911F29ACA9}"/>
          </ac:spMkLst>
        </pc:spChg>
        <pc:spChg chg="del mod">
          <ac:chgData name="Tatjana Davis" userId="79c6d995-e18a-4768-b3c2-eac52bff7248" providerId="ADAL" clId="{E8928863-2649-497E-ACF8-AC7C4A990FA3}" dt="2023-09-22T11:36:03.055" v="1381" actId="21"/>
          <ac:spMkLst>
            <pc:docMk/>
            <pc:sldMk cId="3056111580" sldId="4106"/>
            <ac:spMk id="21" creationId="{F085C39A-00D2-EE49-B6ED-1F464EB4C6AB}"/>
          </ac:spMkLst>
        </pc:spChg>
        <pc:spChg chg="del mod">
          <ac:chgData name="Tatjana Davis" userId="79c6d995-e18a-4768-b3c2-eac52bff7248" providerId="ADAL" clId="{E8928863-2649-497E-ACF8-AC7C4A990FA3}" dt="2023-09-22T11:36:03.055" v="1381" actId="21"/>
          <ac:spMkLst>
            <pc:docMk/>
            <pc:sldMk cId="3056111580" sldId="4106"/>
            <ac:spMk id="22" creationId="{3240D664-3BEA-FD48-98E3-2A6B6B144DE1}"/>
          </ac:spMkLst>
        </pc:spChg>
        <pc:spChg chg="del mod">
          <ac:chgData name="Tatjana Davis" userId="79c6d995-e18a-4768-b3c2-eac52bff7248" providerId="ADAL" clId="{E8928863-2649-497E-ACF8-AC7C4A990FA3}" dt="2023-09-22T11:36:03.055" v="1381" actId="21"/>
          <ac:spMkLst>
            <pc:docMk/>
            <pc:sldMk cId="3056111580" sldId="4106"/>
            <ac:spMk id="23" creationId="{A3E5091F-D4F6-EE4E-A9B2-6E5BE50E07A1}"/>
          </ac:spMkLst>
        </pc:spChg>
        <pc:spChg chg="del mod">
          <ac:chgData name="Tatjana Davis" userId="79c6d995-e18a-4768-b3c2-eac52bff7248" providerId="ADAL" clId="{E8928863-2649-497E-ACF8-AC7C4A990FA3}" dt="2023-09-22T11:36:03.055" v="1381" actId="21"/>
          <ac:spMkLst>
            <pc:docMk/>
            <pc:sldMk cId="3056111580" sldId="4106"/>
            <ac:spMk id="24" creationId="{F1AD3D3A-C09F-AD45-8B69-25659EB4DC73}"/>
          </ac:spMkLst>
        </pc:spChg>
        <pc:spChg chg="del mod">
          <ac:chgData name="Tatjana Davis" userId="79c6d995-e18a-4768-b3c2-eac52bff7248" providerId="ADAL" clId="{E8928863-2649-497E-ACF8-AC7C4A990FA3}" dt="2023-09-22T11:36:03.055" v="1381" actId="21"/>
          <ac:spMkLst>
            <pc:docMk/>
            <pc:sldMk cId="3056111580" sldId="4106"/>
            <ac:spMk id="25" creationId="{9A1C5044-A45D-B84A-98A6-36411020324C}"/>
          </ac:spMkLst>
        </pc:spChg>
        <pc:spChg chg="del mod">
          <ac:chgData name="Tatjana Davis" userId="79c6d995-e18a-4768-b3c2-eac52bff7248" providerId="ADAL" clId="{E8928863-2649-497E-ACF8-AC7C4A990FA3}" dt="2023-09-22T11:36:03.055" v="1381" actId="21"/>
          <ac:spMkLst>
            <pc:docMk/>
            <pc:sldMk cId="3056111580" sldId="4106"/>
            <ac:spMk id="26" creationId="{CD7388D1-48D3-1249-A875-16CC018FC754}"/>
          </ac:spMkLst>
        </pc:spChg>
        <pc:spChg chg="del mod">
          <ac:chgData name="Tatjana Davis" userId="79c6d995-e18a-4768-b3c2-eac52bff7248" providerId="ADAL" clId="{E8928863-2649-497E-ACF8-AC7C4A990FA3}" dt="2023-09-22T11:36:03.055" v="1381" actId="21"/>
          <ac:spMkLst>
            <pc:docMk/>
            <pc:sldMk cId="3056111580" sldId="4106"/>
            <ac:spMk id="27" creationId="{2084CEFD-7956-B74F-81B1-F6A61FA7D927}"/>
          </ac:spMkLst>
        </pc:spChg>
        <pc:spChg chg="del mod">
          <ac:chgData name="Tatjana Davis" userId="79c6d995-e18a-4768-b3c2-eac52bff7248" providerId="ADAL" clId="{E8928863-2649-497E-ACF8-AC7C4A990FA3}" dt="2023-09-22T11:36:03.055" v="1381" actId="21"/>
          <ac:spMkLst>
            <pc:docMk/>
            <pc:sldMk cId="3056111580" sldId="4106"/>
            <ac:spMk id="28" creationId="{022AD1AF-2DE6-C444-A542-AB76BBED3E7C}"/>
          </ac:spMkLst>
        </pc:spChg>
      </pc:sldChg>
      <pc:sldChg chg="del">
        <pc:chgData name="Tatjana Davis" userId="79c6d995-e18a-4768-b3c2-eac52bff7248" providerId="ADAL" clId="{E8928863-2649-497E-ACF8-AC7C4A990FA3}" dt="2023-09-25T07:21:53.130" v="1891" actId="47"/>
        <pc:sldMkLst>
          <pc:docMk/>
          <pc:sldMk cId="1442121032" sldId="4111"/>
        </pc:sldMkLst>
      </pc:sldChg>
      <pc:sldChg chg="del">
        <pc:chgData name="Tatjana Davis" userId="79c6d995-e18a-4768-b3c2-eac52bff7248" providerId="ADAL" clId="{E8928863-2649-497E-ACF8-AC7C4A990FA3}" dt="2023-09-25T07:21:53.130" v="1891" actId="47"/>
        <pc:sldMkLst>
          <pc:docMk/>
          <pc:sldMk cId="1847708366" sldId="4113"/>
        </pc:sldMkLst>
      </pc:sldChg>
      <pc:sldChg chg="addSp modSp mod">
        <pc:chgData name="Tatjana Davis" userId="79c6d995-e18a-4768-b3c2-eac52bff7248" providerId="ADAL" clId="{E8928863-2649-497E-ACF8-AC7C4A990FA3}" dt="2023-09-22T11:35:33.946" v="1378"/>
        <pc:sldMkLst>
          <pc:docMk/>
          <pc:sldMk cId="1546045584" sldId="4125"/>
        </pc:sldMkLst>
        <pc:spChg chg="mod">
          <ac:chgData name="Tatjana Davis" userId="79c6d995-e18a-4768-b3c2-eac52bff7248" providerId="ADAL" clId="{E8928863-2649-497E-ACF8-AC7C4A990FA3}" dt="2023-09-22T11:32:35.738" v="1334" actId="6549"/>
          <ac:spMkLst>
            <pc:docMk/>
            <pc:sldMk cId="1546045584" sldId="4125"/>
            <ac:spMk id="2" creationId="{195FFF5D-81A1-2D4E-9896-C924133C6A4A}"/>
          </ac:spMkLst>
        </pc:spChg>
        <pc:spChg chg="add mod">
          <ac:chgData name="Tatjana Davis" userId="79c6d995-e18a-4768-b3c2-eac52bff7248" providerId="ADAL" clId="{E8928863-2649-497E-ACF8-AC7C4A990FA3}" dt="2023-09-22T11:35:33.946" v="1378"/>
          <ac:spMkLst>
            <pc:docMk/>
            <pc:sldMk cId="1546045584" sldId="4125"/>
            <ac:spMk id="4" creationId="{19615C86-CAC7-A679-6C05-A57A3480815D}"/>
          </ac:spMkLst>
        </pc:spChg>
        <pc:spChg chg="add mod">
          <ac:chgData name="Tatjana Davis" userId="79c6d995-e18a-4768-b3c2-eac52bff7248" providerId="ADAL" clId="{E8928863-2649-497E-ACF8-AC7C4A990FA3}" dt="2023-09-22T11:35:33.946" v="1378"/>
          <ac:spMkLst>
            <pc:docMk/>
            <pc:sldMk cId="1546045584" sldId="4125"/>
            <ac:spMk id="6" creationId="{D0765B49-73E2-32F2-618D-0159A4837930}"/>
          </ac:spMkLst>
        </pc:spChg>
        <pc:spChg chg="add mod">
          <ac:chgData name="Tatjana Davis" userId="79c6d995-e18a-4768-b3c2-eac52bff7248" providerId="ADAL" clId="{E8928863-2649-497E-ACF8-AC7C4A990FA3}" dt="2023-09-22T11:35:33.946" v="1378"/>
          <ac:spMkLst>
            <pc:docMk/>
            <pc:sldMk cId="1546045584" sldId="4125"/>
            <ac:spMk id="7" creationId="{7AF6AF3D-4354-E1CA-5023-2DCC6FF3A026}"/>
          </ac:spMkLst>
        </pc:spChg>
        <pc:spChg chg="add mod">
          <ac:chgData name="Tatjana Davis" userId="79c6d995-e18a-4768-b3c2-eac52bff7248" providerId="ADAL" clId="{E8928863-2649-497E-ACF8-AC7C4A990FA3}" dt="2023-09-22T11:35:33.946" v="1378"/>
          <ac:spMkLst>
            <pc:docMk/>
            <pc:sldMk cId="1546045584" sldId="4125"/>
            <ac:spMk id="8" creationId="{BEA3EB12-0DB8-83EC-045E-0385C0C731CA}"/>
          </ac:spMkLst>
        </pc:spChg>
        <pc:spChg chg="add mod">
          <ac:chgData name="Tatjana Davis" userId="79c6d995-e18a-4768-b3c2-eac52bff7248" providerId="ADAL" clId="{E8928863-2649-497E-ACF8-AC7C4A990FA3}" dt="2023-09-22T11:35:33.946" v="1378"/>
          <ac:spMkLst>
            <pc:docMk/>
            <pc:sldMk cId="1546045584" sldId="4125"/>
            <ac:spMk id="9" creationId="{C469D78F-036E-0A08-D284-5976739A9D93}"/>
          </ac:spMkLst>
        </pc:spChg>
        <pc:spChg chg="add mod">
          <ac:chgData name="Tatjana Davis" userId="79c6d995-e18a-4768-b3c2-eac52bff7248" providerId="ADAL" clId="{E8928863-2649-497E-ACF8-AC7C4A990FA3}" dt="2023-09-22T11:35:33.946" v="1378"/>
          <ac:spMkLst>
            <pc:docMk/>
            <pc:sldMk cId="1546045584" sldId="4125"/>
            <ac:spMk id="10" creationId="{76FA1426-0A08-0161-E124-3AC3E6A9CA2C}"/>
          </ac:spMkLst>
        </pc:spChg>
        <pc:spChg chg="add mod">
          <ac:chgData name="Tatjana Davis" userId="79c6d995-e18a-4768-b3c2-eac52bff7248" providerId="ADAL" clId="{E8928863-2649-497E-ACF8-AC7C4A990FA3}" dt="2023-09-22T11:35:33.946" v="1378"/>
          <ac:spMkLst>
            <pc:docMk/>
            <pc:sldMk cId="1546045584" sldId="4125"/>
            <ac:spMk id="11" creationId="{4BC66CFC-E3F4-CAF5-DD03-63FAD8BBC47D}"/>
          </ac:spMkLst>
        </pc:spChg>
        <pc:spChg chg="add mod">
          <ac:chgData name="Tatjana Davis" userId="79c6d995-e18a-4768-b3c2-eac52bff7248" providerId="ADAL" clId="{E8928863-2649-497E-ACF8-AC7C4A990FA3}" dt="2023-09-22T11:35:33.946" v="1378"/>
          <ac:spMkLst>
            <pc:docMk/>
            <pc:sldMk cId="1546045584" sldId="4125"/>
            <ac:spMk id="12" creationId="{C71BE8C9-C107-AA24-56C1-31A1E13BD3A6}"/>
          </ac:spMkLst>
        </pc:spChg>
        <pc:spChg chg="add mod">
          <ac:chgData name="Tatjana Davis" userId="79c6d995-e18a-4768-b3c2-eac52bff7248" providerId="ADAL" clId="{E8928863-2649-497E-ACF8-AC7C4A990FA3}" dt="2023-09-22T11:35:33.946" v="1378"/>
          <ac:spMkLst>
            <pc:docMk/>
            <pc:sldMk cId="1546045584" sldId="4125"/>
            <ac:spMk id="13" creationId="{A7E56951-27CB-9C7B-8FA8-F9E976115481}"/>
          </ac:spMkLst>
        </pc:spChg>
        <pc:spChg chg="add mod">
          <ac:chgData name="Tatjana Davis" userId="79c6d995-e18a-4768-b3c2-eac52bff7248" providerId="ADAL" clId="{E8928863-2649-497E-ACF8-AC7C4A990FA3}" dt="2023-09-22T11:35:33.946" v="1378"/>
          <ac:spMkLst>
            <pc:docMk/>
            <pc:sldMk cId="1546045584" sldId="4125"/>
            <ac:spMk id="14" creationId="{8165DED0-752A-3C60-8716-F11CEDC54C3E}"/>
          </ac:spMkLst>
        </pc:spChg>
        <pc:spChg chg="add mod">
          <ac:chgData name="Tatjana Davis" userId="79c6d995-e18a-4768-b3c2-eac52bff7248" providerId="ADAL" clId="{E8928863-2649-497E-ACF8-AC7C4A990FA3}" dt="2023-09-22T11:35:33.946" v="1378"/>
          <ac:spMkLst>
            <pc:docMk/>
            <pc:sldMk cId="1546045584" sldId="4125"/>
            <ac:spMk id="15" creationId="{909ABDAB-ECFB-CB5E-F43A-730798DACD4C}"/>
          </ac:spMkLst>
        </pc:spChg>
        <pc:spChg chg="add mod">
          <ac:chgData name="Tatjana Davis" userId="79c6d995-e18a-4768-b3c2-eac52bff7248" providerId="ADAL" clId="{E8928863-2649-497E-ACF8-AC7C4A990FA3}" dt="2023-09-22T11:35:33.946" v="1378"/>
          <ac:spMkLst>
            <pc:docMk/>
            <pc:sldMk cId="1546045584" sldId="4125"/>
            <ac:spMk id="16" creationId="{5AD7309D-0DDE-E74E-4BB4-5C17AC3A1D2E}"/>
          </ac:spMkLst>
        </pc:spChg>
        <pc:spChg chg="add mod">
          <ac:chgData name="Tatjana Davis" userId="79c6d995-e18a-4768-b3c2-eac52bff7248" providerId="ADAL" clId="{E8928863-2649-497E-ACF8-AC7C4A990FA3}" dt="2023-09-22T11:35:33.946" v="1378"/>
          <ac:spMkLst>
            <pc:docMk/>
            <pc:sldMk cId="1546045584" sldId="4125"/>
            <ac:spMk id="17" creationId="{0E7A0937-5596-36C6-D378-F144A992CEFB}"/>
          </ac:spMkLst>
        </pc:spChg>
        <pc:spChg chg="add mod">
          <ac:chgData name="Tatjana Davis" userId="79c6d995-e18a-4768-b3c2-eac52bff7248" providerId="ADAL" clId="{E8928863-2649-497E-ACF8-AC7C4A990FA3}" dt="2023-09-22T11:35:33.946" v="1378"/>
          <ac:spMkLst>
            <pc:docMk/>
            <pc:sldMk cId="1546045584" sldId="4125"/>
            <ac:spMk id="18" creationId="{2D39EF8E-EC53-371A-84DB-C79E21A82569}"/>
          </ac:spMkLst>
        </pc:spChg>
        <pc:spChg chg="add mod">
          <ac:chgData name="Tatjana Davis" userId="79c6d995-e18a-4768-b3c2-eac52bff7248" providerId="ADAL" clId="{E8928863-2649-497E-ACF8-AC7C4A990FA3}" dt="2023-09-22T11:35:33.946" v="1378"/>
          <ac:spMkLst>
            <pc:docMk/>
            <pc:sldMk cId="1546045584" sldId="4125"/>
            <ac:spMk id="19" creationId="{0C963631-EF5B-1279-3B28-DD689335C861}"/>
          </ac:spMkLst>
        </pc:spChg>
        <pc:spChg chg="add mod">
          <ac:chgData name="Tatjana Davis" userId="79c6d995-e18a-4768-b3c2-eac52bff7248" providerId="ADAL" clId="{E8928863-2649-497E-ACF8-AC7C4A990FA3}" dt="2023-09-22T11:35:33.946" v="1378"/>
          <ac:spMkLst>
            <pc:docMk/>
            <pc:sldMk cId="1546045584" sldId="4125"/>
            <ac:spMk id="20" creationId="{23CDD771-7A37-BC63-5544-00E1019EA1EE}"/>
          </ac:spMkLst>
        </pc:spChg>
        <pc:spChg chg="add mod">
          <ac:chgData name="Tatjana Davis" userId="79c6d995-e18a-4768-b3c2-eac52bff7248" providerId="ADAL" clId="{E8928863-2649-497E-ACF8-AC7C4A990FA3}" dt="2023-09-22T11:35:33.946" v="1378"/>
          <ac:spMkLst>
            <pc:docMk/>
            <pc:sldMk cId="1546045584" sldId="4125"/>
            <ac:spMk id="21" creationId="{197CE126-245A-F04E-1331-0B7E7F49922C}"/>
          </ac:spMkLst>
        </pc:spChg>
      </pc:sldChg>
      <pc:sldChg chg="del">
        <pc:chgData name="Tatjana Davis" userId="79c6d995-e18a-4768-b3c2-eac52bff7248" providerId="ADAL" clId="{E8928863-2649-497E-ACF8-AC7C4A990FA3}" dt="2023-09-25T10:37:42.517" v="2259" actId="47"/>
        <pc:sldMkLst>
          <pc:docMk/>
          <pc:sldMk cId="1660033807" sldId="4126"/>
        </pc:sldMkLst>
      </pc:sldChg>
      <pc:sldChg chg="add del">
        <pc:chgData name="Tatjana Davis" userId="79c6d995-e18a-4768-b3c2-eac52bff7248" providerId="ADAL" clId="{E8928863-2649-497E-ACF8-AC7C4A990FA3}" dt="2023-09-25T10:36:42.072" v="2225" actId="47"/>
        <pc:sldMkLst>
          <pc:docMk/>
          <pc:sldMk cId="3815201173" sldId="4127"/>
        </pc:sldMkLst>
      </pc:sldChg>
      <pc:sldChg chg="del">
        <pc:chgData name="Tatjana Davis" userId="79c6d995-e18a-4768-b3c2-eac52bff7248" providerId="ADAL" clId="{E8928863-2649-497E-ACF8-AC7C4A990FA3}" dt="2023-09-25T10:54:53.169" v="2561" actId="47"/>
        <pc:sldMkLst>
          <pc:docMk/>
          <pc:sldMk cId="3311844364" sldId="4128"/>
        </pc:sldMkLst>
      </pc:sldChg>
      <pc:sldChg chg="modSp del mod">
        <pc:chgData name="Tatjana Davis" userId="79c6d995-e18a-4768-b3c2-eac52bff7248" providerId="ADAL" clId="{E8928863-2649-497E-ACF8-AC7C4A990FA3}" dt="2023-09-25T10:38:30.802" v="2305" actId="47"/>
        <pc:sldMkLst>
          <pc:docMk/>
          <pc:sldMk cId="2494921502" sldId="4129"/>
        </pc:sldMkLst>
        <pc:spChg chg="mod">
          <ac:chgData name="Tatjana Davis" userId="79c6d995-e18a-4768-b3c2-eac52bff7248" providerId="ADAL" clId="{E8928863-2649-497E-ACF8-AC7C4A990FA3}" dt="2023-09-18T13:23:12.316" v="2" actId="20577"/>
          <ac:spMkLst>
            <pc:docMk/>
            <pc:sldMk cId="2494921502" sldId="4129"/>
            <ac:spMk id="23" creationId="{FFC496DE-C8B3-0741-B644-8E9851A577A9}"/>
          </ac:spMkLst>
        </pc:spChg>
      </pc:sldChg>
      <pc:sldChg chg="del">
        <pc:chgData name="Tatjana Davis" userId="79c6d995-e18a-4768-b3c2-eac52bff7248" providerId="ADAL" clId="{E8928863-2649-497E-ACF8-AC7C4A990FA3}" dt="2023-09-25T10:40:34.434" v="2385" actId="47"/>
        <pc:sldMkLst>
          <pc:docMk/>
          <pc:sldMk cId="3475483345" sldId="4131"/>
        </pc:sldMkLst>
      </pc:sldChg>
      <pc:sldChg chg="del">
        <pc:chgData name="Tatjana Davis" userId="79c6d995-e18a-4768-b3c2-eac52bff7248" providerId="ADAL" clId="{E8928863-2649-497E-ACF8-AC7C4A990FA3}" dt="2023-09-25T10:43:05.393" v="2438" actId="47"/>
        <pc:sldMkLst>
          <pc:docMk/>
          <pc:sldMk cId="3247011872" sldId="4132"/>
        </pc:sldMkLst>
      </pc:sldChg>
      <pc:sldChg chg="addSp delSp modSp del mod">
        <pc:chgData name="Tatjana Davis" userId="79c6d995-e18a-4768-b3c2-eac52bff7248" providerId="ADAL" clId="{E8928863-2649-497E-ACF8-AC7C4A990FA3}" dt="2023-09-25T10:41:25.248" v="2396" actId="47"/>
        <pc:sldMkLst>
          <pc:docMk/>
          <pc:sldMk cId="1385643108" sldId="4133"/>
        </pc:sldMkLst>
        <pc:spChg chg="del">
          <ac:chgData name="Tatjana Davis" userId="79c6d995-e18a-4768-b3c2-eac52bff7248" providerId="ADAL" clId="{E8928863-2649-497E-ACF8-AC7C4A990FA3}" dt="2023-09-25T07:58:39.018" v="2168" actId="478"/>
          <ac:spMkLst>
            <pc:docMk/>
            <pc:sldMk cId="1385643108" sldId="4133"/>
            <ac:spMk id="2" creationId="{835DF98E-9A7E-C73E-1C80-9AE5D6C89286}"/>
          </ac:spMkLst>
        </pc:spChg>
        <pc:picChg chg="add mod">
          <ac:chgData name="Tatjana Davis" userId="79c6d995-e18a-4768-b3c2-eac52bff7248" providerId="ADAL" clId="{E8928863-2649-497E-ACF8-AC7C4A990FA3}" dt="2023-09-25T08:00:59.255" v="2178" actId="14100"/>
          <ac:picMkLst>
            <pc:docMk/>
            <pc:sldMk cId="1385643108" sldId="4133"/>
            <ac:picMk id="4" creationId="{35FBFB7B-B208-7B00-731D-07AA47BA0B78}"/>
          </ac:picMkLst>
        </pc:picChg>
        <pc:picChg chg="add mod modCrop">
          <ac:chgData name="Tatjana Davis" userId="79c6d995-e18a-4768-b3c2-eac52bff7248" providerId="ADAL" clId="{E8928863-2649-497E-ACF8-AC7C4A990FA3}" dt="2023-09-25T08:01:02.511" v="2179" actId="1076"/>
          <ac:picMkLst>
            <pc:docMk/>
            <pc:sldMk cId="1385643108" sldId="4133"/>
            <ac:picMk id="6" creationId="{CC227619-B5C8-29F7-1188-5BD5AE00047E}"/>
          </ac:picMkLst>
        </pc:picChg>
      </pc:sldChg>
      <pc:sldChg chg="del">
        <pc:chgData name="Tatjana Davis" userId="79c6d995-e18a-4768-b3c2-eac52bff7248" providerId="ADAL" clId="{E8928863-2649-497E-ACF8-AC7C4A990FA3}" dt="2023-09-25T10:55:26.043" v="2604" actId="47"/>
        <pc:sldMkLst>
          <pc:docMk/>
          <pc:sldMk cId="108754915" sldId="4134"/>
        </pc:sldMkLst>
      </pc:sldChg>
      <pc:sldChg chg="addSp modSp">
        <pc:chgData name="Tatjana Davis" userId="79c6d995-e18a-4768-b3c2-eac52bff7248" providerId="ADAL" clId="{E8928863-2649-497E-ACF8-AC7C4A990FA3}" dt="2023-09-22T11:31:53.236" v="1319"/>
        <pc:sldMkLst>
          <pc:docMk/>
          <pc:sldMk cId="794273371" sldId="4135"/>
        </pc:sldMkLst>
        <pc:picChg chg="add mod">
          <ac:chgData name="Tatjana Davis" userId="79c6d995-e18a-4768-b3c2-eac52bff7248" providerId="ADAL" clId="{E8928863-2649-497E-ACF8-AC7C4A990FA3}" dt="2023-09-22T11:31:53.236" v="1319"/>
          <ac:picMkLst>
            <pc:docMk/>
            <pc:sldMk cId="794273371" sldId="4135"/>
            <ac:picMk id="2050" creationId="{CBD08577-65C4-A98E-42F5-074DCC1CDD69}"/>
          </ac:picMkLst>
        </pc:picChg>
      </pc:sldChg>
      <pc:sldChg chg="delSp modSp del mod">
        <pc:chgData name="Tatjana Davis" userId="79c6d995-e18a-4768-b3c2-eac52bff7248" providerId="ADAL" clId="{E8928863-2649-497E-ACF8-AC7C4A990FA3}" dt="2023-09-25T07:39:56.960" v="2165" actId="47"/>
        <pc:sldMkLst>
          <pc:docMk/>
          <pc:sldMk cId="2897042912" sldId="4136"/>
        </pc:sldMkLst>
        <pc:spChg chg="del mod">
          <ac:chgData name="Tatjana Davis" userId="79c6d995-e18a-4768-b3c2-eac52bff7248" providerId="ADAL" clId="{E8928863-2649-497E-ACF8-AC7C4A990FA3}" dt="2023-09-25T07:29:37.023" v="1925" actId="478"/>
          <ac:spMkLst>
            <pc:docMk/>
            <pc:sldMk cId="2897042912" sldId="4136"/>
            <ac:spMk id="5" creationId="{C1DD6490-D91C-054F-95A2-E084D1EBD856}"/>
          </ac:spMkLst>
        </pc:spChg>
      </pc:sldChg>
      <pc:sldChg chg="addSp delSp modSp mod">
        <pc:chgData name="Tatjana Davis" userId="79c6d995-e18a-4768-b3c2-eac52bff7248" providerId="ADAL" clId="{E8928863-2649-497E-ACF8-AC7C4A990FA3}" dt="2023-09-25T07:40:05.347" v="2167" actId="14100"/>
        <pc:sldMkLst>
          <pc:docMk/>
          <pc:sldMk cId="3738689573" sldId="4137"/>
        </pc:sldMkLst>
        <pc:spChg chg="add del mod">
          <ac:chgData name="Tatjana Davis" userId="79c6d995-e18a-4768-b3c2-eac52bff7248" providerId="ADAL" clId="{E8928863-2649-497E-ACF8-AC7C4A990FA3}" dt="2023-09-25T07:29:03.361" v="1896" actId="478"/>
          <ac:spMkLst>
            <pc:docMk/>
            <pc:sldMk cId="3738689573" sldId="4137"/>
            <ac:spMk id="2" creationId="{B9FF093B-8ECC-2DA9-DB99-CB8B3C4BE397}"/>
          </ac:spMkLst>
        </pc:spChg>
        <pc:spChg chg="add del mod">
          <ac:chgData name="Tatjana Davis" userId="79c6d995-e18a-4768-b3c2-eac52bff7248" providerId="ADAL" clId="{E8928863-2649-497E-ACF8-AC7C4A990FA3}" dt="2023-09-25T07:29:05.021" v="1897" actId="478"/>
          <ac:spMkLst>
            <pc:docMk/>
            <pc:sldMk cId="3738689573" sldId="4137"/>
            <ac:spMk id="4" creationId="{AFB08764-8C1A-3864-FBA0-B7DD14B6F8C2}"/>
          </ac:spMkLst>
        </pc:spChg>
        <pc:spChg chg="add mod">
          <ac:chgData name="Tatjana Davis" userId="79c6d995-e18a-4768-b3c2-eac52bff7248" providerId="ADAL" clId="{E8928863-2649-497E-ACF8-AC7C4A990FA3}" dt="2023-09-25T07:40:03.062" v="2166" actId="1076"/>
          <ac:spMkLst>
            <pc:docMk/>
            <pc:sldMk cId="3738689573" sldId="4137"/>
            <ac:spMk id="5" creationId="{3D8C1B36-CCD3-DEE1-3460-CB1106FD7DA1}"/>
          </ac:spMkLst>
        </pc:spChg>
        <pc:spChg chg="mod">
          <ac:chgData name="Tatjana Davis" userId="79c6d995-e18a-4768-b3c2-eac52bff7248" providerId="ADAL" clId="{E8928863-2649-497E-ACF8-AC7C4A990FA3}" dt="2023-09-22T10:05:51.255" v="94" actId="27803"/>
          <ac:spMkLst>
            <pc:docMk/>
            <pc:sldMk cId="3738689573" sldId="4137"/>
            <ac:spMk id="5" creationId="{77464C6A-1890-38B9-0626-EBF520894ADD}"/>
          </ac:spMkLst>
        </pc:spChg>
        <pc:spChg chg="add mod">
          <ac:chgData name="Tatjana Davis" userId="79c6d995-e18a-4768-b3c2-eac52bff7248" providerId="ADAL" clId="{E8928863-2649-497E-ACF8-AC7C4A990FA3}" dt="2023-09-25T07:37:59.481" v="2134" actId="1076"/>
          <ac:spMkLst>
            <pc:docMk/>
            <pc:sldMk cId="3738689573" sldId="4137"/>
            <ac:spMk id="6" creationId="{DF836F78-1551-0A29-A9A7-38084491D41A}"/>
          </ac:spMkLst>
        </pc:spChg>
        <pc:spChg chg="add del mod">
          <ac:chgData name="Tatjana Davis" userId="79c6d995-e18a-4768-b3c2-eac52bff7248" providerId="ADAL" clId="{E8928863-2649-497E-ACF8-AC7C4A990FA3}" dt="2023-09-25T07:29:03.361" v="1896" actId="478"/>
          <ac:spMkLst>
            <pc:docMk/>
            <pc:sldMk cId="3738689573" sldId="4137"/>
            <ac:spMk id="7" creationId="{43A00ACF-80B2-7B18-8911-4D62ED8FCF3C}"/>
          </ac:spMkLst>
        </pc:spChg>
        <pc:spChg chg="add mod">
          <ac:chgData name="Tatjana Davis" userId="79c6d995-e18a-4768-b3c2-eac52bff7248" providerId="ADAL" clId="{E8928863-2649-497E-ACF8-AC7C4A990FA3}" dt="2023-09-25T07:38:07.477" v="2135" actId="1076"/>
          <ac:spMkLst>
            <pc:docMk/>
            <pc:sldMk cId="3738689573" sldId="4137"/>
            <ac:spMk id="8" creationId="{5ECBCE1F-2EC5-6A77-8964-AA0FE6D45620}"/>
          </ac:spMkLst>
        </pc:spChg>
        <pc:spChg chg="add del mod">
          <ac:chgData name="Tatjana Davis" userId="79c6d995-e18a-4768-b3c2-eac52bff7248" providerId="ADAL" clId="{E8928863-2649-497E-ACF8-AC7C4A990FA3}" dt="2023-09-22T10:08:04.003" v="107" actId="478"/>
          <ac:spMkLst>
            <pc:docMk/>
            <pc:sldMk cId="3738689573" sldId="4137"/>
            <ac:spMk id="8" creationId="{600FAA42-81BB-C298-52C5-65941A5BD5C0}"/>
          </ac:spMkLst>
        </pc:spChg>
        <pc:spChg chg="add mod">
          <ac:chgData name="Tatjana Davis" userId="79c6d995-e18a-4768-b3c2-eac52bff7248" providerId="ADAL" clId="{E8928863-2649-497E-ACF8-AC7C4A990FA3}" dt="2023-09-25T07:37:21.150" v="2128" actId="1076"/>
          <ac:spMkLst>
            <pc:docMk/>
            <pc:sldMk cId="3738689573" sldId="4137"/>
            <ac:spMk id="9" creationId="{CD4101C0-6A47-4B5E-3559-7242C5537F15}"/>
          </ac:spMkLst>
        </pc:spChg>
        <pc:spChg chg="add del mod">
          <ac:chgData name="Tatjana Davis" userId="79c6d995-e18a-4768-b3c2-eac52bff7248" providerId="ADAL" clId="{E8928863-2649-497E-ACF8-AC7C4A990FA3}" dt="2023-09-22T10:08:04.003" v="107" actId="478"/>
          <ac:spMkLst>
            <pc:docMk/>
            <pc:sldMk cId="3738689573" sldId="4137"/>
            <ac:spMk id="9" creationId="{D17FC6B8-A1BE-5428-1D00-1A49AC45B424}"/>
          </ac:spMkLst>
        </pc:spChg>
        <pc:spChg chg="add mod">
          <ac:chgData name="Tatjana Davis" userId="79c6d995-e18a-4768-b3c2-eac52bff7248" providerId="ADAL" clId="{E8928863-2649-497E-ACF8-AC7C4A990FA3}" dt="2023-09-25T07:37:21.150" v="2128" actId="1076"/>
          <ac:spMkLst>
            <pc:docMk/>
            <pc:sldMk cId="3738689573" sldId="4137"/>
            <ac:spMk id="10" creationId="{465A6368-C7A2-5E71-5F78-BDA133E23ABF}"/>
          </ac:spMkLst>
        </pc:spChg>
        <pc:spChg chg="add del mod">
          <ac:chgData name="Tatjana Davis" userId="79c6d995-e18a-4768-b3c2-eac52bff7248" providerId="ADAL" clId="{E8928863-2649-497E-ACF8-AC7C4A990FA3}" dt="2023-09-22T10:08:04.003" v="107" actId="478"/>
          <ac:spMkLst>
            <pc:docMk/>
            <pc:sldMk cId="3738689573" sldId="4137"/>
            <ac:spMk id="10" creationId="{F0A2F1D3-040D-1C18-0CCF-441552A1E851}"/>
          </ac:spMkLst>
        </pc:spChg>
        <pc:spChg chg="add mod">
          <ac:chgData name="Tatjana Davis" userId="79c6d995-e18a-4768-b3c2-eac52bff7248" providerId="ADAL" clId="{E8928863-2649-497E-ACF8-AC7C4A990FA3}" dt="2023-09-25T07:39:50.086" v="2164" actId="1076"/>
          <ac:spMkLst>
            <pc:docMk/>
            <pc:sldMk cId="3738689573" sldId="4137"/>
            <ac:spMk id="11" creationId="{49A81C21-5769-94F2-1C7F-8D090EDAF100}"/>
          </ac:spMkLst>
        </pc:spChg>
        <pc:spChg chg="del mod topLvl">
          <ac:chgData name="Tatjana Davis" userId="79c6d995-e18a-4768-b3c2-eac52bff7248" providerId="ADAL" clId="{E8928863-2649-497E-ACF8-AC7C4A990FA3}" dt="2023-09-25T07:29:03.361" v="1896" actId="478"/>
          <ac:spMkLst>
            <pc:docMk/>
            <pc:sldMk cId="3738689573" sldId="4137"/>
            <ac:spMk id="12" creationId="{451529AE-DCD8-1E82-0A32-2A5E5E3DA388}"/>
          </ac:spMkLst>
        </pc:spChg>
        <pc:spChg chg="del mod">
          <ac:chgData name="Tatjana Davis" userId="79c6d995-e18a-4768-b3c2-eac52bff7248" providerId="ADAL" clId="{E8928863-2649-497E-ACF8-AC7C4A990FA3}" dt="2023-09-22T10:09:51.229" v="112" actId="478"/>
          <ac:spMkLst>
            <pc:docMk/>
            <pc:sldMk cId="3738689573" sldId="4137"/>
            <ac:spMk id="13" creationId="{22F2FA9A-1445-CFC1-64FE-DB7F74DF2FFE}"/>
          </ac:spMkLst>
        </pc:spChg>
        <pc:spChg chg="add mod">
          <ac:chgData name="Tatjana Davis" userId="79c6d995-e18a-4768-b3c2-eac52bff7248" providerId="ADAL" clId="{E8928863-2649-497E-ACF8-AC7C4A990FA3}" dt="2023-09-25T07:39:50.086" v="2164" actId="1076"/>
          <ac:spMkLst>
            <pc:docMk/>
            <pc:sldMk cId="3738689573" sldId="4137"/>
            <ac:spMk id="13" creationId="{79BDDAC0-C662-FD0E-EC26-28F28FAA30AC}"/>
          </ac:spMkLst>
        </pc:spChg>
        <pc:spChg chg="add mod">
          <ac:chgData name="Tatjana Davis" userId="79c6d995-e18a-4768-b3c2-eac52bff7248" providerId="ADAL" clId="{E8928863-2649-497E-ACF8-AC7C4A990FA3}" dt="2023-09-25T07:39:50.086" v="2164" actId="1076"/>
          <ac:spMkLst>
            <pc:docMk/>
            <pc:sldMk cId="3738689573" sldId="4137"/>
            <ac:spMk id="14" creationId="{C5801DD7-2F73-0F5F-3E9C-A80A211B27CB}"/>
          </ac:spMkLst>
        </pc:spChg>
        <pc:spChg chg="del mod topLvl">
          <ac:chgData name="Tatjana Davis" userId="79c6d995-e18a-4768-b3c2-eac52bff7248" providerId="ADAL" clId="{E8928863-2649-497E-ACF8-AC7C4A990FA3}" dt="2023-09-22T10:09:53.488" v="113" actId="478"/>
          <ac:spMkLst>
            <pc:docMk/>
            <pc:sldMk cId="3738689573" sldId="4137"/>
            <ac:spMk id="14" creationId="{F2807C55-8BDA-1669-D91E-27AEB2F53B1E}"/>
          </ac:spMkLst>
        </pc:spChg>
        <pc:spChg chg="add del mod">
          <ac:chgData name="Tatjana Davis" userId="79c6d995-e18a-4768-b3c2-eac52bff7248" providerId="ADAL" clId="{E8928863-2649-497E-ACF8-AC7C4A990FA3}" dt="2023-09-25T07:29:03.361" v="1896" actId="478"/>
          <ac:spMkLst>
            <pc:docMk/>
            <pc:sldMk cId="3738689573" sldId="4137"/>
            <ac:spMk id="15" creationId="{E37B1E0B-0223-6A8E-CD83-508C47F544D4}"/>
          </ac:spMkLst>
        </pc:spChg>
        <pc:spChg chg="add del mod">
          <ac:chgData name="Tatjana Davis" userId="79c6d995-e18a-4768-b3c2-eac52bff7248" providerId="ADAL" clId="{E8928863-2649-497E-ACF8-AC7C4A990FA3}" dt="2023-09-25T07:29:03.361" v="1896" actId="478"/>
          <ac:spMkLst>
            <pc:docMk/>
            <pc:sldMk cId="3738689573" sldId="4137"/>
            <ac:spMk id="16" creationId="{C39F4279-A218-83C2-BD9A-9D1BA0679CE7}"/>
          </ac:spMkLst>
        </pc:spChg>
        <pc:spChg chg="del mod">
          <ac:chgData name="Tatjana Davis" userId="79c6d995-e18a-4768-b3c2-eac52bff7248" providerId="ADAL" clId="{E8928863-2649-497E-ACF8-AC7C4A990FA3}" dt="2023-09-25T07:29:03.361" v="1896" actId="478"/>
          <ac:spMkLst>
            <pc:docMk/>
            <pc:sldMk cId="3738689573" sldId="4137"/>
            <ac:spMk id="17" creationId="{A475BDD2-8514-4583-AF78-75B1C4110723}"/>
          </ac:spMkLst>
        </pc:spChg>
        <pc:spChg chg="add del mod">
          <ac:chgData name="Tatjana Davis" userId="79c6d995-e18a-4768-b3c2-eac52bff7248" providerId="ADAL" clId="{E8928863-2649-497E-ACF8-AC7C4A990FA3}" dt="2023-09-25T07:29:03.361" v="1896" actId="478"/>
          <ac:spMkLst>
            <pc:docMk/>
            <pc:sldMk cId="3738689573" sldId="4137"/>
            <ac:spMk id="18" creationId="{F31FF3BB-41D7-40DC-C6AD-E5AE5C7789E5}"/>
          </ac:spMkLst>
        </pc:spChg>
        <pc:spChg chg="add del mod">
          <ac:chgData name="Tatjana Davis" userId="79c6d995-e18a-4768-b3c2-eac52bff7248" providerId="ADAL" clId="{E8928863-2649-497E-ACF8-AC7C4A990FA3}" dt="2023-09-25T07:29:03.361" v="1896" actId="478"/>
          <ac:spMkLst>
            <pc:docMk/>
            <pc:sldMk cId="3738689573" sldId="4137"/>
            <ac:spMk id="19" creationId="{3D5A94EC-0DF0-8F5B-66E6-A27F15DDE04D}"/>
          </ac:spMkLst>
        </pc:spChg>
        <pc:spChg chg="mod">
          <ac:chgData name="Tatjana Davis" userId="79c6d995-e18a-4768-b3c2-eac52bff7248" providerId="ADAL" clId="{E8928863-2649-497E-ACF8-AC7C4A990FA3}" dt="2023-09-25T07:29:16.927" v="1922" actId="20577"/>
          <ac:spMkLst>
            <pc:docMk/>
            <pc:sldMk cId="3738689573" sldId="4137"/>
            <ac:spMk id="65" creationId="{E2A0A636-911B-496E-9EC3-B84B4B6996ED}"/>
          </ac:spMkLst>
        </pc:spChg>
        <pc:grpChg chg="add del mod">
          <ac:chgData name="Tatjana Davis" userId="79c6d995-e18a-4768-b3c2-eac52bff7248" providerId="ADAL" clId="{E8928863-2649-497E-ACF8-AC7C4A990FA3}" dt="2023-09-22T10:09:53.488" v="113" actId="478"/>
          <ac:grpSpMkLst>
            <pc:docMk/>
            <pc:sldMk cId="3738689573" sldId="4137"/>
            <ac:grpSpMk id="11" creationId="{020EFC5E-8C97-06F5-AC1D-45B3018DF21F}"/>
          </ac:grpSpMkLst>
        </pc:grpChg>
        <pc:picChg chg="add del mod">
          <ac:chgData name="Tatjana Davis" userId="79c6d995-e18a-4768-b3c2-eac52bff7248" providerId="ADAL" clId="{E8928863-2649-497E-ACF8-AC7C4A990FA3}" dt="2023-09-22T10:06:43.658" v="102" actId="478"/>
          <ac:picMkLst>
            <pc:docMk/>
            <pc:sldMk cId="3738689573" sldId="4137"/>
            <ac:picMk id="4" creationId="{77464C6A-1890-38B9-0626-EBF520894ADD}"/>
          </ac:picMkLst>
        </pc:picChg>
        <pc:picChg chg="add del mod">
          <ac:chgData name="Tatjana Davis" userId="79c6d995-e18a-4768-b3c2-eac52bff7248" providerId="ADAL" clId="{E8928863-2649-497E-ACF8-AC7C4A990FA3}" dt="2023-09-22T10:06:44.690" v="103" actId="478"/>
          <ac:picMkLst>
            <pc:docMk/>
            <pc:sldMk cId="3738689573" sldId="4137"/>
            <ac:picMk id="6" creationId="{8135EBEC-33AF-4934-E7D4-0BC3E4B98FF1}"/>
          </ac:picMkLst>
        </pc:picChg>
        <pc:picChg chg="add del mod">
          <ac:chgData name="Tatjana Davis" userId="79c6d995-e18a-4768-b3c2-eac52bff7248" providerId="ADAL" clId="{E8928863-2649-497E-ACF8-AC7C4A990FA3}" dt="2023-09-25T07:29:03.361" v="1896" actId="478"/>
          <ac:picMkLst>
            <pc:docMk/>
            <pc:sldMk cId="3738689573" sldId="4137"/>
            <ac:picMk id="20" creationId="{B8768C34-C18E-48D2-8661-5985CEFB370D}"/>
          </ac:picMkLst>
        </pc:picChg>
        <pc:picChg chg="add del mod">
          <ac:chgData name="Tatjana Davis" userId="79c6d995-e18a-4768-b3c2-eac52bff7248" providerId="ADAL" clId="{E8928863-2649-497E-ACF8-AC7C4A990FA3}" dt="2023-09-25T07:29:03.361" v="1896" actId="478"/>
          <ac:picMkLst>
            <pc:docMk/>
            <pc:sldMk cId="3738689573" sldId="4137"/>
            <ac:picMk id="1026" creationId="{E9190FDF-6F36-41C8-38FE-40CE8D457364}"/>
          </ac:picMkLst>
        </pc:picChg>
        <pc:picChg chg="add del mod">
          <ac:chgData name="Tatjana Davis" userId="79c6d995-e18a-4768-b3c2-eac52bff7248" providerId="ADAL" clId="{E8928863-2649-497E-ACF8-AC7C4A990FA3}" dt="2023-09-25T07:29:03.361" v="1896" actId="478"/>
          <ac:picMkLst>
            <pc:docMk/>
            <pc:sldMk cId="3738689573" sldId="4137"/>
            <ac:picMk id="1028" creationId="{E0505DB2-4C6A-216E-5586-A52A1B92BA73}"/>
          </ac:picMkLst>
        </pc:picChg>
        <pc:picChg chg="add del mod">
          <ac:chgData name="Tatjana Davis" userId="79c6d995-e18a-4768-b3c2-eac52bff7248" providerId="ADAL" clId="{E8928863-2649-497E-ACF8-AC7C4A990FA3}" dt="2023-09-25T07:29:03.361" v="1896" actId="478"/>
          <ac:picMkLst>
            <pc:docMk/>
            <pc:sldMk cId="3738689573" sldId="4137"/>
            <ac:picMk id="1030" creationId="{6DC9F05E-AD2B-A107-D340-EBC41C0300D8}"/>
          </ac:picMkLst>
        </pc:picChg>
        <pc:picChg chg="add del">
          <ac:chgData name="Tatjana Davis" userId="79c6d995-e18a-4768-b3c2-eac52bff7248" providerId="ADAL" clId="{E8928863-2649-497E-ACF8-AC7C4A990FA3}" dt="2023-09-22T10:13:39.501" v="153"/>
          <ac:picMkLst>
            <pc:docMk/>
            <pc:sldMk cId="3738689573" sldId="4137"/>
            <ac:picMk id="1032" creationId="{1D556911-46D6-BB8F-9B88-55B089C3784E}"/>
          </ac:picMkLst>
        </pc:picChg>
        <pc:cxnChg chg="add mod">
          <ac:chgData name="Tatjana Davis" userId="79c6d995-e18a-4768-b3c2-eac52bff7248" providerId="ADAL" clId="{E8928863-2649-497E-ACF8-AC7C4A990FA3}" dt="2023-09-25T07:40:05.347" v="2167" actId="14100"/>
          <ac:cxnSpMkLst>
            <pc:docMk/>
            <pc:sldMk cId="3738689573" sldId="4137"/>
            <ac:cxnSpMk id="21" creationId="{0ABB8AC9-5867-CA58-6977-BBA7E2C63053}"/>
          </ac:cxnSpMkLst>
        </pc:cxnChg>
        <pc:cxnChg chg="add del">
          <ac:chgData name="Tatjana Davis" userId="79c6d995-e18a-4768-b3c2-eac52bff7248" providerId="ADAL" clId="{E8928863-2649-497E-ACF8-AC7C4A990FA3}" dt="2023-09-25T07:29:03.361" v="1896" actId="478"/>
          <ac:cxnSpMkLst>
            <pc:docMk/>
            <pc:sldMk cId="3738689573" sldId="4137"/>
            <ac:cxnSpMk id="22" creationId="{7AC6BFCE-3984-3CF5-454C-24334E80705D}"/>
          </ac:cxnSpMkLst>
        </pc:cxnChg>
        <pc:cxnChg chg="add mod">
          <ac:chgData name="Tatjana Davis" userId="79c6d995-e18a-4768-b3c2-eac52bff7248" providerId="ADAL" clId="{E8928863-2649-497E-ACF8-AC7C4A990FA3}" dt="2023-09-25T07:38:21.718" v="2139" actId="14100"/>
          <ac:cxnSpMkLst>
            <pc:docMk/>
            <pc:sldMk cId="3738689573" sldId="4137"/>
            <ac:cxnSpMk id="27" creationId="{2504BC1F-CAB1-9235-76A8-7D4F2FB8188E}"/>
          </ac:cxnSpMkLst>
        </pc:cxnChg>
        <pc:cxnChg chg="add mod">
          <ac:chgData name="Tatjana Davis" userId="79c6d995-e18a-4768-b3c2-eac52bff7248" providerId="ADAL" clId="{E8928863-2649-497E-ACF8-AC7C4A990FA3}" dt="2023-09-25T07:38:48.126" v="2147" actId="33986"/>
          <ac:cxnSpMkLst>
            <pc:docMk/>
            <pc:sldMk cId="3738689573" sldId="4137"/>
            <ac:cxnSpMk id="30" creationId="{36ED7F17-5E04-6459-7F18-CA2AD63344E6}"/>
          </ac:cxnSpMkLst>
        </pc:cxnChg>
        <pc:cxnChg chg="add mod">
          <ac:chgData name="Tatjana Davis" userId="79c6d995-e18a-4768-b3c2-eac52bff7248" providerId="ADAL" clId="{E8928863-2649-497E-ACF8-AC7C4A990FA3}" dt="2023-09-25T07:38:57.438" v="2150" actId="14100"/>
          <ac:cxnSpMkLst>
            <pc:docMk/>
            <pc:sldMk cId="3738689573" sldId="4137"/>
            <ac:cxnSpMk id="35" creationId="{9F6C1FEE-14BB-1CF7-566F-57E1A113F9AD}"/>
          </ac:cxnSpMkLst>
        </pc:cxnChg>
        <pc:cxnChg chg="add mod">
          <ac:chgData name="Tatjana Davis" userId="79c6d995-e18a-4768-b3c2-eac52bff7248" providerId="ADAL" clId="{E8928863-2649-497E-ACF8-AC7C4A990FA3}" dt="2023-09-25T07:39:50.086" v="2164" actId="1076"/>
          <ac:cxnSpMkLst>
            <pc:docMk/>
            <pc:sldMk cId="3738689573" sldId="4137"/>
            <ac:cxnSpMk id="38" creationId="{EF1B92E0-3FD5-1ABE-2AD3-D93B1752EF26}"/>
          </ac:cxnSpMkLst>
        </pc:cxnChg>
        <pc:cxnChg chg="add mod">
          <ac:chgData name="Tatjana Davis" userId="79c6d995-e18a-4768-b3c2-eac52bff7248" providerId="ADAL" clId="{E8928863-2649-497E-ACF8-AC7C4A990FA3}" dt="2023-09-25T07:39:50.086" v="2164" actId="1076"/>
          <ac:cxnSpMkLst>
            <pc:docMk/>
            <pc:sldMk cId="3738689573" sldId="4137"/>
            <ac:cxnSpMk id="41" creationId="{60932F6A-48D6-47A4-5CB7-5727A5180901}"/>
          </ac:cxnSpMkLst>
        </pc:cxnChg>
        <pc:cxnChg chg="add mod">
          <ac:chgData name="Tatjana Davis" userId="79c6d995-e18a-4768-b3c2-eac52bff7248" providerId="ADAL" clId="{E8928863-2649-497E-ACF8-AC7C4A990FA3}" dt="2023-09-25T07:39:50.086" v="2164" actId="1076"/>
          <ac:cxnSpMkLst>
            <pc:docMk/>
            <pc:sldMk cId="3738689573" sldId="4137"/>
            <ac:cxnSpMk id="45" creationId="{53ACE7E5-6783-1C0B-AC6C-EEF7B17ACF79}"/>
          </ac:cxnSpMkLst>
        </pc:cxnChg>
      </pc:sldChg>
      <pc:sldChg chg="addSp delSp modSp mod">
        <pc:chgData name="Tatjana Davis" userId="79c6d995-e18a-4768-b3c2-eac52bff7248" providerId="ADAL" clId="{E8928863-2649-497E-ACF8-AC7C4A990FA3}" dt="2023-09-22T11:28:57.349" v="1313" actId="1076"/>
        <pc:sldMkLst>
          <pc:docMk/>
          <pc:sldMk cId="3967562605" sldId="4138"/>
        </pc:sldMkLst>
        <pc:spChg chg="mod">
          <ac:chgData name="Tatjana Davis" userId="79c6d995-e18a-4768-b3c2-eac52bff7248" providerId="ADAL" clId="{E8928863-2649-497E-ACF8-AC7C4A990FA3}" dt="2023-09-22T11:25:30.355" v="1291" actId="1076"/>
          <ac:spMkLst>
            <pc:docMk/>
            <pc:sldMk cId="3967562605" sldId="4138"/>
            <ac:spMk id="2" creationId="{7C7F7D9A-18AA-AD96-C79A-8D65BCF6E342}"/>
          </ac:spMkLst>
        </pc:spChg>
        <pc:spChg chg="mod">
          <ac:chgData name="Tatjana Davis" userId="79c6d995-e18a-4768-b3c2-eac52bff7248" providerId="ADAL" clId="{E8928863-2649-497E-ACF8-AC7C4A990FA3}" dt="2023-09-22T11:25:30.355" v="1291" actId="1076"/>
          <ac:spMkLst>
            <pc:docMk/>
            <pc:sldMk cId="3967562605" sldId="4138"/>
            <ac:spMk id="3" creationId="{1FD7D8BD-D761-9009-E296-A4E0F2F2CA62}"/>
          </ac:spMkLst>
        </pc:spChg>
        <pc:spChg chg="mod">
          <ac:chgData name="Tatjana Davis" userId="79c6d995-e18a-4768-b3c2-eac52bff7248" providerId="ADAL" clId="{E8928863-2649-497E-ACF8-AC7C4A990FA3}" dt="2023-09-22T11:25:30.355" v="1291" actId="1076"/>
          <ac:spMkLst>
            <pc:docMk/>
            <pc:sldMk cId="3967562605" sldId="4138"/>
            <ac:spMk id="4" creationId="{0F212D1F-FD98-31AF-19B3-815098B8DB7F}"/>
          </ac:spMkLst>
        </pc:spChg>
        <pc:spChg chg="add mod">
          <ac:chgData name="Tatjana Davis" userId="79c6d995-e18a-4768-b3c2-eac52bff7248" providerId="ADAL" clId="{E8928863-2649-497E-ACF8-AC7C4A990FA3}" dt="2023-09-22T11:27:26.244" v="1295"/>
          <ac:spMkLst>
            <pc:docMk/>
            <pc:sldMk cId="3967562605" sldId="4138"/>
            <ac:spMk id="5" creationId="{F1A8D5B1-6B91-BA92-847C-8A46C572CEAE}"/>
          </ac:spMkLst>
        </pc:spChg>
        <pc:spChg chg="add mod">
          <ac:chgData name="Tatjana Davis" userId="79c6d995-e18a-4768-b3c2-eac52bff7248" providerId="ADAL" clId="{E8928863-2649-497E-ACF8-AC7C4A990FA3}" dt="2023-09-22T11:27:26.244" v="1295"/>
          <ac:spMkLst>
            <pc:docMk/>
            <pc:sldMk cId="3967562605" sldId="4138"/>
            <ac:spMk id="6" creationId="{2C62DFD9-3BE3-3CD2-F116-B6E5701428D9}"/>
          </ac:spMkLst>
        </pc:spChg>
        <pc:spChg chg="add mod">
          <ac:chgData name="Tatjana Davis" userId="79c6d995-e18a-4768-b3c2-eac52bff7248" providerId="ADAL" clId="{E8928863-2649-497E-ACF8-AC7C4A990FA3}" dt="2023-09-22T11:27:26.244" v="1295"/>
          <ac:spMkLst>
            <pc:docMk/>
            <pc:sldMk cId="3967562605" sldId="4138"/>
            <ac:spMk id="7" creationId="{FE585A8A-2591-1277-7561-31D578C91B3C}"/>
          </ac:spMkLst>
        </pc:spChg>
        <pc:spChg chg="add mod">
          <ac:chgData name="Tatjana Davis" userId="79c6d995-e18a-4768-b3c2-eac52bff7248" providerId="ADAL" clId="{E8928863-2649-497E-ACF8-AC7C4A990FA3}" dt="2023-09-22T11:27:26.244" v="1295"/>
          <ac:spMkLst>
            <pc:docMk/>
            <pc:sldMk cId="3967562605" sldId="4138"/>
            <ac:spMk id="9" creationId="{E10FD4BA-D97A-D368-6C9C-0305E74FEC55}"/>
          </ac:spMkLst>
        </pc:spChg>
        <pc:spChg chg="add mod">
          <ac:chgData name="Tatjana Davis" userId="79c6d995-e18a-4768-b3c2-eac52bff7248" providerId="ADAL" clId="{E8928863-2649-497E-ACF8-AC7C4A990FA3}" dt="2023-09-22T11:27:26.244" v="1295"/>
          <ac:spMkLst>
            <pc:docMk/>
            <pc:sldMk cId="3967562605" sldId="4138"/>
            <ac:spMk id="10" creationId="{183C4E5B-7D68-BA11-EFD2-67398DE8A06E}"/>
          </ac:spMkLst>
        </pc:spChg>
        <pc:spChg chg="add mod">
          <ac:chgData name="Tatjana Davis" userId="79c6d995-e18a-4768-b3c2-eac52bff7248" providerId="ADAL" clId="{E8928863-2649-497E-ACF8-AC7C4A990FA3}" dt="2023-09-22T11:27:26.244" v="1295"/>
          <ac:spMkLst>
            <pc:docMk/>
            <pc:sldMk cId="3967562605" sldId="4138"/>
            <ac:spMk id="11" creationId="{20CBFBF7-0CA3-6D24-3B1D-6767960D911A}"/>
          </ac:spMkLst>
        </pc:spChg>
        <pc:spChg chg="add mod">
          <ac:chgData name="Tatjana Davis" userId="79c6d995-e18a-4768-b3c2-eac52bff7248" providerId="ADAL" clId="{E8928863-2649-497E-ACF8-AC7C4A990FA3}" dt="2023-09-22T11:27:26.244" v="1295"/>
          <ac:spMkLst>
            <pc:docMk/>
            <pc:sldMk cId="3967562605" sldId="4138"/>
            <ac:spMk id="12" creationId="{8A353783-9B71-D20E-FA29-05565939FFD2}"/>
          </ac:spMkLst>
        </pc:spChg>
        <pc:spChg chg="add mod">
          <ac:chgData name="Tatjana Davis" userId="79c6d995-e18a-4768-b3c2-eac52bff7248" providerId="ADAL" clId="{E8928863-2649-497E-ACF8-AC7C4A990FA3}" dt="2023-09-22T11:27:26.244" v="1295"/>
          <ac:spMkLst>
            <pc:docMk/>
            <pc:sldMk cId="3967562605" sldId="4138"/>
            <ac:spMk id="13" creationId="{EA7E8CE7-1B96-783C-81A1-19DC70C265B8}"/>
          </ac:spMkLst>
        </pc:spChg>
        <pc:spChg chg="add mod">
          <ac:chgData name="Tatjana Davis" userId="79c6d995-e18a-4768-b3c2-eac52bff7248" providerId="ADAL" clId="{E8928863-2649-497E-ACF8-AC7C4A990FA3}" dt="2023-09-22T11:27:26.244" v="1295"/>
          <ac:spMkLst>
            <pc:docMk/>
            <pc:sldMk cId="3967562605" sldId="4138"/>
            <ac:spMk id="14" creationId="{852EFA46-B7E0-CC65-D395-C209EB29E163}"/>
          </ac:spMkLst>
        </pc:spChg>
        <pc:spChg chg="add mod">
          <ac:chgData name="Tatjana Davis" userId="79c6d995-e18a-4768-b3c2-eac52bff7248" providerId="ADAL" clId="{E8928863-2649-497E-ACF8-AC7C4A990FA3}" dt="2023-09-22T11:27:26.244" v="1295"/>
          <ac:spMkLst>
            <pc:docMk/>
            <pc:sldMk cId="3967562605" sldId="4138"/>
            <ac:spMk id="15" creationId="{B1EBA3F1-9B29-5DC4-2D0A-EB68F57B7E8B}"/>
          </ac:spMkLst>
        </pc:spChg>
        <pc:spChg chg="add mod">
          <ac:chgData name="Tatjana Davis" userId="79c6d995-e18a-4768-b3c2-eac52bff7248" providerId="ADAL" clId="{E8928863-2649-497E-ACF8-AC7C4A990FA3}" dt="2023-09-22T11:27:26.244" v="1295"/>
          <ac:spMkLst>
            <pc:docMk/>
            <pc:sldMk cId="3967562605" sldId="4138"/>
            <ac:spMk id="16" creationId="{55E70C2F-3B1C-9938-F22D-CD9A7615EB5D}"/>
          </ac:spMkLst>
        </pc:spChg>
        <pc:spChg chg="mod">
          <ac:chgData name="Tatjana Davis" userId="79c6d995-e18a-4768-b3c2-eac52bff7248" providerId="ADAL" clId="{E8928863-2649-497E-ACF8-AC7C4A990FA3}" dt="2023-09-22T11:25:36.266" v="1293" actId="20577"/>
          <ac:spMkLst>
            <pc:docMk/>
            <pc:sldMk cId="3967562605" sldId="4138"/>
            <ac:spMk id="17" creationId="{A475BDD2-8514-4583-AF78-75B1C4110723}"/>
          </ac:spMkLst>
        </pc:spChg>
        <pc:spChg chg="add mod">
          <ac:chgData name="Tatjana Davis" userId="79c6d995-e18a-4768-b3c2-eac52bff7248" providerId="ADAL" clId="{E8928863-2649-497E-ACF8-AC7C4A990FA3}" dt="2023-09-22T11:27:26.244" v="1295"/>
          <ac:spMkLst>
            <pc:docMk/>
            <pc:sldMk cId="3967562605" sldId="4138"/>
            <ac:spMk id="18" creationId="{DA5A1D07-EFF9-1D11-2D93-08072020272B}"/>
          </ac:spMkLst>
        </pc:spChg>
        <pc:spChg chg="add mod">
          <ac:chgData name="Tatjana Davis" userId="79c6d995-e18a-4768-b3c2-eac52bff7248" providerId="ADAL" clId="{E8928863-2649-497E-ACF8-AC7C4A990FA3}" dt="2023-09-22T11:27:26.244" v="1295"/>
          <ac:spMkLst>
            <pc:docMk/>
            <pc:sldMk cId="3967562605" sldId="4138"/>
            <ac:spMk id="19" creationId="{699EF986-7170-C528-005A-9E98BD76388C}"/>
          </ac:spMkLst>
        </pc:spChg>
        <pc:spChg chg="add mod">
          <ac:chgData name="Tatjana Davis" userId="79c6d995-e18a-4768-b3c2-eac52bff7248" providerId="ADAL" clId="{E8928863-2649-497E-ACF8-AC7C4A990FA3}" dt="2023-09-22T11:27:26.244" v="1295"/>
          <ac:spMkLst>
            <pc:docMk/>
            <pc:sldMk cId="3967562605" sldId="4138"/>
            <ac:spMk id="20" creationId="{CF4DDE92-27A2-985E-BEC8-38BCAB7B4481}"/>
          </ac:spMkLst>
        </pc:spChg>
        <pc:spChg chg="add mod">
          <ac:chgData name="Tatjana Davis" userId="79c6d995-e18a-4768-b3c2-eac52bff7248" providerId="ADAL" clId="{E8928863-2649-497E-ACF8-AC7C4A990FA3}" dt="2023-09-22T11:27:26.244" v="1295"/>
          <ac:spMkLst>
            <pc:docMk/>
            <pc:sldMk cId="3967562605" sldId="4138"/>
            <ac:spMk id="21" creationId="{4FD79337-B769-78F1-C661-CED65C9A5968}"/>
          </ac:spMkLst>
        </pc:spChg>
        <pc:spChg chg="add mod">
          <ac:chgData name="Tatjana Davis" userId="79c6d995-e18a-4768-b3c2-eac52bff7248" providerId="ADAL" clId="{E8928863-2649-497E-ACF8-AC7C4A990FA3}" dt="2023-09-22T11:27:26.244" v="1295"/>
          <ac:spMkLst>
            <pc:docMk/>
            <pc:sldMk cId="3967562605" sldId="4138"/>
            <ac:spMk id="22" creationId="{316978CD-98AA-919F-3F37-217F9DCF2A80}"/>
          </ac:spMkLst>
        </pc:spChg>
        <pc:spChg chg="add del mod">
          <ac:chgData name="Tatjana Davis" userId="79c6d995-e18a-4768-b3c2-eac52bff7248" providerId="ADAL" clId="{E8928863-2649-497E-ACF8-AC7C4A990FA3}" dt="2023-09-22T11:28:38.168" v="1310" actId="1076"/>
          <ac:spMkLst>
            <pc:docMk/>
            <pc:sldMk cId="3967562605" sldId="4138"/>
            <ac:spMk id="23" creationId="{F1A8D5B1-6B91-BA92-847C-8A46C572CEAE}"/>
          </ac:spMkLst>
        </pc:spChg>
        <pc:spChg chg="add del mod">
          <ac:chgData name="Tatjana Davis" userId="79c6d995-e18a-4768-b3c2-eac52bff7248" providerId="ADAL" clId="{E8928863-2649-497E-ACF8-AC7C4A990FA3}" dt="2023-09-22T11:28:38.168" v="1310" actId="1076"/>
          <ac:spMkLst>
            <pc:docMk/>
            <pc:sldMk cId="3967562605" sldId="4138"/>
            <ac:spMk id="24" creationId="{2C62DFD9-3BE3-3CD2-F116-B6E5701428D9}"/>
          </ac:spMkLst>
        </pc:spChg>
        <pc:spChg chg="add del mod">
          <ac:chgData name="Tatjana Davis" userId="79c6d995-e18a-4768-b3c2-eac52bff7248" providerId="ADAL" clId="{E8928863-2649-497E-ACF8-AC7C4A990FA3}" dt="2023-09-22T11:28:49.186" v="1311" actId="1076"/>
          <ac:spMkLst>
            <pc:docMk/>
            <pc:sldMk cId="3967562605" sldId="4138"/>
            <ac:spMk id="25" creationId="{FE585A8A-2591-1277-7561-31D578C91B3C}"/>
          </ac:spMkLst>
        </pc:spChg>
        <pc:spChg chg="add del mod">
          <ac:chgData name="Tatjana Davis" userId="79c6d995-e18a-4768-b3c2-eac52bff7248" providerId="ADAL" clId="{E8928863-2649-497E-ACF8-AC7C4A990FA3}" dt="2023-09-22T11:27:50.908" v="1301" actId="478"/>
          <ac:spMkLst>
            <pc:docMk/>
            <pc:sldMk cId="3967562605" sldId="4138"/>
            <ac:spMk id="27" creationId="{E10FD4BA-D97A-D368-6C9C-0305E74FEC55}"/>
          </ac:spMkLst>
        </pc:spChg>
        <pc:spChg chg="add mod">
          <ac:chgData name="Tatjana Davis" userId="79c6d995-e18a-4768-b3c2-eac52bff7248" providerId="ADAL" clId="{E8928863-2649-497E-ACF8-AC7C4A990FA3}" dt="2023-09-22T11:28:57.349" v="1313" actId="1076"/>
          <ac:spMkLst>
            <pc:docMk/>
            <pc:sldMk cId="3967562605" sldId="4138"/>
            <ac:spMk id="28" creationId="{183C4E5B-7D68-BA11-EFD2-67398DE8A06E}"/>
          </ac:spMkLst>
        </pc:spChg>
        <pc:spChg chg="add mod">
          <ac:chgData name="Tatjana Davis" userId="79c6d995-e18a-4768-b3c2-eac52bff7248" providerId="ADAL" clId="{E8928863-2649-497E-ACF8-AC7C4A990FA3}" dt="2023-09-22T11:28:57.349" v="1313" actId="1076"/>
          <ac:spMkLst>
            <pc:docMk/>
            <pc:sldMk cId="3967562605" sldId="4138"/>
            <ac:spMk id="29" creationId="{20CBFBF7-0CA3-6D24-3B1D-6767960D911A}"/>
          </ac:spMkLst>
        </pc:spChg>
        <pc:spChg chg="add mod">
          <ac:chgData name="Tatjana Davis" userId="79c6d995-e18a-4768-b3c2-eac52bff7248" providerId="ADAL" clId="{E8928863-2649-497E-ACF8-AC7C4A990FA3}" dt="2023-09-22T11:28:57.349" v="1313" actId="1076"/>
          <ac:spMkLst>
            <pc:docMk/>
            <pc:sldMk cId="3967562605" sldId="4138"/>
            <ac:spMk id="30" creationId="{8A353783-9B71-D20E-FA29-05565939FFD2}"/>
          </ac:spMkLst>
        </pc:spChg>
        <pc:spChg chg="add mod">
          <ac:chgData name="Tatjana Davis" userId="79c6d995-e18a-4768-b3c2-eac52bff7248" providerId="ADAL" clId="{E8928863-2649-497E-ACF8-AC7C4A990FA3}" dt="2023-09-22T11:28:57.349" v="1313" actId="1076"/>
          <ac:spMkLst>
            <pc:docMk/>
            <pc:sldMk cId="3967562605" sldId="4138"/>
            <ac:spMk id="31" creationId="{EA7E8CE7-1B96-783C-81A1-19DC70C265B8}"/>
          </ac:spMkLst>
        </pc:spChg>
        <pc:spChg chg="add mod">
          <ac:chgData name="Tatjana Davis" userId="79c6d995-e18a-4768-b3c2-eac52bff7248" providerId="ADAL" clId="{E8928863-2649-497E-ACF8-AC7C4A990FA3}" dt="2023-09-22T11:28:57.349" v="1313" actId="1076"/>
          <ac:spMkLst>
            <pc:docMk/>
            <pc:sldMk cId="3967562605" sldId="4138"/>
            <ac:spMk id="32" creationId="{852EFA46-B7E0-CC65-D395-C209EB29E163}"/>
          </ac:spMkLst>
        </pc:spChg>
        <pc:spChg chg="add mod">
          <ac:chgData name="Tatjana Davis" userId="79c6d995-e18a-4768-b3c2-eac52bff7248" providerId="ADAL" clId="{E8928863-2649-497E-ACF8-AC7C4A990FA3}" dt="2023-09-22T11:28:57.349" v="1313" actId="1076"/>
          <ac:spMkLst>
            <pc:docMk/>
            <pc:sldMk cId="3967562605" sldId="4138"/>
            <ac:spMk id="33" creationId="{B1EBA3F1-9B29-5DC4-2D0A-EB68F57B7E8B}"/>
          </ac:spMkLst>
        </pc:spChg>
        <pc:spChg chg="add mod">
          <ac:chgData name="Tatjana Davis" userId="79c6d995-e18a-4768-b3c2-eac52bff7248" providerId="ADAL" clId="{E8928863-2649-497E-ACF8-AC7C4A990FA3}" dt="2023-09-22T11:28:57.349" v="1313" actId="1076"/>
          <ac:spMkLst>
            <pc:docMk/>
            <pc:sldMk cId="3967562605" sldId="4138"/>
            <ac:spMk id="34" creationId="{55E70C2F-3B1C-9938-F22D-CD9A7615EB5D}"/>
          </ac:spMkLst>
        </pc:spChg>
        <pc:spChg chg="add mod">
          <ac:chgData name="Tatjana Davis" userId="79c6d995-e18a-4768-b3c2-eac52bff7248" providerId="ADAL" clId="{E8928863-2649-497E-ACF8-AC7C4A990FA3}" dt="2023-09-22T11:28:57.349" v="1313" actId="1076"/>
          <ac:spMkLst>
            <pc:docMk/>
            <pc:sldMk cId="3967562605" sldId="4138"/>
            <ac:spMk id="35" creationId="{DA5A1D07-EFF9-1D11-2D93-08072020272B}"/>
          </ac:spMkLst>
        </pc:spChg>
        <pc:spChg chg="add mod">
          <ac:chgData name="Tatjana Davis" userId="79c6d995-e18a-4768-b3c2-eac52bff7248" providerId="ADAL" clId="{E8928863-2649-497E-ACF8-AC7C4A990FA3}" dt="2023-09-22T11:28:57.349" v="1313" actId="1076"/>
          <ac:spMkLst>
            <pc:docMk/>
            <pc:sldMk cId="3967562605" sldId="4138"/>
            <ac:spMk id="36" creationId="{699EF986-7170-C528-005A-9E98BD76388C}"/>
          </ac:spMkLst>
        </pc:spChg>
        <pc:spChg chg="add mod">
          <ac:chgData name="Tatjana Davis" userId="79c6d995-e18a-4768-b3c2-eac52bff7248" providerId="ADAL" clId="{E8928863-2649-497E-ACF8-AC7C4A990FA3}" dt="2023-09-22T11:28:57.349" v="1313" actId="1076"/>
          <ac:spMkLst>
            <pc:docMk/>
            <pc:sldMk cId="3967562605" sldId="4138"/>
            <ac:spMk id="37" creationId="{CF4DDE92-27A2-985E-BEC8-38BCAB7B4481}"/>
          </ac:spMkLst>
        </pc:spChg>
        <pc:spChg chg="add mod">
          <ac:chgData name="Tatjana Davis" userId="79c6d995-e18a-4768-b3c2-eac52bff7248" providerId="ADAL" clId="{E8928863-2649-497E-ACF8-AC7C4A990FA3}" dt="2023-09-22T11:28:57.349" v="1313" actId="1076"/>
          <ac:spMkLst>
            <pc:docMk/>
            <pc:sldMk cId="3967562605" sldId="4138"/>
            <ac:spMk id="38" creationId="{4FD79337-B769-78F1-C661-CED65C9A5968}"/>
          </ac:spMkLst>
        </pc:spChg>
        <pc:spChg chg="add mod">
          <ac:chgData name="Tatjana Davis" userId="79c6d995-e18a-4768-b3c2-eac52bff7248" providerId="ADAL" clId="{E8928863-2649-497E-ACF8-AC7C4A990FA3}" dt="2023-09-22T11:28:57.349" v="1313" actId="1076"/>
          <ac:spMkLst>
            <pc:docMk/>
            <pc:sldMk cId="3967562605" sldId="4138"/>
            <ac:spMk id="39" creationId="{316978CD-98AA-919F-3F37-217F9DCF2A80}"/>
          </ac:spMkLst>
        </pc:spChg>
        <pc:spChg chg="mod">
          <ac:chgData name="Tatjana Davis" userId="79c6d995-e18a-4768-b3c2-eac52bff7248" providerId="ADAL" clId="{E8928863-2649-497E-ACF8-AC7C4A990FA3}" dt="2023-09-22T11:25:12.452" v="1290" actId="1076"/>
          <ac:spMkLst>
            <pc:docMk/>
            <pc:sldMk cId="3967562605" sldId="4138"/>
            <ac:spMk id="65" creationId="{E2A0A636-911B-496E-9EC3-B84B4B6996ED}"/>
          </ac:spMkLst>
        </pc:spChg>
        <pc:grpChg chg="add mod">
          <ac:chgData name="Tatjana Davis" userId="79c6d995-e18a-4768-b3c2-eac52bff7248" providerId="ADAL" clId="{E8928863-2649-497E-ACF8-AC7C4A990FA3}" dt="2023-09-22T11:27:26.244" v="1295"/>
          <ac:grpSpMkLst>
            <pc:docMk/>
            <pc:sldMk cId="3967562605" sldId="4138"/>
            <ac:grpSpMk id="8" creationId="{DDDD5D3B-70CC-3C52-DF76-41E66AD07FA0}"/>
          </ac:grpSpMkLst>
        </pc:grpChg>
        <pc:grpChg chg="add del mod">
          <ac:chgData name="Tatjana Davis" userId="79c6d995-e18a-4768-b3c2-eac52bff7248" providerId="ADAL" clId="{E8928863-2649-497E-ACF8-AC7C4A990FA3}" dt="2023-09-22T11:28:57.349" v="1313" actId="1076"/>
          <ac:grpSpMkLst>
            <pc:docMk/>
            <pc:sldMk cId="3967562605" sldId="4138"/>
            <ac:grpSpMk id="26" creationId="{DDDD5D3B-70CC-3C52-DF76-41E66AD07FA0}"/>
          </ac:grpSpMkLst>
        </pc:grpChg>
      </pc:sldChg>
      <pc:sldChg chg="addSp delSp modSp del mod">
        <pc:chgData name="Tatjana Davis" userId="79c6d995-e18a-4768-b3c2-eac52bff7248" providerId="ADAL" clId="{E8928863-2649-497E-ACF8-AC7C4A990FA3}" dt="2023-09-25T06:46:52.980" v="1696" actId="2696"/>
        <pc:sldMkLst>
          <pc:docMk/>
          <pc:sldMk cId="2360790116" sldId="4139"/>
        </pc:sldMkLst>
        <pc:spChg chg="add del mod">
          <ac:chgData name="Tatjana Davis" userId="79c6d995-e18a-4768-b3c2-eac52bff7248" providerId="ADAL" clId="{E8928863-2649-497E-ACF8-AC7C4A990FA3}" dt="2023-09-22T11:24:54.186" v="1286" actId="478"/>
          <ac:spMkLst>
            <pc:docMk/>
            <pc:sldMk cId="2360790116" sldId="4139"/>
            <ac:spMk id="3" creationId="{E04D4CBD-E0DF-571B-609A-A6B0EA614F1A}"/>
          </ac:spMkLst>
        </pc:spChg>
        <pc:spChg chg="del">
          <ac:chgData name="Tatjana Davis" userId="79c6d995-e18a-4768-b3c2-eac52bff7248" providerId="ADAL" clId="{E8928863-2649-497E-ACF8-AC7C4A990FA3}" dt="2023-09-22T11:24:51.858" v="1285" actId="478"/>
          <ac:spMkLst>
            <pc:docMk/>
            <pc:sldMk cId="2360790116" sldId="4139"/>
            <ac:spMk id="17" creationId="{A475BDD2-8514-4583-AF78-75B1C4110723}"/>
          </ac:spMkLst>
        </pc:spChg>
        <pc:spChg chg="mod">
          <ac:chgData name="Tatjana Davis" userId="79c6d995-e18a-4768-b3c2-eac52bff7248" providerId="ADAL" clId="{E8928863-2649-497E-ACF8-AC7C4A990FA3}" dt="2023-09-22T11:24:48.231" v="1284" actId="20577"/>
          <ac:spMkLst>
            <pc:docMk/>
            <pc:sldMk cId="2360790116" sldId="4139"/>
            <ac:spMk id="65" creationId="{E2A0A636-911B-496E-9EC3-B84B4B6996ED}"/>
          </ac:spMkLst>
        </pc:spChg>
      </pc:sldChg>
      <pc:sldChg chg="addSp delSp modSp add del mod">
        <pc:chgData name="Tatjana Davis" userId="79c6d995-e18a-4768-b3c2-eac52bff7248" providerId="ADAL" clId="{E8928863-2649-497E-ACF8-AC7C4A990FA3}" dt="2023-09-22T10:30:19.868" v="418" actId="47"/>
        <pc:sldMkLst>
          <pc:docMk/>
          <pc:sldMk cId="1237477336" sldId="4140"/>
        </pc:sldMkLst>
        <pc:spChg chg="add del mod">
          <ac:chgData name="Tatjana Davis" userId="79c6d995-e18a-4768-b3c2-eac52bff7248" providerId="ADAL" clId="{E8928863-2649-497E-ACF8-AC7C4A990FA3}" dt="2023-09-22T10:28:57.564" v="407" actId="478"/>
          <ac:spMkLst>
            <pc:docMk/>
            <pc:sldMk cId="1237477336" sldId="4140"/>
            <ac:spMk id="3" creationId="{703E38DD-B7F6-D572-5879-54EC9073BFEB}"/>
          </ac:spMkLst>
        </pc:spChg>
        <pc:spChg chg="add mod">
          <ac:chgData name="Tatjana Davis" userId="79c6d995-e18a-4768-b3c2-eac52bff7248" providerId="ADAL" clId="{E8928863-2649-497E-ACF8-AC7C4A990FA3}" dt="2023-09-22T10:29:41.740" v="413" actId="14100"/>
          <ac:spMkLst>
            <pc:docMk/>
            <pc:sldMk cId="1237477336" sldId="4140"/>
            <ac:spMk id="4" creationId="{65964382-65A5-349A-7347-A9FE14A2CE15}"/>
          </ac:spMkLst>
        </pc:spChg>
        <pc:spChg chg="add mod">
          <ac:chgData name="Tatjana Davis" userId="79c6d995-e18a-4768-b3c2-eac52bff7248" providerId="ADAL" clId="{E8928863-2649-497E-ACF8-AC7C4A990FA3}" dt="2023-09-22T10:29:41.740" v="413" actId="14100"/>
          <ac:spMkLst>
            <pc:docMk/>
            <pc:sldMk cId="1237477336" sldId="4140"/>
            <ac:spMk id="5" creationId="{855B7AA4-FE07-4904-98E5-632F0D3CBABE}"/>
          </ac:spMkLst>
        </pc:spChg>
        <pc:spChg chg="add mod">
          <ac:chgData name="Tatjana Davis" userId="79c6d995-e18a-4768-b3c2-eac52bff7248" providerId="ADAL" clId="{E8928863-2649-497E-ACF8-AC7C4A990FA3}" dt="2023-09-22T10:29:41.740" v="413" actId="14100"/>
          <ac:spMkLst>
            <pc:docMk/>
            <pc:sldMk cId="1237477336" sldId="4140"/>
            <ac:spMk id="6" creationId="{52EC0825-40E6-45CC-4AA7-6AF750B738E2}"/>
          </ac:spMkLst>
        </pc:spChg>
        <pc:spChg chg="add mod">
          <ac:chgData name="Tatjana Davis" userId="79c6d995-e18a-4768-b3c2-eac52bff7248" providerId="ADAL" clId="{E8928863-2649-497E-ACF8-AC7C4A990FA3}" dt="2023-09-22T10:29:41.740" v="413" actId="14100"/>
          <ac:spMkLst>
            <pc:docMk/>
            <pc:sldMk cId="1237477336" sldId="4140"/>
            <ac:spMk id="7" creationId="{5C087C33-1ACB-2E7A-8F59-4F18122E15FB}"/>
          </ac:spMkLst>
        </pc:spChg>
        <pc:spChg chg="add mod">
          <ac:chgData name="Tatjana Davis" userId="79c6d995-e18a-4768-b3c2-eac52bff7248" providerId="ADAL" clId="{E8928863-2649-497E-ACF8-AC7C4A990FA3}" dt="2023-09-22T10:29:41.740" v="413" actId="14100"/>
          <ac:spMkLst>
            <pc:docMk/>
            <pc:sldMk cId="1237477336" sldId="4140"/>
            <ac:spMk id="8" creationId="{3260CD93-3418-C3CF-B1F0-BA09E3C4B171}"/>
          </ac:spMkLst>
        </pc:spChg>
        <pc:spChg chg="add mod">
          <ac:chgData name="Tatjana Davis" userId="79c6d995-e18a-4768-b3c2-eac52bff7248" providerId="ADAL" clId="{E8928863-2649-497E-ACF8-AC7C4A990FA3}" dt="2023-09-22T10:29:41.740" v="413" actId="14100"/>
          <ac:spMkLst>
            <pc:docMk/>
            <pc:sldMk cId="1237477336" sldId="4140"/>
            <ac:spMk id="9" creationId="{DCB16EC3-553E-ED75-9F38-DC13EF25AA2C}"/>
          </ac:spMkLst>
        </pc:spChg>
        <pc:spChg chg="add mod">
          <ac:chgData name="Tatjana Davis" userId="79c6d995-e18a-4768-b3c2-eac52bff7248" providerId="ADAL" clId="{E8928863-2649-497E-ACF8-AC7C4A990FA3}" dt="2023-09-22T10:29:41.740" v="413" actId="14100"/>
          <ac:spMkLst>
            <pc:docMk/>
            <pc:sldMk cId="1237477336" sldId="4140"/>
            <ac:spMk id="10" creationId="{FBEE8C87-BE89-3673-67F3-FC8A42F3C6BD}"/>
          </ac:spMkLst>
        </pc:spChg>
        <pc:spChg chg="add mod">
          <ac:chgData name="Tatjana Davis" userId="79c6d995-e18a-4768-b3c2-eac52bff7248" providerId="ADAL" clId="{E8928863-2649-497E-ACF8-AC7C4A990FA3}" dt="2023-09-22T10:29:41.740" v="413" actId="14100"/>
          <ac:spMkLst>
            <pc:docMk/>
            <pc:sldMk cId="1237477336" sldId="4140"/>
            <ac:spMk id="11" creationId="{B413FF05-A057-96BC-4CA7-BBE757A8D52A}"/>
          </ac:spMkLst>
        </pc:spChg>
        <pc:spChg chg="add mod">
          <ac:chgData name="Tatjana Davis" userId="79c6d995-e18a-4768-b3c2-eac52bff7248" providerId="ADAL" clId="{E8928863-2649-497E-ACF8-AC7C4A990FA3}" dt="2023-09-22T10:29:41.740" v="413" actId="14100"/>
          <ac:spMkLst>
            <pc:docMk/>
            <pc:sldMk cId="1237477336" sldId="4140"/>
            <ac:spMk id="12" creationId="{49543D33-2C8C-8180-90A6-CFEE55A2E330}"/>
          </ac:spMkLst>
        </pc:spChg>
        <pc:spChg chg="add mod">
          <ac:chgData name="Tatjana Davis" userId="79c6d995-e18a-4768-b3c2-eac52bff7248" providerId="ADAL" clId="{E8928863-2649-497E-ACF8-AC7C4A990FA3}" dt="2023-09-22T10:29:41.740" v="413" actId="14100"/>
          <ac:spMkLst>
            <pc:docMk/>
            <pc:sldMk cId="1237477336" sldId="4140"/>
            <ac:spMk id="13" creationId="{7D8C3503-E430-F7D6-0990-1743FEBAEDD5}"/>
          </ac:spMkLst>
        </pc:spChg>
        <pc:spChg chg="add mod">
          <ac:chgData name="Tatjana Davis" userId="79c6d995-e18a-4768-b3c2-eac52bff7248" providerId="ADAL" clId="{E8928863-2649-497E-ACF8-AC7C4A990FA3}" dt="2023-09-22T10:29:41.740" v="413" actId="14100"/>
          <ac:spMkLst>
            <pc:docMk/>
            <pc:sldMk cId="1237477336" sldId="4140"/>
            <ac:spMk id="14" creationId="{9C7F1275-44EA-73D8-E710-43CA3DDBD1DC}"/>
          </ac:spMkLst>
        </pc:spChg>
        <pc:spChg chg="add mod">
          <ac:chgData name="Tatjana Davis" userId="79c6d995-e18a-4768-b3c2-eac52bff7248" providerId="ADAL" clId="{E8928863-2649-497E-ACF8-AC7C4A990FA3}" dt="2023-09-22T10:29:41.740" v="413" actId="14100"/>
          <ac:spMkLst>
            <pc:docMk/>
            <pc:sldMk cId="1237477336" sldId="4140"/>
            <ac:spMk id="15" creationId="{9FDC5BB6-4B07-86CE-D615-317109AD01FC}"/>
          </ac:spMkLst>
        </pc:spChg>
        <pc:spChg chg="add mod">
          <ac:chgData name="Tatjana Davis" userId="79c6d995-e18a-4768-b3c2-eac52bff7248" providerId="ADAL" clId="{E8928863-2649-497E-ACF8-AC7C4A990FA3}" dt="2023-09-22T10:29:41.740" v="413" actId="14100"/>
          <ac:spMkLst>
            <pc:docMk/>
            <pc:sldMk cId="1237477336" sldId="4140"/>
            <ac:spMk id="16" creationId="{30096BC2-CCFE-09B6-74F2-AEEA0A4D76F6}"/>
          </ac:spMkLst>
        </pc:spChg>
        <pc:spChg chg="del">
          <ac:chgData name="Tatjana Davis" userId="79c6d995-e18a-4768-b3c2-eac52bff7248" providerId="ADAL" clId="{E8928863-2649-497E-ACF8-AC7C4A990FA3}" dt="2023-09-22T10:28:33.268" v="406" actId="478"/>
          <ac:spMkLst>
            <pc:docMk/>
            <pc:sldMk cId="1237477336" sldId="4140"/>
            <ac:spMk id="17" creationId="{A475BDD2-8514-4583-AF78-75B1C4110723}"/>
          </ac:spMkLst>
        </pc:spChg>
        <pc:spChg chg="add mod">
          <ac:chgData name="Tatjana Davis" userId="79c6d995-e18a-4768-b3c2-eac52bff7248" providerId="ADAL" clId="{E8928863-2649-497E-ACF8-AC7C4A990FA3}" dt="2023-09-22T10:29:41.740" v="413" actId="14100"/>
          <ac:spMkLst>
            <pc:docMk/>
            <pc:sldMk cId="1237477336" sldId="4140"/>
            <ac:spMk id="18" creationId="{797FE504-23FD-58A0-025D-FD68AC56F97A}"/>
          </ac:spMkLst>
        </pc:spChg>
        <pc:spChg chg="add mod">
          <ac:chgData name="Tatjana Davis" userId="79c6d995-e18a-4768-b3c2-eac52bff7248" providerId="ADAL" clId="{E8928863-2649-497E-ACF8-AC7C4A990FA3}" dt="2023-09-22T10:29:41.740" v="413" actId="14100"/>
          <ac:spMkLst>
            <pc:docMk/>
            <pc:sldMk cId="1237477336" sldId="4140"/>
            <ac:spMk id="29" creationId="{D1AD3EBF-FCF0-8B7E-402C-05EEE4586275}"/>
          </ac:spMkLst>
        </pc:spChg>
        <pc:spChg chg="add mod">
          <ac:chgData name="Tatjana Davis" userId="79c6d995-e18a-4768-b3c2-eac52bff7248" providerId="ADAL" clId="{E8928863-2649-497E-ACF8-AC7C4A990FA3}" dt="2023-09-22T10:29:41.740" v="413" actId="14100"/>
          <ac:spMkLst>
            <pc:docMk/>
            <pc:sldMk cId="1237477336" sldId="4140"/>
            <ac:spMk id="30" creationId="{77958601-FC7A-8886-C288-29CFB7596782}"/>
          </ac:spMkLst>
        </pc:spChg>
        <pc:spChg chg="add mod">
          <ac:chgData name="Tatjana Davis" userId="79c6d995-e18a-4768-b3c2-eac52bff7248" providerId="ADAL" clId="{E8928863-2649-497E-ACF8-AC7C4A990FA3}" dt="2023-09-22T10:29:41.740" v="413" actId="14100"/>
          <ac:spMkLst>
            <pc:docMk/>
            <pc:sldMk cId="1237477336" sldId="4140"/>
            <ac:spMk id="31" creationId="{EDFC64AD-AA17-EA54-5DC3-F600D9B0145E}"/>
          </ac:spMkLst>
        </pc:spChg>
        <pc:spChg chg="add mod">
          <ac:chgData name="Tatjana Davis" userId="79c6d995-e18a-4768-b3c2-eac52bff7248" providerId="ADAL" clId="{E8928863-2649-497E-ACF8-AC7C4A990FA3}" dt="2023-09-22T10:29:41.740" v="413" actId="14100"/>
          <ac:spMkLst>
            <pc:docMk/>
            <pc:sldMk cId="1237477336" sldId="4140"/>
            <ac:spMk id="32" creationId="{CA5FB5D2-5966-6018-4506-780999DEAC00}"/>
          </ac:spMkLst>
        </pc:spChg>
        <pc:spChg chg="add mod">
          <ac:chgData name="Tatjana Davis" userId="79c6d995-e18a-4768-b3c2-eac52bff7248" providerId="ADAL" clId="{E8928863-2649-497E-ACF8-AC7C4A990FA3}" dt="2023-09-22T10:29:41.740" v="413" actId="14100"/>
          <ac:spMkLst>
            <pc:docMk/>
            <pc:sldMk cId="1237477336" sldId="4140"/>
            <ac:spMk id="33" creationId="{118392B2-3968-2237-848E-C3C9355341C8}"/>
          </ac:spMkLst>
        </pc:spChg>
        <pc:spChg chg="add mod">
          <ac:chgData name="Tatjana Davis" userId="79c6d995-e18a-4768-b3c2-eac52bff7248" providerId="ADAL" clId="{E8928863-2649-497E-ACF8-AC7C4A990FA3}" dt="2023-09-22T10:29:41.740" v="413" actId="14100"/>
          <ac:spMkLst>
            <pc:docMk/>
            <pc:sldMk cId="1237477336" sldId="4140"/>
            <ac:spMk id="34" creationId="{885FF8A1-8B12-F192-A3C7-DC99528EA0B2}"/>
          </ac:spMkLst>
        </pc:spChg>
        <pc:spChg chg="add mod">
          <ac:chgData name="Tatjana Davis" userId="79c6d995-e18a-4768-b3c2-eac52bff7248" providerId="ADAL" clId="{E8928863-2649-497E-ACF8-AC7C4A990FA3}" dt="2023-09-22T10:29:41.740" v="413" actId="14100"/>
          <ac:spMkLst>
            <pc:docMk/>
            <pc:sldMk cId="1237477336" sldId="4140"/>
            <ac:spMk id="35" creationId="{5671F190-B12F-BC4A-C04A-3D2EB74112E4}"/>
          </ac:spMkLst>
        </pc:spChg>
        <pc:spChg chg="add mod">
          <ac:chgData name="Tatjana Davis" userId="79c6d995-e18a-4768-b3c2-eac52bff7248" providerId="ADAL" clId="{E8928863-2649-497E-ACF8-AC7C4A990FA3}" dt="2023-09-22T10:29:41.740" v="413" actId="14100"/>
          <ac:spMkLst>
            <pc:docMk/>
            <pc:sldMk cId="1237477336" sldId="4140"/>
            <ac:spMk id="36" creationId="{70F6A6A7-0A69-00F2-D18C-28CECD90C4D2}"/>
          </ac:spMkLst>
        </pc:spChg>
        <pc:spChg chg="add mod">
          <ac:chgData name="Tatjana Davis" userId="79c6d995-e18a-4768-b3c2-eac52bff7248" providerId="ADAL" clId="{E8928863-2649-497E-ACF8-AC7C4A990FA3}" dt="2023-09-22T10:29:41.740" v="413" actId="14100"/>
          <ac:spMkLst>
            <pc:docMk/>
            <pc:sldMk cId="1237477336" sldId="4140"/>
            <ac:spMk id="37" creationId="{6A904DDA-9B9E-3F77-E0F5-454A4C51B313}"/>
          </ac:spMkLst>
        </pc:spChg>
        <pc:spChg chg="add mod">
          <ac:chgData name="Tatjana Davis" userId="79c6d995-e18a-4768-b3c2-eac52bff7248" providerId="ADAL" clId="{E8928863-2649-497E-ACF8-AC7C4A990FA3}" dt="2023-09-22T10:29:41.740" v="413" actId="14100"/>
          <ac:spMkLst>
            <pc:docMk/>
            <pc:sldMk cId="1237477336" sldId="4140"/>
            <ac:spMk id="38" creationId="{9F522E34-5FDF-31F2-795B-D35C36B9A2F4}"/>
          </ac:spMkLst>
        </pc:spChg>
        <pc:spChg chg="add mod">
          <ac:chgData name="Tatjana Davis" userId="79c6d995-e18a-4768-b3c2-eac52bff7248" providerId="ADAL" clId="{E8928863-2649-497E-ACF8-AC7C4A990FA3}" dt="2023-09-22T10:29:41.740" v="413" actId="14100"/>
          <ac:spMkLst>
            <pc:docMk/>
            <pc:sldMk cId="1237477336" sldId="4140"/>
            <ac:spMk id="39" creationId="{4FF8A9DB-91F8-B319-1FED-023DBCFF0E4E}"/>
          </ac:spMkLst>
        </pc:spChg>
        <pc:spChg chg="add mod">
          <ac:chgData name="Tatjana Davis" userId="79c6d995-e18a-4768-b3c2-eac52bff7248" providerId="ADAL" clId="{E8928863-2649-497E-ACF8-AC7C4A990FA3}" dt="2023-09-22T10:29:41.740" v="413" actId="14100"/>
          <ac:spMkLst>
            <pc:docMk/>
            <pc:sldMk cId="1237477336" sldId="4140"/>
            <ac:spMk id="40" creationId="{9EA14C27-098B-24CA-8B98-D394A41F63E1}"/>
          </ac:spMkLst>
        </pc:spChg>
        <pc:spChg chg="add mod">
          <ac:chgData name="Tatjana Davis" userId="79c6d995-e18a-4768-b3c2-eac52bff7248" providerId="ADAL" clId="{E8928863-2649-497E-ACF8-AC7C4A990FA3}" dt="2023-09-22T10:29:41.740" v="413" actId="14100"/>
          <ac:spMkLst>
            <pc:docMk/>
            <pc:sldMk cId="1237477336" sldId="4140"/>
            <ac:spMk id="41" creationId="{3A6FC66C-E27D-79DD-F4CE-DAC7CE6D1033}"/>
          </ac:spMkLst>
        </pc:spChg>
        <pc:spChg chg="add mod">
          <ac:chgData name="Tatjana Davis" userId="79c6d995-e18a-4768-b3c2-eac52bff7248" providerId="ADAL" clId="{E8928863-2649-497E-ACF8-AC7C4A990FA3}" dt="2023-09-22T10:29:41.740" v="413" actId="14100"/>
          <ac:spMkLst>
            <pc:docMk/>
            <pc:sldMk cId="1237477336" sldId="4140"/>
            <ac:spMk id="42" creationId="{CCB3DD11-038C-E006-962D-8EE5DB987E11}"/>
          </ac:spMkLst>
        </pc:spChg>
        <pc:spChg chg="add mod">
          <ac:chgData name="Tatjana Davis" userId="79c6d995-e18a-4768-b3c2-eac52bff7248" providerId="ADAL" clId="{E8928863-2649-497E-ACF8-AC7C4A990FA3}" dt="2023-09-22T10:29:41.740" v="413" actId="14100"/>
          <ac:spMkLst>
            <pc:docMk/>
            <pc:sldMk cId="1237477336" sldId="4140"/>
            <ac:spMk id="43" creationId="{27635529-8F97-9B26-B68A-5ECBF853D72B}"/>
          </ac:spMkLst>
        </pc:spChg>
        <pc:spChg chg="add mod">
          <ac:chgData name="Tatjana Davis" userId="79c6d995-e18a-4768-b3c2-eac52bff7248" providerId="ADAL" clId="{E8928863-2649-497E-ACF8-AC7C4A990FA3}" dt="2023-09-22T10:29:41.740" v="413" actId="14100"/>
          <ac:spMkLst>
            <pc:docMk/>
            <pc:sldMk cId="1237477336" sldId="4140"/>
            <ac:spMk id="44" creationId="{4D03D96E-4C2D-9745-F723-DAEC616B0B73}"/>
          </ac:spMkLst>
        </pc:spChg>
        <pc:spChg chg="add mod">
          <ac:chgData name="Tatjana Davis" userId="79c6d995-e18a-4768-b3c2-eac52bff7248" providerId="ADAL" clId="{E8928863-2649-497E-ACF8-AC7C4A990FA3}" dt="2023-09-22T10:29:41.740" v="413" actId="14100"/>
          <ac:spMkLst>
            <pc:docMk/>
            <pc:sldMk cId="1237477336" sldId="4140"/>
            <ac:spMk id="45" creationId="{917BCAB5-5603-6BFD-38E6-EEF1CE0D100B}"/>
          </ac:spMkLst>
        </pc:spChg>
        <pc:spChg chg="add mod">
          <ac:chgData name="Tatjana Davis" userId="79c6d995-e18a-4768-b3c2-eac52bff7248" providerId="ADAL" clId="{E8928863-2649-497E-ACF8-AC7C4A990FA3}" dt="2023-09-22T10:29:41.740" v="413" actId="14100"/>
          <ac:spMkLst>
            <pc:docMk/>
            <pc:sldMk cId="1237477336" sldId="4140"/>
            <ac:spMk id="46" creationId="{8C477A7E-E62B-7289-1439-232CB3BB64D5}"/>
          </ac:spMkLst>
        </pc:spChg>
        <pc:spChg chg="add mod">
          <ac:chgData name="Tatjana Davis" userId="79c6d995-e18a-4768-b3c2-eac52bff7248" providerId="ADAL" clId="{E8928863-2649-497E-ACF8-AC7C4A990FA3}" dt="2023-09-22T10:29:41.740" v="413" actId="14100"/>
          <ac:spMkLst>
            <pc:docMk/>
            <pc:sldMk cId="1237477336" sldId="4140"/>
            <ac:spMk id="47" creationId="{D897BB53-E049-960C-21FD-0CEF60ADD58F}"/>
          </ac:spMkLst>
        </pc:spChg>
        <pc:spChg chg="add mod">
          <ac:chgData name="Tatjana Davis" userId="79c6d995-e18a-4768-b3c2-eac52bff7248" providerId="ADAL" clId="{E8928863-2649-497E-ACF8-AC7C4A990FA3}" dt="2023-09-22T10:29:41.740" v="413" actId="14100"/>
          <ac:spMkLst>
            <pc:docMk/>
            <pc:sldMk cId="1237477336" sldId="4140"/>
            <ac:spMk id="48" creationId="{2F5C7604-5E2E-9F3E-3EAC-35B13F40E33E}"/>
          </ac:spMkLst>
        </pc:spChg>
        <pc:spChg chg="mod">
          <ac:chgData name="Tatjana Davis" userId="79c6d995-e18a-4768-b3c2-eac52bff7248" providerId="ADAL" clId="{E8928863-2649-497E-ACF8-AC7C4A990FA3}" dt="2023-09-22T10:29:41.740" v="413" actId="14100"/>
          <ac:spMkLst>
            <pc:docMk/>
            <pc:sldMk cId="1237477336" sldId="4140"/>
            <ac:spMk id="65" creationId="{E2A0A636-911B-496E-9EC3-B84B4B6996ED}"/>
          </ac:spMkLst>
        </pc:spChg>
        <pc:cxnChg chg="add mod">
          <ac:chgData name="Tatjana Davis" userId="79c6d995-e18a-4768-b3c2-eac52bff7248" providerId="ADAL" clId="{E8928863-2649-497E-ACF8-AC7C4A990FA3}" dt="2023-09-22T10:29:41.740" v="413" actId="14100"/>
          <ac:cxnSpMkLst>
            <pc:docMk/>
            <pc:sldMk cId="1237477336" sldId="4140"/>
            <ac:cxnSpMk id="19" creationId="{1F2C1F1B-8D8C-44C0-0BBD-40411302B631}"/>
          </ac:cxnSpMkLst>
        </pc:cxnChg>
        <pc:cxnChg chg="add mod">
          <ac:chgData name="Tatjana Davis" userId="79c6d995-e18a-4768-b3c2-eac52bff7248" providerId="ADAL" clId="{E8928863-2649-497E-ACF8-AC7C4A990FA3}" dt="2023-09-22T10:29:41.740" v="413" actId="14100"/>
          <ac:cxnSpMkLst>
            <pc:docMk/>
            <pc:sldMk cId="1237477336" sldId="4140"/>
            <ac:cxnSpMk id="20" creationId="{18D964B1-C533-2E65-16D6-4BAB10610E5D}"/>
          </ac:cxnSpMkLst>
        </pc:cxnChg>
        <pc:cxnChg chg="add mod">
          <ac:chgData name="Tatjana Davis" userId="79c6d995-e18a-4768-b3c2-eac52bff7248" providerId="ADAL" clId="{E8928863-2649-497E-ACF8-AC7C4A990FA3}" dt="2023-09-22T10:29:41.740" v="413" actId="14100"/>
          <ac:cxnSpMkLst>
            <pc:docMk/>
            <pc:sldMk cId="1237477336" sldId="4140"/>
            <ac:cxnSpMk id="21" creationId="{CC376D69-63F1-2955-FC89-EAC4542819DD}"/>
          </ac:cxnSpMkLst>
        </pc:cxnChg>
        <pc:cxnChg chg="add mod">
          <ac:chgData name="Tatjana Davis" userId="79c6d995-e18a-4768-b3c2-eac52bff7248" providerId="ADAL" clId="{E8928863-2649-497E-ACF8-AC7C4A990FA3}" dt="2023-09-22T10:29:41.740" v="413" actId="14100"/>
          <ac:cxnSpMkLst>
            <pc:docMk/>
            <pc:sldMk cId="1237477336" sldId="4140"/>
            <ac:cxnSpMk id="22" creationId="{32262338-77C4-310A-55FD-FFE0A6C519DA}"/>
          </ac:cxnSpMkLst>
        </pc:cxnChg>
        <pc:cxnChg chg="add mod">
          <ac:chgData name="Tatjana Davis" userId="79c6d995-e18a-4768-b3c2-eac52bff7248" providerId="ADAL" clId="{E8928863-2649-497E-ACF8-AC7C4A990FA3}" dt="2023-09-22T10:29:41.740" v="413" actId="14100"/>
          <ac:cxnSpMkLst>
            <pc:docMk/>
            <pc:sldMk cId="1237477336" sldId="4140"/>
            <ac:cxnSpMk id="23" creationId="{77FE6BC5-A683-6DCE-05AA-2B26AB429466}"/>
          </ac:cxnSpMkLst>
        </pc:cxnChg>
        <pc:cxnChg chg="add mod">
          <ac:chgData name="Tatjana Davis" userId="79c6d995-e18a-4768-b3c2-eac52bff7248" providerId="ADAL" clId="{E8928863-2649-497E-ACF8-AC7C4A990FA3}" dt="2023-09-22T10:29:41.740" v="413" actId="14100"/>
          <ac:cxnSpMkLst>
            <pc:docMk/>
            <pc:sldMk cId="1237477336" sldId="4140"/>
            <ac:cxnSpMk id="24" creationId="{E5E3CFAB-2491-A5FB-21DF-EC6A066878C5}"/>
          </ac:cxnSpMkLst>
        </pc:cxnChg>
        <pc:cxnChg chg="add mod">
          <ac:chgData name="Tatjana Davis" userId="79c6d995-e18a-4768-b3c2-eac52bff7248" providerId="ADAL" clId="{E8928863-2649-497E-ACF8-AC7C4A990FA3}" dt="2023-09-22T10:29:41.740" v="413" actId="14100"/>
          <ac:cxnSpMkLst>
            <pc:docMk/>
            <pc:sldMk cId="1237477336" sldId="4140"/>
            <ac:cxnSpMk id="25" creationId="{22366226-3FF5-6DE6-B3CB-E60BBB570585}"/>
          </ac:cxnSpMkLst>
        </pc:cxnChg>
        <pc:cxnChg chg="add mod">
          <ac:chgData name="Tatjana Davis" userId="79c6d995-e18a-4768-b3c2-eac52bff7248" providerId="ADAL" clId="{E8928863-2649-497E-ACF8-AC7C4A990FA3}" dt="2023-09-22T10:29:41.740" v="413" actId="14100"/>
          <ac:cxnSpMkLst>
            <pc:docMk/>
            <pc:sldMk cId="1237477336" sldId="4140"/>
            <ac:cxnSpMk id="26" creationId="{18343998-3BC0-AB0F-E1E4-E683877C69A9}"/>
          </ac:cxnSpMkLst>
        </pc:cxnChg>
        <pc:cxnChg chg="add mod">
          <ac:chgData name="Tatjana Davis" userId="79c6d995-e18a-4768-b3c2-eac52bff7248" providerId="ADAL" clId="{E8928863-2649-497E-ACF8-AC7C4A990FA3}" dt="2023-09-22T10:29:41.740" v="413" actId="14100"/>
          <ac:cxnSpMkLst>
            <pc:docMk/>
            <pc:sldMk cId="1237477336" sldId="4140"/>
            <ac:cxnSpMk id="27" creationId="{B7B03ED2-3064-FCF5-34BB-067464A29556}"/>
          </ac:cxnSpMkLst>
        </pc:cxnChg>
        <pc:cxnChg chg="add mod">
          <ac:chgData name="Tatjana Davis" userId="79c6d995-e18a-4768-b3c2-eac52bff7248" providerId="ADAL" clId="{E8928863-2649-497E-ACF8-AC7C4A990FA3}" dt="2023-09-22T10:29:41.740" v="413" actId="14100"/>
          <ac:cxnSpMkLst>
            <pc:docMk/>
            <pc:sldMk cId="1237477336" sldId="4140"/>
            <ac:cxnSpMk id="28" creationId="{D4EDA2C7-EAAF-7C3E-45D1-1D80E016B1FF}"/>
          </ac:cxnSpMkLst>
        </pc:cxnChg>
      </pc:sldChg>
      <pc:sldChg chg="addSp delSp modSp add mod">
        <pc:chgData name="Tatjana Davis" userId="79c6d995-e18a-4768-b3c2-eac52bff7248" providerId="ADAL" clId="{E8928863-2649-497E-ACF8-AC7C4A990FA3}" dt="2023-09-22T11:24:18.892" v="1256" actId="207"/>
        <pc:sldMkLst>
          <pc:docMk/>
          <pc:sldMk cId="4114282008" sldId="4141"/>
        </pc:sldMkLst>
        <pc:spChg chg="add del mod">
          <ac:chgData name="Tatjana Davis" userId="79c6d995-e18a-4768-b3c2-eac52bff7248" providerId="ADAL" clId="{E8928863-2649-497E-ACF8-AC7C4A990FA3}" dt="2023-09-22T10:33:55.818" v="441" actId="478"/>
          <ac:spMkLst>
            <pc:docMk/>
            <pc:sldMk cId="4114282008" sldId="4141"/>
            <ac:spMk id="3" creationId="{40050535-4A2D-BCD3-104E-0914D79B5C9C}"/>
          </ac:spMkLst>
        </pc:spChg>
        <pc:spChg chg="add mod">
          <ac:chgData name="Tatjana Davis" userId="79c6d995-e18a-4768-b3c2-eac52bff7248" providerId="ADAL" clId="{E8928863-2649-497E-ACF8-AC7C4A990FA3}" dt="2023-09-22T10:33:52.848" v="440"/>
          <ac:spMkLst>
            <pc:docMk/>
            <pc:sldMk cId="4114282008" sldId="4141"/>
            <ac:spMk id="4" creationId="{C5F5F4D3-A319-7376-229D-81939FCF2000}"/>
          </ac:spMkLst>
        </pc:spChg>
        <pc:spChg chg="add mod">
          <ac:chgData name="Tatjana Davis" userId="79c6d995-e18a-4768-b3c2-eac52bff7248" providerId="ADAL" clId="{E8928863-2649-497E-ACF8-AC7C4A990FA3}" dt="2023-09-22T10:33:52.848" v="440"/>
          <ac:spMkLst>
            <pc:docMk/>
            <pc:sldMk cId="4114282008" sldId="4141"/>
            <ac:spMk id="5" creationId="{855F9406-76A0-8061-C112-2DA3E8E73E2C}"/>
          </ac:spMkLst>
        </pc:spChg>
        <pc:spChg chg="add del mod">
          <ac:chgData name="Tatjana Davis" userId="79c6d995-e18a-4768-b3c2-eac52bff7248" providerId="ADAL" clId="{E8928863-2649-497E-ACF8-AC7C4A990FA3}" dt="2023-09-22T11:23:57.265" v="1250" actId="478"/>
          <ac:spMkLst>
            <pc:docMk/>
            <pc:sldMk cId="4114282008" sldId="4141"/>
            <ac:spMk id="6" creationId="{FD1C6F71-9CCF-5CDF-E101-1F39647EF72A}"/>
          </ac:spMkLst>
        </pc:spChg>
        <pc:spChg chg="add mod">
          <ac:chgData name="Tatjana Davis" userId="79c6d995-e18a-4768-b3c2-eac52bff7248" providerId="ADAL" clId="{E8928863-2649-497E-ACF8-AC7C4A990FA3}" dt="2023-09-22T11:23:01.520" v="1238" actId="404"/>
          <ac:spMkLst>
            <pc:docMk/>
            <pc:sldMk cId="4114282008" sldId="4141"/>
            <ac:spMk id="7" creationId="{C9367677-5361-0FBE-E06A-B4EBA70663C1}"/>
          </ac:spMkLst>
        </pc:spChg>
        <pc:spChg chg="add del mod">
          <ac:chgData name="Tatjana Davis" userId="79c6d995-e18a-4768-b3c2-eac52bff7248" providerId="ADAL" clId="{E8928863-2649-497E-ACF8-AC7C4A990FA3}" dt="2023-09-22T10:43:10.240" v="540" actId="478"/>
          <ac:spMkLst>
            <pc:docMk/>
            <pc:sldMk cId="4114282008" sldId="4141"/>
            <ac:spMk id="8" creationId="{3DD33BA2-1F8A-405F-25FA-9A83D8149538}"/>
          </ac:spMkLst>
        </pc:spChg>
        <pc:spChg chg="add mod">
          <ac:chgData name="Tatjana Davis" userId="79c6d995-e18a-4768-b3c2-eac52bff7248" providerId="ADAL" clId="{E8928863-2649-497E-ACF8-AC7C4A990FA3}" dt="2023-09-22T10:45:27.642" v="556" actId="1076"/>
          <ac:spMkLst>
            <pc:docMk/>
            <pc:sldMk cId="4114282008" sldId="4141"/>
            <ac:spMk id="9" creationId="{5918A23E-27CE-7ACD-112A-A8FF75DCA4D6}"/>
          </ac:spMkLst>
        </pc:spChg>
        <pc:spChg chg="add mod">
          <ac:chgData name="Tatjana Davis" userId="79c6d995-e18a-4768-b3c2-eac52bff7248" providerId="ADAL" clId="{E8928863-2649-497E-ACF8-AC7C4A990FA3}" dt="2023-09-22T10:46:12.978" v="559" actId="1076"/>
          <ac:spMkLst>
            <pc:docMk/>
            <pc:sldMk cId="4114282008" sldId="4141"/>
            <ac:spMk id="10" creationId="{E002C0F6-B996-0DB3-09F0-0C51BF99FE2A}"/>
          </ac:spMkLst>
        </pc:spChg>
        <pc:spChg chg="add mod">
          <ac:chgData name="Tatjana Davis" userId="79c6d995-e18a-4768-b3c2-eac52bff7248" providerId="ADAL" clId="{E8928863-2649-497E-ACF8-AC7C4A990FA3}" dt="2023-09-22T10:46:40.869" v="561" actId="1076"/>
          <ac:spMkLst>
            <pc:docMk/>
            <pc:sldMk cId="4114282008" sldId="4141"/>
            <ac:spMk id="11" creationId="{9B4C9F64-7241-D58A-DDA5-5ADB8FC07DC2}"/>
          </ac:spMkLst>
        </pc:spChg>
        <pc:spChg chg="add mod">
          <ac:chgData name="Tatjana Davis" userId="79c6d995-e18a-4768-b3c2-eac52bff7248" providerId="ADAL" clId="{E8928863-2649-497E-ACF8-AC7C4A990FA3}" dt="2023-09-22T10:33:52.848" v="440"/>
          <ac:spMkLst>
            <pc:docMk/>
            <pc:sldMk cId="4114282008" sldId="4141"/>
            <ac:spMk id="12" creationId="{0A06C435-4970-93F8-F425-6193A330F3C7}"/>
          </ac:spMkLst>
        </pc:spChg>
        <pc:spChg chg="add del mod">
          <ac:chgData name="Tatjana Davis" userId="79c6d995-e18a-4768-b3c2-eac52bff7248" providerId="ADAL" clId="{E8928863-2649-497E-ACF8-AC7C4A990FA3}" dt="2023-09-22T10:43:06.326" v="538" actId="478"/>
          <ac:spMkLst>
            <pc:docMk/>
            <pc:sldMk cId="4114282008" sldId="4141"/>
            <ac:spMk id="13" creationId="{A5401FBC-A91C-47C4-A5E4-81E4493B76EA}"/>
          </ac:spMkLst>
        </pc:spChg>
        <pc:spChg chg="add mod">
          <ac:chgData name="Tatjana Davis" userId="79c6d995-e18a-4768-b3c2-eac52bff7248" providerId="ADAL" clId="{E8928863-2649-497E-ACF8-AC7C4A990FA3}" dt="2023-09-22T11:12:12.010" v="818" actId="1076"/>
          <ac:spMkLst>
            <pc:docMk/>
            <pc:sldMk cId="4114282008" sldId="4141"/>
            <ac:spMk id="14" creationId="{D25FD5CE-6E0A-C5C9-3186-095CA2E466B9}"/>
          </ac:spMkLst>
        </pc:spChg>
        <pc:spChg chg="add del mod">
          <ac:chgData name="Tatjana Davis" userId="79c6d995-e18a-4768-b3c2-eac52bff7248" providerId="ADAL" clId="{E8928863-2649-497E-ACF8-AC7C4A990FA3}" dt="2023-09-22T11:12:24.021" v="823" actId="1076"/>
          <ac:spMkLst>
            <pc:docMk/>
            <pc:sldMk cId="4114282008" sldId="4141"/>
            <ac:spMk id="15" creationId="{34FB62A3-E32A-EDC7-B72C-2159D0BD9C6D}"/>
          </ac:spMkLst>
        </pc:spChg>
        <pc:spChg chg="add mod">
          <ac:chgData name="Tatjana Davis" userId="79c6d995-e18a-4768-b3c2-eac52bff7248" providerId="ADAL" clId="{E8928863-2649-497E-ACF8-AC7C4A990FA3}" dt="2023-09-22T10:44:03.037" v="549" actId="1076"/>
          <ac:spMkLst>
            <pc:docMk/>
            <pc:sldMk cId="4114282008" sldId="4141"/>
            <ac:spMk id="16" creationId="{0B42EA2F-1528-9969-6A9C-21F8092FE96B}"/>
          </ac:spMkLst>
        </pc:spChg>
        <pc:spChg chg="del">
          <ac:chgData name="Tatjana Davis" userId="79c6d995-e18a-4768-b3c2-eac52bff7248" providerId="ADAL" clId="{E8928863-2649-497E-ACF8-AC7C4A990FA3}" dt="2023-09-22T10:33:48.686" v="439" actId="478"/>
          <ac:spMkLst>
            <pc:docMk/>
            <pc:sldMk cId="4114282008" sldId="4141"/>
            <ac:spMk id="17" creationId="{A475BDD2-8514-4583-AF78-75B1C4110723}"/>
          </ac:spMkLst>
        </pc:spChg>
        <pc:spChg chg="add mod">
          <ac:chgData name="Tatjana Davis" userId="79c6d995-e18a-4768-b3c2-eac52bff7248" providerId="ADAL" clId="{E8928863-2649-497E-ACF8-AC7C4A990FA3}" dt="2023-09-22T11:12:56.802" v="828" actId="1076"/>
          <ac:spMkLst>
            <pc:docMk/>
            <pc:sldMk cId="4114282008" sldId="4141"/>
            <ac:spMk id="18" creationId="{4E0E7276-07C0-FB10-EF92-5C5DC6A33D0D}"/>
          </ac:spMkLst>
        </pc:spChg>
        <pc:spChg chg="add del mod">
          <ac:chgData name="Tatjana Davis" userId="79c6d995-e18a-4768-b3c2-eac52bff7248" providerId="ADAL" clId="{E8928863-2649-497E-ACF8-AC7C4A990FA3}" dt="2023-09-22T10:43:08.317" v="539" actId="478"/>
          <ac:spMkLst>
            <pc:docMk/>
            <pc:sldMk cId="4114282008" sldId="4141"/>
            <ac:spMk id="29" creationId="{727CE1B9-F782-1C05-0102-0469E3BCA72A}"/>
          </ac:spMkLst>
        </pc:spChg>
        <pc:spChg chg="add del mod">
          <ac:chgData name="Tatjana Davis" userId="79c6d995-e18a-4768-b3c2-eac52bff7248" providerId="ADAL" clId="{E8928863-2649-497E-ACF8-AC7C4A990FA3}" dt="2023-09-22T10:43:11.120" v="541" actId="478"/>
          <ac:spMkLst>
            <pc:docMk/>
            <pc:sldMk cId="4114282008" sldId="4141"/>
            <ac:spMk id="30" creationId="{16BA1E45-CC03-6A7B-5E53-F1E5FF7AD607}"/>
          </ac:spMkLst>
        </pc:spChg>
        <pc:spChg chg="add del mod">
          <ac:chgData name="Tatjana Davis" userId="79c6d995-e18a-4768-b3c2-eac52bff7248" providerId="ADAL" clId="{E8928863-2649-497E-ACF8-AC7C4A990FA3}" dt="2023-09-22T11:00:11.749" v="639" actId="478"/>
          <ac:spMkLst>
            <pc:docMk/>
            <pc:sldMk cId="4114282008" sldId="4141"/>
            <ac:spMk id="31" creationId="{86F2F62A-C37C-A67A-9448-6B620163CE75}"/>
          </ac:spMkLst>
        </pc:spChg>
        <pc:spChg chg="add del mod">
          <ac:chgData name="Tatjana Davis" userId="79c6d995-e18a-4768-b3c2-eac52bff7248" providerId="ADAL" clId="{E8928863-2649-497E-ACF8-AC7C4A990FA3}" dt="2023-09-22T11:00:05.590" v="636" actId="478"/>
          <ac:spMkLst>
            <pc:docMk/>
            <pc:sldMk cId="4114282008" sldId="4141"/>
            <ac:spMk id="32" creationId="{B2AE2FD2-31B8-27CD-7C6E-4DB0880AA12C}"/>
          </ac:spMkLst>
        </pc:spChg>
        <pc:spChg chg="add del mod">
          <ac:chgData name="Tatjana Davis" userId="79c6d995-e18a-4768-b3c2-eac52bff7248" providerId="ADAL" clId="{E8928863-2649-497E-ACF8-AC7C4A990FA3}" dt="2023-09-22T11:00:13.637" v="640" actId="478"/>
          <ac:spMkLst>
            <pc:docMk/>
            <pc:sldMk cId="4114282008" sldId="4141"/>
            <ac:spMk id="33" creationId="{FB299FE2-BB17-A4A0-A1FA-04D954BC7A15}"/>
          </ac:spMkLst>
        </pc:spChg>
        <pc:spChg chg="add del mod">
          <ac:chgData name="Tatjana Davis" userId="79c6d995-e18a-4768-b3c2-eac52bff7248" providerId="ADAL" clId="{E8928863-2649-497E-ACF8-AC7C4A990FA3}" dt="2023-09-22T11:00:17.931" v="641" actId="478"/>
          <ac:spMkLst>
            <pc:docMk/>
            <pc:sldMk cId="4114282008" sldId="4141"/>
            <ac:spMk id="34" creationId="{51E401E6-207D-6D1E-7B56-A1AA01C55419}"/>
          </ac:spMkLst>
        </pc:spChg>
        <pc:spChg chg="add del mod">
          <ac:chgData name="Tatjana Davis" userId="79c6d995-e18a-4768-b3c2-eac52bff7248" providerId="ADAL" clId="{E8928863-2649-497E-ACF8-AC7C4A990FA3}" dt="2023-09-22T11:00:26.021" v="645" actId="478"/>
          <ac:spMkLst>
            <pc:docMk/>
            <pc:sldMk cId="4114282008" sldId="4141"/>
            <ac:spMk id="35" creationId="{9DD515C2-809E-61E7-FF8B-36B02417A7FB}"/>
          </ac:spMkLst>
        </pc:spChg>
        <pc:spChg chg="add del mod">
          <ac:chgData name="Tatjana Davis" userId="79c6d995-e18a-4768-b3c2-eac52bff7248" providerId="ADAL" clId="{E8928863-2649-497E-ACF8-AC7C4A990FA3}" dt="2023-09-22T11:00:24.785" v="644" actId="478"/>
          <ac:spMkLst>
            <pc:docMk/>
            <pc:sldMk cId="4114282008" sldId="4141"/>
            <ac:spMk id="36" creationId="{BFC65E40-E8AE-4D3E-BA4C-DBBBCC4AE656}"/>
          </ac:spMkLst>
        </pc:spChg>
        <pc:spChg chg="add del mod">
          <ac:chgData name="Tatjana Davis" userId="79c6d995-e18a-4768-b3c2-eac52bff7248" providerId="ADAL" clId="{E8928863-2649-497E-ACF8-AC7C4A990FA3}" dt="2023-09-22T11:00:23.739" v="643" actId="478"/>
          <ac:spMkLst>
            <pc:docMk/>
            <pc:sldMk cId="4114282008" sldId="4141"/>
            <ac:spMk id="37" creationId="{AC21D200-CEBB-6A14-9D88-751B194F737F}"/>
          </ac:spMkLst>
        </pc:spChg>
        <pc:spChg chg="add del mod">
          <ac:chgData name="Tatjana Davis" userId="79c6d995-e18a-4768-b3c2-eac52bff7248" providerId="ADAL" clId="{E8928863-2649-497E-ACF8-AC7C4A990FA3}" dt="2023-09-22T11:00:19.667" v="642" actId="478"/>
          <ac:spMkLst>
            <pc:docMk/>
            <pc:sldMk cId="4114282008" sldId="4141"/>
            <ac:spMk id="38" creationId="{73E4CE9D-1B30-1A7A-3948-CE2FD0570B2C}"/>
          </ac:spMkLst>
        </pc:spChg>
        <pc:spChg chg="add del mod">
          <ac:chgData name="Tatjana Davis" userId="79c6d995-e18a-4768-b3c2-eac52bff7248" providerId="ADAL" clId="{E8928863-2649-497E-ACF8-AC7C4A990FA3}" dt="2023-09-22T10:43:28.021" v="545" actId="478"/>
          <ac:spMkLst>
            <pc:docMk/>
            <pc:sldMk cId="4114282008" sldId="4141"/>
            <ac:spMk id="39" creationId="{280AB822-4D2F-AB6B-0084-99D0ED2E5022}"/>
          </ac:spMkLst>
        </pc:spChg>
        <pc:spChg chg="add mod">
          <ac:chgData name="Tatjana Davis" userId="79c6d995-e18a-4768-b3c2-eac52bff7248" providerId="ADAL" clId="{E8928863-2649-497E-ACF8-AC7C4A990FA3}" dt="2023-09-22T11:03:18.520" v="768" actId="20577"/>
          <ac:spMkLst>
            <pc:docMk/>
            <pc:sldMk cId="4114282008" sldId="4141"/>
            <ac:spMk id="40" creationId="{7BB6E566-048C-F9FA-FF14-EADCA14D27F0}"/>
          </ac:spMkLst>
        </pc:spChg>
        <pc:spChg chg="add del mod">
          <ac:chgData name="Tatjana Davis" userId="79c6d995-e18a-4768-b3c2-eac52bff7248" providerId="ADAL" clId="{E8928863-2649-497E-ACF8-AC7C4A990FA3}" dt="2023-09-22T11:20:21.038" v="1194" actId="478"/>
          <ac:spMkLst>
            <pc:docMk/>
            <pc:sldMk cId="4114282008" sldId="4141"/>
            <ac:spMk id="41" creationId="{B033722E-A955-BBD7-5ECB-9891BFE7BE68}"/>
          </ac:spMkLst>
        </pc:spChg>
        <pc:spChg chg="add mod">
          <ac:chgData name="Tatjana Davis" userId="79c6d995-e18a-4768-b3c2-eac52bff7248" providerId="ADAL" clId="{E8928863-2649-497E-ACF8-AC7C4A990FA3}" dt="2023-09-22T11:20:33.781" v="1195" actId="1076"/>
          <ac:spMkLst>
            <pc:docMk/>
            <pc:sldMk cId="4114282008" sldId="4141"/>
            <ac:spMk id="42" creationId="{CC7CBB4F-6504-842C-3047-BA17CA7C9021}"/>
          </ac:spMkLst>
        </pc:spChg>
        <pc:spChg chg="add mod">
          <ac:chgData name="Tatjana Davis" userId="79c6d995-e18a-4768-b3c2-eac52bff7248" providerId="ADAL" clId="{E8928863-2649-497E-ACF8-AC7C4A990FA3}" dt="2023-09-22T11:20:40.860" v="1196" actId="1076"/>
          <ac:spMkLst>
            <pc:docMk/>
            <pc:sldMk cId="4114282008" sldId="4141"/>
            <ac:spMk id="43" creationId="{CE6DE452-EC53-D92E-6694-BD4BF2B404FA}"/>
          </ac:spMkLst>
        </pc:spChg>
        <pc:spChg chg="add del mod">
          <ac:chgData name="Tatjana Davis" userId="79c6d995-e18a-4768-b3c2-eac52bff7248" providerId="ADAL" clId="{E8928863-2649-497E-ACF8-AC7C4A990FA3}" dt="2023-09-22T10:43:29.786" v="546" actId="478"/>
          <ac:spMkLst>
            <pc:docMk/>
            <pc:sldMk cId="4114282008" sldId="4141"/>
            <ac:spMk id="44" creationId="{1DF800D2-40D7-4AFA-FF24-C1A4A6F1313F}"/>
          </ac:spMkLst>
        </pc:spChg>
        <pc:spChg chg="add mod">
          <ac:chgData name="Tatjana Davis" userId="79c6d995-e18a-4768-b3c2-eac52bff7248" providerId="ADAL" clId="{E8928863-2649-497E-ACF8-AC7C4A990FA3}" dt="2023-09-22T11:14:04.630" v="904" actId="20577"/>
          <ac:spMkLst>
            <pc:docMk/>
            <pc:sldMk cId="4114282008" sldId="4141"/>
            <ac:spMk id="45" creationId="{896063B3-962A-EADA-E522-4848BFD98B3D}"/>
          </ac:spMkLst>
        </pc:spChg>
        <pc:spChg chg="add del mod">
          <ac:chgData name="Tatjana Davis" userId="79c6d995-e18a-4768-b3c2-eac52bff7248" providerId="ADAL" clId="{E8928863-2649-497E-ACF8-AC7C4A990FA3}" dt="2023-09-22T11:19:21.866" v="1140" actId="478"/>
          <ac:spMkLst>
            <pc:docMk/>
            <pc:sldMk cId="4114282008" sldId="4141"/>
            <ac:spMk id="46" creationId="{5CF7B4E6-93A2-4E78-1851-4E6062122B31}"/>
          </ac:spMkLst>
        </pc:spChg>
        <pc:spChg chg="add mod">
          <ac:chgData name="Tatjana Davis" userId="79c6d995-e18a-4768-b3c2-eac52bff7248" providerId="ADAL" clId="{E8928863-2649-497E-ACF8-AC7C4A990FA3}" dt="2023-09-22T11:19:25.584" v="1141" actId="1076"/>
          <ac:spMkLst>
            <pc:docMk/>
            <pc:sldMk cId="4114282008" sldId="4141"/>
            <ac:spMk id="47" creationId="{38ABCC3A-3BFF-E433-C671-A3092C28FFAE}"/>
          </ac:spMkLst>
        </pc:spChg>
        <pc:spChg chg="add mod">
          <ac:chgData name="Tatjana Davis" userId="79c6d995-e18a-4768-b3c2-eac52bff7248" providerId="ADAL" clId="{E8928863-2649-497E-ACF8-AC7C4A990FA3}" dt="2023-09-22T11:19:40.718" v="1142" actId="1076"/>
          <ac:spMkLst>
            <pc:docMk/>
            <pc:sldMk cId="4114282008" sldId="4141"/>
            <ac:spMk id="48" creationId="{0FBDF0C5-0423-4C3C-1C68-CED5A7EAEA48}"/>
          </ac:spMkLst>
        </pc:spChg>
        <pc:spChg chg="add mod">
          <ac:chgData name="Tatjana Davis" userId="79c6d995-e18a-4768-b3c2-eac52bff7248" providerId="ADAL" clId="{E8928863-2649-497E-ACF8-AC7C4A990FA3}" dt="2023-09-22T11:12:08.112" v="815" actId="1076"/>
          <ac:spMkLst>
            <pc:docMk/>
            <pc:sldMk cId="4114282008" sldId="4141"/>
            <ac:spMk id="60" creationId="{A51734B4-A0A0-4E73-368D-1C793B18912A}"/>
          </ac:spMkLst>
        </pc:spChg>
        <pc:spChg chg="add mod">
          <ac:chgData name="Tatjana Davis" userId="79c6d995-e18a-4768-b3c2-eac52bff7248" providerId="ADAL" clId="{E8928863-2649-497E-ACF8-AC7C4A990FA3}" dt="2023-09-22T11:12:19.425" v="819" actId="1076"/>
          <ac:spMkLst>
            <pc:docMk/>
            <pc:sldMk cId="4114282008" sldId="4141"/>
            <ac:spMk id="61" creationId="{1701E335-BD20-C07D-E247-0EB8E13FB051}"/>
          </ac:spMkLst>
        </pc:spChg>
        <pc:spChg chg="add mod">
          <ac:chgData name="Tatjana Davis" userId="79c6d995-e18a-4768-b3c2-eac52bff7248" providerId="ADAL" clId="{E8928863-2649-497E-ACF8-AC7C4A990FA3}" dt="2023-09-22T11:12:41.195" v="824" actId="1076"/>
          <ac:spMkLst>
            <pc:docMk/>
            <pc:sldMk cId="4114282008" sldId="4141"/>
            <ac:spMk id="63" creationId="{543DD57C-16D4-94AC-5511-0BBD89AFD03A}"/>
          </ac:spMkLst>
        </pc:spChg>
        <pc:spChg chg="mod">
          <ac:chgData name="Tatjana Davis" userId="79c6d995-e18a-4768-b3c2-eac52bff7248" providerId="ADAL" clId="{E8928863-2649-497E-ACF8-AC7C4A990FA3}" dt="2023-09-22T10:34:39.333" v="508" actId="20577"/>
          <ac:spMkLst>
            <pc:docMk/>
            <pc:sldMk cId="4114282008" sldId="4141"/>
            <ac:spMk id="65" creationId="{E2A0A636-911B-496E-9EC3-B84B4B6996ED}"/>
          </ac:spMkLst>
        </pc:spChg>
        <pc:spChg chg="add mod">
          <ac:chgData name="Tatjana Davis" userId="79c6d995-e18a-4768-b3c2-eac52bff7248" providerId="ADAL" clId="{E8928863-2649-497E-ACF8-AC7C4A990FA3}" dt="2023-09-22T11:13:00.349" v="829" actId="1076"/>
          <ac:spMkLst>
            <pc:docMk/>
            <pc:sldMk cId="4114282008" sldId="4141"/>
            <ac:spMk id="67" creationId="{3E8F794E-4DB6-28B4-1004-25BDC5058303}"/>
          </ac:spMkLst>
        </pc:spChg>
        <pc:spChg chg="add mod">
          <ac:chgData name="Tatjana Davis" userId="79c6d995-e18a-4768-b3c2-eac52bff7248" providerId="ADAL" clId="{E8928863-2649-497E-ACF8-AC7C4A990FA3}" dt="2023-09-22T11:13:08.255" v="831" actId="1076"/>
          <ac:spMkLst>
            <pc:docMk/>
            <pc:sldMk cId="4114282008" sldId="4141"/>
            <ac:spMk id="69" creationId="{A0B176C8-8863-68E9-AFC9-BCB70064C737}"/>
          </ac:spMkLst>
        </pc:spChg>
        <pc:spChg chg="add mod">
          <ac:chgData name="Tatjana Davis" userId="79c6d995-e18a-4768-b3c2-eac52bff7248" providerId="ADAL" clId="{E8928863-2649-497E-ACF8-AC7C4A990FA3}" dt="2023-09-22T11:13:13.272" v="833" actId="1076"/>
          <ac:spMkLst>
            <pc:docMk/>
            <pc:sldMk cId="4114282008" sldId="4141"/>
            <ac:spMk id="70" creationId="{0B9D2088-0828-531B-18C5-C801F2EC53DF}"/>
          </ac:spMkLst>
        </pc:spChg>
        <pc:spChg chg="add mod">
          <ac:chgData name="Tatjana Davis" userId="79c6d995-e18a-4768-b3c2-eac52bff7248" providerId="ADAL" clId="{E8928863-2649-497E-ACF8-AC7C4A990FA3}" dt="2023-09-22T11:13:18.446" v="835" actId="1076"/>
          <ac:spMkLst>
            <pc:docMk/>
            <pc:sldMk cId="4114282008" sldId="4141"/>
            <ac:spMk id="71" creationId="{C96FF72E-20D4-C784-1123-9E51A2E2BBA1}"/>
          </ac:spMkLst>
        </pc:spChg>
        <pc:spChg chg="add mod">
          <ac:chgData name="Tatjana Davis" userId="79c6d995-e18a-4768-b3c2-eac52bff7248" providerId="ADAL" clId="{E8928863-2649-497E-ACF8-AC7C4A990FA3}" dt="2023-09-22T11:13:23.407" v="837" actId="1076"/>
          <ac:spMkLst>
            <pc:docMk/>
            <pc:sldMk cId="4114282008" sldId="4141"/>
            <ac:spMk id="72" creationId="{A72BA39C-8A3F-32DD-E059-39172D4CE27C}"/>
          </ac:spMkLst>
        </pc:spChg>
        <pc:spChg chg="add mod">
          <ac:chgData name="Tatjana Davis" userId="79c6d995-e18a-4768-b3c2-eac52bff7248" providerId="ADAL" clId="{E8928863-2649-497E-ACF8-AC7C4A990FA3}" dt="2023-09-22T11:20:17.424" v="1193" actId="20577"/>
          <ac:spMkLst>
            <pc:docMk/>
            <pc:sldMk cId="4114282008" sldId="4141"/>
            <ac:spMk id="77" creationId="{18FFDB91-C351-2823-7697-4B91EB667F20}"/>
          </ac:spMkLst>
        </pc:spChg>
        <pc:spChg chg="add mod">
          <ac:chgData name="Tatjana Davis" userId="79c6d995-e18a-4768-b3c2-eac52bff7248" providerId="ADAL" clId="{E8928863-2649-497E-ACF8-AC7C4A990FA3}" dt="2023-09-22T11:21:13.629" v="1235" actId="20577"/>
          <ac:spMkLst>
            <pc:docMk/>
            <pc:sldMk cId="4114282008" sldId="4141"/>
            <ac:spMk id="78" creationId="{4F720BEC-5B99-A7E4-4FAD-9377D5F85A62}"/>
          </ac:spMkLst>
        </pc:spChg>
        <pc:spChg chg="add del mod">
          <ac:chgData name="Tatjana Davis" userId="79c6d995-e18a-4768-b3c2-eac52bff7248" providerId="ADAL" clId="{E8928863-2649-497E-ACF8-AC7C4A990FA3}" dt="2023-09-22T11:24:18.892" v="1256" actId="207"/>
          <ac:spMkLst>
            <pc:docMk/>
            <pc:sldMk cId="4114282008" sldId="4141"/>
            <ac:spMk id="79" creationId="{6B1CF047-7457-47B2-4BD1-D076ED8AF302}"/>
          </ac:spMkLst>
        </pc:spChg>
        <pc:picChg chg="add mod">
          <ac:chgData name="Tatjana Davis" userId="79c6d995-e18a-4768-b3c2-eac52bff7248" providerId="ADAL" clId="{E8928863-2649-497E-ACF8-AC7C4A990FA3}" dt="2023-09-22T11:20:40.860" v="1196" actId="1076"/>
          <ac:picMkLst>
            <pc:docMk/>
            <pc:sldMk cId="4114282008" sldId="4141"/>
            <ac:picMk id="59" creationId="{B5B1BB89-B2DC-7A44-7DB4-B6319B98546F}"/>
          </ac:picMkLst>
        </pc:picChg>
        <pc:picChg chg="add mod">
          <ac:chgData name="Tatjana Davis" userId="79c6d995-e18a-4768-b3c2-eac52bff7248" providerId="ADAL" clId="{E8928863-2649-497E-ACF8-AC7C4A990FA3}" dt="2023-09-22T11:19:40.718" v="1142" actId="1076"/>
          <ac:picMkLst>
            <pc:docMk/>
            <pc:sldMk cId="4114282008" sldId="4141"/>
            <ac:picMk id="74" creationId="{0C915B3D-7450-6A56-A729-39406ABE9F28}"/>
          </ac:picMkLst>
        </pc:picChg>
        <pc:picChg chg="add del">
          <ac:chgData name="Tatjana Davis" userId="79c6d995-e18a-4768-b3c2-eac52bff7248" providerId="ADAL" clId="{E8928863-2649-497E-ACF8-AC7C4A990FA3}" dt="2023-09-22T11:19:47.180" v="1144" actId="478"/>
          <ac:picMkLst>
            <pc:docMk/>
            <pc:sldMk cId="4114282008" sldId="4141"/>
            <ac:picMk id="76" creationId="{1ADAF057-D9DA-7441-90F1-0F5CC5A05D9B}"/>
          </ac:picMkLst>
        </pc:picChg>
        <pc:cxnChg chg="add del mod">
          <ac:chgData name="Tatjana Davis" userId="79c6d995-e18a-4768-b3c2-eac52bff7248" providerId="ADAL" clId="{E8928863-2649-497E-ACF8-AC7C4A990FA3}" dt="2023-09-22T10:43:05.042" v="537" actId="478"/>
          <ac:cxnSpMkLst>
            <pc:docMk/>
            <pc:sldMk cId="4114282008" sldId="4141"/>
            <ac:cxnSpMk id="19" creationId="{4C5EC63F-B934-7176-884C-1A1DD2A153FD}"/>
          </ac:cxnSpMkLst>
        </pc:cxnChg>
        <pc:cxnChg chg="add mod">
          <ac:chgData name="Tatjana Davis" userId="79c6d995-e18a-4768-b3c2-eac52bff7248" providerId="ADAL" clId="{E8928863-2649-497E-ACF8-AC7C4A990FA3}" dt="2023-09-22T10:44:03.037" v="549" actId="1076"/>
          <ac:cxnSpMkLst>
            <pc:docMk/>
            <pc:sldMk cId="4114282008" sldId="4141"/>
            <ac:cxnSpMk id="20" creationId="{63B1FA80-9544-19C8-E098-B4B09F930FED}"/>
          </ac:cxnSpMkLst>
        </pc:cxnChg>
        <pc:cxnChg chg="add mod">
          <ac:chgData name="Tatjana Davis" userId="79c6d995-e18a-4768-b3c2-eac52bff7248" providerId="ADAL" clId="{E8928863-2649-497E-ACF8-AC7C4A990FA3}" dt="2023-09-22T11:12:56.802" v="828" actId="1076"/>
          <ac:cxnSpMkLst>
            <pc:docMk/>
            <pc:sldMk cId="4114282008" sldId="4141"/>
            <ac:cxnSpMk id="21" creationId="{A65FA47B-8A8F-37FE-E950-21C0C0FC8108}"/>
          </ac:cxnSpMkLst>
        </pc:cxnChg>
        <pc:cxnChg chg="add mod">
          <ac:chgData name="Tatjana Davis" userId="79c6d995-e18a-4768-b3c2-eac52bff7248" providerId="ADAL" clId="{E8928863-2649-497E-ACF8-AC7C4A990FA3}" dt="2023-09-22T11:12:12.010" v="818" actId="1076"/>
          <ac:cxnSpMkLst>
            <pc:docMk/>
            <pc:sldMk cId="4114282008" sldId="4141"/>
            <ac:cxnSpMk id="22" creationId="{048FF11E-0F05-E420-7190-AF91C944D214}"/>
          </ac:cxnSpMkLst>
        </pc:cxnChg>
        <pc:cxnChg chg="add mod">
          <ac:chgData name="Tatjana Davis" userId="79c6d995-e18a-4768-b3c2-eac52bff7248" providerId="ADAL" clId="{E8928863-2649-497E-ACF8-AC7C4A990FA3}" dt="2023-09-22T11:12:24.021" v="823" actId="1076"/>
          <ac:cxnSpMkLst>
            <pc:docMk/>
            <pc:sldMk cId="4114282008" sldId="4141"/>
            <ac:cxnSpMk id="23" creationId="{9F5CAA10-30F9-56B1-FFEE-5DB128600D44}"/>
          </ac:cxnSpMkLst>
        </pc:cxnChg>
        <pc:cxnChg chg="add del mod">
          <ac:chgData name="Tatjana Davis" userId="79c6d995-e18a-4768-b3c2-eac52bff7248" providerId="ADAL" clId="{E8928863-2649-497E-ACF8-AC7C4A990FA3}" dt="2023-09-22T10:43:12.224" v="542" actId="478"/>
          <ac:cxnSpMkLst>
            <pc:docMk/>
            <pc:sldMk cId="4114282008" sldId="4141"/>
            <ac:cxnSpMk id="24" creationId="{E4150DF1-08A0-5025-86BF-93F1A2537217}"/>
          </ac:cxnSpMkLst>
        </pc:cxnChg>
        <pc:cxnChg chg="add mod">
          <ac:chgData name="Tatjana Davis" userId="79c6d995-e18a-4768-b3c2-eac52bff7248" providerId="ADAL" clId="{E8928863-2649-497E-ACF8-AC7C4A990FA3}" dt="2023-09-22T10:46:40.869" v="561" actId="1076"/>
          <ac:cxnSpMkLst>
            <pc:docMk/>
            <pc:sldMk cId="4114282008" sldId="4141"/>
            <ac:cxnSpMk id="25" creationId="{84AF1414-1006-E56C-8520-C3B49E5C4750}"/>
          </ac:cxnSpMkLst>
        </pc:cxnChg>
        <pc:cxnChg chg="add mod">
          <ac:chgData name="Tatjana Davis" userId="79c6d995-e18a-4768-b3c2-eac52bff7248" providerId="ADAL" clId="{E8928863-2649-497E-ACF8-AC7C4A990FA3}" dt="2023-09-22T10:33:52.848" v="440"/>
          <ac:cxnSpMkLst>
            <pc:docMk/>
            <pc:sldMk cId="4114282008" sldId="4141"/>
            <ac:cxnSpMk id="26" creationId="{E8FFF42E-F38A-6785-9F18-889361F3B84F}"/>
          </ac:cxnSpMkLst>
        </pc:cxnChg>
        <pc:cxnChg chg="add mod">
          <ac:chgData name="Tatjana Davis" userId="79c6d995-e18a-4768-b3c2-eac52bff7248" providerId="ADAL" clId="{E8928863-2649-497E-ACF8-AC7C4A990FA3}" dt="2023-09-22T10:45:27.642" v="556" actId="1076"/>
          <ac:cxnSpMkLst>
            <pc:docMk/>
            <pc:sldMk cId="4114282008" sldId="4141"/>
            <ac:cxnSpMk id="27" creationId="{F3A1980F-8675-3EF9-EA4F-F6FA2F378B17}"/>
          </ac:cxnSpMkLst>
        </pc:cxnChg>
        <pc:cxnChg chg="add mod">
          <ac:chgData name="Tatjana Davis" userId="79c6d995-e18a-4768-b3c2-eac52bff7248" providerId="ADAL" clId="{E8928863-2649-497E-ACF8-AC7C4A990FA3}" dt="2023-09-22T10:46:12.978" v="559" actId="1076"/>
          <ac:cxnSpMkLst>
            <pc:docMk/>
            <pc:sldMk cId="4114282008" sldId="4141"/>
            <ac:cxnSpMk id="28" creationId="{63A81B29-E01D-A694-53E8-B81C37E88293}"/>
          </ac:cxnSpMkLst>
        </pc:cxnChg>
      </pc:sldChg>
      <pc:sldChg chg="addSp delSp modSp add del mod">
        <pc:chgData name="Tatjana Davis" userId="79c6d995-e18a-4768-b3c2-eac52bff7248" providerId="ADAL" clId="{E8928863-2649-497E-ACF8-AC7C4A990FA3}" dt="2023-09-22T10:33:58.358" v="442" actId="47"/>
        <pc:sldMkLst>
          <pc:docMk/>
          <pc:sldMk cId="1394355474" sldId="4142"/>
        </pc:sldMkLst>
        <pc:spChg chg="del">
          <ac:chgData name="Tatjana Davis" userId="79c6d995-e18a-4768-b3c2-eac52bff7248" providerId="ADAL" clId="{E8928863-2649-497E-ACF8-AC7C4A990FA3}" dt="2023-09-22T10:30:14.102" v="415" actId="478"/>
          <ac:spMkLst>
            <pc:docMk/>
            <pc:sldMk cId="1394355474" sldId="4142"/>
            <ac:spMk id="2" creationId="{A4516648-D234-A74D-8300-41A7EE028E83}"/>
          </ac:spMkLst>
        </pc:spChg>
        <pc:spChg chg="del">
          <ac:chgData name="Tatjana Davis" userId="79c6d995-e18a-4768-b3c2-eac52bff7248" providerId="ADAL" clId="{E8928863-2649-497E-ACF8-AC7C4A990FA3}" dt="2023-09-22T10:30:15.949" v="416" actId="478"/>
          <ac:spMkLst>
            <pc:docMk/>
            <pc:sldMk cId="1394355474" sldId="4142"/>
            <ac:spMk id="3" creationId="{1592D8E1-5242-3A4A-B819-0CD57D78DA6B}"/>
          </ac:spMkLst>
        </pc:spChg>
        <pc:spChg chg="add del mod">
          <ac:chgData name="Tatjana Davis" userId="79c6d995-e18a-4768-b3c2-eac52bff7248" providerId="ADAL" clId="{E8928863-2649-497E-ACF8-AC7C4A990FA3}" dt="2023-09-22T10:30:39.960" v="420" actId="478"/>
          <ac:spMkLst>
            <pc:docMk/>
            <pc:sldMk cId="1394355474" sldId="4142"/>
            <ac:spMk id="4" creationId="{EF69E83D-9A72-00D5-0272-5F309249619C}"/>
          </ac:spMkLst>
        </pc:spChg>
        <pc:spChg chg="mod">
          <ac:chgData name="Tatjana Davis" userId="79c6d995-e18a-4768-b3c2-eac52bff7248" providerId="ADAL" clId="{E8928863-2649-497E-ACF8-AC7C4A990FA3}" dt="2023-09-22T10:32:51.868" v="432" actId="403"/>
          <ac:spMkLst>
            <pc:docMk/>
            <pc:sldMk cId="1394355474" sldId="4142"/>
            <ac:spMk id="5" creationId="{26C5807B-EFB3-4043-9EB4-B8FE38187CAD}"/>
          </ac:spMkLst>
        </pc:spChg>
        <pc:spChg chg="add del mod">
          <ac:chgData name="Tatjana Davis" userId="79c6d995-e18a-4768-b3c2-eac52bff7248" providerId="ADAL" clId="{E8928863-2649-497E-ACF8-AC7C4A990FA3}" dt="2023-09-22T10:31:27.179" v="422" actId="478"/>
          <ac:spMkLst>
            <pc:docMk/>
            <pc:sldMk cId="1394355474" sldId="4142"/>
            <ac:spMk id="6" creationId="{57ED7D43-2FEA-7094-4B4F-3785E3185450}"/>
          </ac:spMkLst>
        </pc:spChg>
        <pc:spChg chg="add del mod">
          <ac:chgData name="Tatjana Davis" userId="79c6d995-e18a-4768-b3c2-eac52bff7248" providerId="ADAL" clId="{E8928863-2649-497E-ACF8-AC7C4A990FA3}" dt="2023-09-22T10:31:43.934" v="424"/>
          <ac:spMkLst>
            <pc:docMk/>
            <pc:sldMk cId="1394355474" sldId="4142"/>
            <ac:spMk id="7" creationId="{B7D4D378-C6DF-E864-C468-4CAD886E9F3A}"/>
          </ac:spMkLst>
        </pc:spChg>
        <pc:spChg chg="mod">
          <ac:chgData name="Tatjana Davis" userId="79c6d995-e18a-4768-b3c2-eac52bff7248" providerId="ADAL" clId="{E8928863-2649-497E-ACF8-AC7C4A990FA3}" dt="2023-09-22T10:32:51.868" v="432" actId="403"/>
          <ac:spMkLst>
            <pc:docMk/>
            <pc:sldMk cId="1394355474" sldId="4142"/>
            <ac:spMk id="8" creationId="{B2BAC407-200D-5E4B-8AE9-142B9CAE4A9E}"/>
          </ac:spMkLst>
        </pc:spChg>
        <pc:spChg chg="mod">
          <ac:chgData name="Tatjana Davis" userId="79c6d995-e18a-4768-b3c2-eac52bff7248" providerId="ADAL" clId="{E8928863-2649-497E-ACF8-AC7C4A990FA3}" dt="2023-09-22T10:32:51.868" v="432" actId="403"/>
          <ac:spMkLst>
            <pc:docMk/>
            <pc:sldMk cId="1394355474" sldId="4142"/>
            <ac:spMk id="9" creationId="{9CCB9F5B-F639-554C-A883-6C9529DCBCDF}"/>
          </ac:spMkLst>
        </pc:spChg>
        <pc:spChg chg="mod">
          <ac:chgData name="Tatjana Davis" userId="79c6d995-e18a-4768-b3c2-eac52bff7248" providerId="ADAL" clId="{E8928863-2649-497E-ACF8-AC7C4A990FA3}" dt="2023-09-22T10:32:51.868" v="432" actId="403"/>
          <ac:spMkLst>
            <pc:docMk/>
            <pc:sldMk cId="1394355474" sldId="4142"/>
            <ac:spMk id="10" creationId="{530D04A6-4BEA-AF42-94EA-37839197B4CE}"/>
          </ac:spMkLst>
        </pc:spChg>
        <pc:spChg chg="mod">
          <ac:chgData name="Tatjana Davis" userId="79c6d995-e18a-4768-b3c2-eac52bff7248" providerId="ADAL" clId="{E8928863-2649-497E-ACF8-AC7C4A990FA3}" dt="2023-09-22T10:32:51.868" v="432" actId="403"/>
          <ac:spMkLst>
            <pc:docMk/>
            <pc:sldMk cId="1394355474" sldId="4142"/>
            <ac:spMk id="11" creationId="{670549D5-7715-B243-8D3F-DE8D8F2F77A2}"/>
          </ac:spMkLst>
        </pc:spChg>
        <pc:spChg chg="mod">
          <ac:chgData name="Tatjana Davis" userId="79c6d995-e18a-4768-b3c2-eac52bff7248" providerId="ADAL" clId="{E8928863-2649-497E-ACF8-AC7C4A990FA3}" dt="2023-09-22T10:32:51.868" v="432" actId="403"/>
          <ac:spMkLst>
            <pc:docMk/>
            <pc:sldMk cId="1394355474" sldId="4142"/>
            <ac:spMk id="12" creationId="{F54C2167-62A1-9D4C-BCC4-AF99AFC9FD9C}"/>
          </ac:spMkLst>
        </pc:spChg>
        <pc:spChg chg="mod">
          <ac:chgData name="Tatjana Davis" userId="79c6d995-e18a-4768-b3c2-eac52bff7248" providerId="ADAL" clId="{E8928863-2649-497E-ACF8-AC7C4A990FA3}" dt="2023-09-22T10:32:51.868" v="432" actId="403"/>
          <ac:spMkLst>
            <pc:docMk/>
            <pc:sldMk cId="1394355474" sldId="4142"/>
            <ac:spMk id="13" creationId="{A8E560BC-C88C-1145-9373-2D733DB7A05F}"/>
          </ac:spMkLst>
        </pc:spChg>
        <pc:spChg chg="mod">
          <ac:chgData name="Tatjana Davis" userId="79c6d995-e18a-4768-b3c2-eac52bff7248" providerId="ADAL" clId="{E8928863-2649-497E-ACF8-AC7C4A990FA3}" dt="2023-09-22T10:32:51.868" v="432" actId="403"/>
          <ac:spMkLst>
            <pc:docMk/>
            <pc:sldMk cId="1394355474" sldId="4142"/>
            <ac:spMk id="14" creationId="{E4FFE7CF-3895-1740-9D20-B58D7A4BD6A1}"/>
          </ac:spMkLst>
        </pc:spChg>
        <pc:spChg chg="mod">
          <ac:chgData name="Tatjana Davis" userId="79c6d995-e18a-4768-b3c2-eac52bff7248" providerId="ADAL" clId="{E8928863-2649-497E-ACF8-AC7C4A990FA3}" dt="2023-09-22T10:32:51.868" v="432" actId="403"/>
          <ac:spMkLst>
            <pc:docMk/>
            <pc:sldMk cId="1394355474" sldId="4142"/>
            <ac:spMk id="15" creationId="{ADB9E5FD-5361-464D-824C-5091BF173A6A}"/>
          </ac:spMkLst>
        </pc:spChg>
        <pc:spChg chg="mod">
          <ac:chgData name="Tatjana Davis" userId="79c6d995-e18a-4768-b3c2-eac52bff7248" providerId="ADAL" clId="{E8928863-2649-497E-ACF8-AC7C4A990FA3}" dt="2023-09-22T10:32:51.868" v="432" actId="403"/>
          <ac:spMkLst>
            <pc:docMk/>
            <pc:sldMk cId="1394355474" sldId="4142"/>
            <ac:spMk id="16" creationId="{420577A0-7DE4-854E-B7F2-ACF42C7CFA98}"/>
          </ac:spMkLst>
        </pc:spChg>
        <pc:spChg chg="mod">
          <ac:chgData name="Tatjana Davis" userId="79c6d995-e18a-4768-b3c2-eac52bff7248" providerId="ADAL" clId="{E8928863-2649-497E-ACF8-AC7C4A990FA3}" dt="2023-09-22T10:32:51.868" v="432" actId="403"/>
          <ac:spMkLst>
            <pc:docMk/>
            <pc:sldMk cId="1394355474" sldId="4142"/>
            <ac:spMk id="17" creationId="{A6D7BCAC-80D4-704C-85DD-51EAACD60E5D}"/>
          </ac:spMkLst>
        </pc:spChg>
        <pc:spChg chg="mod">
          <ac:chgData name="Tatjana Davis" userId="79c6d995-e18a-4768-b3c2-eac52bff7248" providerId="ADAL" clId="{E8928863-2649-497E-ACF8-AC7C4A990FA3}" dt="2023-09-22T10:32:51.868" v="432" actId="403"/>
          <ac:spMkLst>
            <pc:docMk/>
            <pc:sldMk cId="1394355474" sldId="4142"/>
            <ac:spMk id="18" creationId="{59796081-B8E4-C742-A290-F51A3CBDAF83}"/>
          </ac:spMkLst>
        </pc:spChg>
        <pc:spChg chg="mod">
          <ac:chgData name="Tatjana Davis" userId="79c6d995-e18a-4768-b3c2-eac52bff7248" providerId="ADAL" clId="{E8928863-2649-497E-ACF8-AC7C4A990FA3}" dt="2023-09-22T10:32:51.868" v="432" actId="403"/>
          <ac:spMkLst>
            <pc:docMk/>
            <pc:sldMk cId="1394355474" sldId="4142"/>
            <ac:spMk id="19" creationId="{95FE6573-2B38-694F-9FE9-C2985132DFDB}"/>
          </ac:spMkLst>
        </pc:spChg>
        <pc:spChg chg="mod">
          <ac:chgData name="Tatjana Davis" userId="79c6d995-e18a-4768-b3c2-eac52bff7248" providerId="ADAL" clId="{E8928863-2649-497E-ACF8-AC7C4A990FA3}" dt="2023-09-22T10:32:51.868" v="432" actId="403"/>
          <ac:spMkLst>
            <pc:docMk/>
            <pc:sldMk cId="1394355474" sldId="4142"/>
            <ac:spMk id="20" creationId="{4F43D971-C212-A341-A73B-83DC85104B56}"/>
          </ac:spMkLst>
        </pc:spChg>
        <pc:spChg chg="add del mod">
          <ac:chgData name="Tatjana Davis" userId="79c6d995-e18a-4768-b3c2-eac52bff7248" providerId="ADAL" clId="{E8928863-2649-497E-ACF8-AC7C4A990FA3}" dt="2023-09-22T10:32:17.291" v="430" actId="478"/>
          <ac:spMkLst>
            <pc:docMk/>
            <pc:sldMk cId="1394355474" sldId="4142"/>
            <ac:spMk id="23" creationId="{6EC219C7-C2FA-1484-3CA2-A2B2610AC1F9}"/>
          </ac:spMkLst>
        </pc:spChg>
        <pc:spChg chg="add del mod">
          <ac:chgData name="Tatjana Davis" userId="79c6d995-e18a-4768-b3c2-eac52bff7248" providerId="ADAL" clId="{E8928863-2649-497E-ACF8-AC7C4A990FA3}" dt="2023-09-22T10:33:13.653" v="434"/>
          <ac:spMkLst>
            <pc:docMk/>
            <pc:sldMk cId="1394355474" sldId="4142"/>
            <ac:spMk id="26" creationId="{3F2EB1BF-733D-E855-D968-9529799260B2}"/>
          </ac:spMkLst>
        </pc:spChg>
        <pc:spChg chg="add mod">
          <ac:chgData name="Tatjana Davis" userId="79c6d995-e18a-4768-b3c2-eac52bff7248" providerId="ADAL" clId="{E8928863-2649-497E-ACF8-AC7C4A990FA3}" dt="2023-09-22T10:33:16.714" v="437"/>
          <ac:spMkLst>
            <pc:docMk/>
            <pc:sldMk cId="1394355474" sldId="4142"/>
            <ac:spMk id="28" creationId="{E4DFD832-8617-CF2F-24BA-9B8E2E062F84}"/>
          </ac:spMkLst>
        </pc:spChg>
        <pc:spChg chg="mod">
          <ac:chgData name="Tatjana Davis" userId="79c6d995-e18a-4768-b3c2-eac52bff7248" providerId="ADAL" clId="{E8928863-2649-497E-ACF8-AC7C4A990FA3}" dt="2023-09-22T10:32:51.868" v="432" actId="403"/>
          <ac:spMkLst>
            <pc:docMk/>
            <pc:sldMk cId="1394355474" sldId="4142"/>
            <ac:spMk id="51" creationId="{3F7F7459-01A3-7D4C-9778-72677308A5F1}"/>
          </ac:spMkLst>
        </pc:spChg>
        <pc:spChg chg="mod">
          <ac:chgData name="Tatjana Davis" userId="79c6d995-e18a-4768-b3c2-eac52bff7248" providerId="ADAL" clId="{E8928863-2649-497E-ACF8-AC7C4A990FA3}" dt="2023-09-22T10:32:51.868" v="432" actId="403"/>
          <ac:spMkLst>
            <pc:docMk/>
            <pc:sldMk cId="1394355474" sldId="4142"/>
            <ac:spMk id="52" creationId="{DC3E83E6-3AD3-B245-B887-37CB01EF5651}"/>
          </ac:spMkLst>
        </pc:spChg>
        <pc:spChg chg="mod">
          <ac:chgData name="Tatjana Davis" userId="79c6d995-e18a-4768-b3c2-eac52bff7248" providerId="ADAL" clId="{E8928863-2649-497E-ACF8-AC7C4A990FA3}" dt="2023-09-22T10:32:51.868" v="432" actId="403"/>
          <ac:spMkLst>
            <pc:docMk/>
            <pc:sldMk cId="1394355474" sldId="4142"/>
            <ac:spMk id="53" creationId="{E38EBFFD-70CC-0149-BD53-589C34B97DAE}"/>
          </ac:spMkLst>
        </pc:spChg>
        <pc:spChg chg="mod">
          <ac:chgData name="Tatjana Davis" userId="79c6d995-e18a-4768-b3c2-eac52bff7248" providerId="ADAL" clId="{E8928863-2649-497E-ACF8-AC7C4A990FA3}" dt="2023-09-22T10:32:51.868" v="432" actId="403"/>
          <ac:spMkLst>
            <pc:docMk/>
            <pc:sldMk cId="1394355474" sldId="4142"/>
            <ac:spMk id="54" creationId="{FED33AA4-11B2-3844-B317-E09551D09F87}"/>
          </ac:spMkLst>
        </pc:spChg>
        <pc:spChg chg="mod">
          <ac:chgData name="Tatjana Davis" userId="79c6d995-e18a-4768-b3c2-eac52bff7248" providerId="ADAL" clId="{E8928863-2649-497E-ACF8-AC7C4A990FA3}" dt="2023-09-22T10:32:51.868" v="432" actId="403"/>
          <ac:spMkLst>
            <pc:docMk/>
            <pc:sldMk cId="1394355474" sldId="4142"/>
            <ac:spMk id="55" creationId="{75F4483C-4786-3B48-9639-0D8511EFA2AD}"/>
          </ac:spMkLst>
        </pc:spChg>
        <pc:spChg chg="mod">
          <ac:chgData name="Tatjana Davis" userId="79c6d995-e18a-4768-b3c2-eac52bff7248" providerId="ADAL" clId="{E8928863-2649-497E-ACF8-AC7C4A990FA3}" dt="2023-09-22T10:32:51.868" v="432" actId="403"/>
          <ac:spMkLst>
            <pc:docMk/>
            <pc:sldMk cId="1394355474" sldId="4142"/>
            <ac:spMk id="56" creationId="{045F83B3-79EA-114B-AB34-6AC25D136A5E}"/>
          </ac:spMkLst>
        </pc:spChg>
        <pc:spChg chg="mod">
          <ac:chgData name="Tatjana Davis" userId="79c6d995-e18a-4768-b3c2-eac52bff7248" providerId="ADAL" clId="{E8928863-2649-497E-ACF8-AC7C4A990FA3}" dt="2023-09-22T10:32:51.868" v="432" actId="403"/>
          <ac:spMkLst>
            <pc:docMk/>
            <pc:sldMk cId="1394355474" sldId="4142"/>
            <ac:spMk id="57" creationId="{3D59CBFA-0569-1E45-9492-4C86B924FC7B}"/>
          </ac:spMkLst>
        </pc:spChg>
        <pc:spChg chg="mod">
          <ac:chgData name="Tatjana Davis" userId="79c6d995-e18a-4768-b3c2-eac52bff7248" providerId="ADAL" clId="{E8928863-2649-497E-ACF8-AC7C4A990FA3}" dt="2023-09-22T10:32:51.868" v="432" actId="403"/>
          <ac:spMkLst>
            <pc:docMk/>
            <pc:sldMk cId="1394355474" sldId="4142"/>
            <ac:spMk id="58" creationId="{022F7300-3067-874D-97CD-48CC2EE15D3C}"/>
          </ac:spMkLst>
        </pc:spChg>
        <pc:spChg chg="mod">
          <ac:chgData name="Tatjana Davis" userId="79c6d995-e18a-4768-b3c2-eac52bff7248" providerId="ADAL" clId="{E8928863-2649-497E-ACF8-AC7C4A990FA3}" dt="2023-09-22T10:32:51.868" v="432" actId="403"/>
          <ac:spMkLst>
            <pc:docMk/>
            <pc:sldMk cId="1394355474" sldId="4142"/>
            <ac:spMk id="59" creationId="{E650C2E2-4C36-904F-B6EA-BE9F619FCA07}"/>
          </ac:spMkLst>
        </pc:spChg>
        <pc:spChg chg="mod">
          <ac:chgData name="Tatjana Davis" userId="79c6d995-e18a-4768-b3c2-eac52bff7248" providerId="ADAL" clId="{E8928863-2649-497E-ACF8-AC7C4A990FA3}" dt="2023-09-22T10:32:51.868" v="432" actId="403"/>
          <ac:spMkLst>
            <pc:docMk/>
            <pc:sldMk cId="1394355474" sldId="4142"/>
            <ac:spMk id="60" creationId="{E4F0511A-CFFF-CB4A-A2F3-E7A147F65594}"/>
          </ac:spMkLst>
        </pc:spChg>
        <pc:spChg chg="mod">
          <ac:chgData name="Tatjana Davis" userId="79c6d995-e18a-4768-b3c2-eac52bff7248" providerId="ADAL" clId="{E8928863-2649-497E-ACF8-AC7C4A990FA3}" dt="2023-09-22T10:32:51.868" v="432" actId="403"/>
          <ac:spMkLst>
            <pc:docMk/>
            <pc:sldMk cId="1394355474" sldId="4142"/>
            <ac:spMk id="61" creationId="{3B6125D6-170B-794F-9997-6465B53C2B99}"/>
          </ac:spMkLst>
        </pc:spChg>
        <pc:spChg chg="mod">
          <ac:chgData name="Tatjana Davis" userId="79c6d995-e18a-4768-b3c2-eac52bff7248" providerId="ADAL" clId="{E8928863-2649-497E-ACF8-AC7C4A990FA3}" dt="2023-09-22T10:32:51.868" v="432" actId="403"/>
          <ac:spMkLst>
            <pc:docMk/>
            <pc:sldMk cId="1394355474" sldId="4142"/>
            <ac:spMk id="62" creationId="{94A8BB5C-24B7-9646-B597-941B4E65E9D6}"/>
          </ac:spMkLst>
        </pc:spChg>
        <pc:spChg chg="mod">
          <ac:chgData name="Tatjana Davis" userId="79c6d995-e18a-4768-b3c2-eac52bff7248" providerId="ADAL" clId="{E8928863-2649-497E-ACF8-AC7C4A990FA3}" dt="2023-09-22T10:32:51.868" v="432" actId="403"/>
          <ac:spMkLst>
            <pc:docMk/>
            <pc:sldMk cId="1394355474" sldId="4142"/>
            <ac:spMk id="63" creationId="{FB7C213A-B345-6147-95F0-75E4B1952901}"/>
          </ac:spMkLst>
        </pc:spChg>
        <pc:spChg chg="mod">
          <ac:chgData name="Tatjana Davis" userId="79c6d995-e18a-4768-b3c2-eac52bff7248" providerId="ADAL" clId="{E8928863-2649-497E-ACF8-AC7C4A990FA3}" dt="2023-09-22T10:32:51.868" v="432" actId="403"/>
          <ac:spMkLst>
            <pc:docMk/>
            <pc:sldMk cId="1394355474" sldId="4142"/>
            <ac:spMk id="64" creationId="{EB4EBEE7-F7A2-0A42-BF89-7428F761A808}"/>
          </ac:spMkLst>
        </pc:spChg>
        <pc:spChg chg="mod">
          <ac:chgData name="Tatjana Davis" userId="79c6d995-e18a-4768-b3c2-eac52bff7248" providerId="ADAL" clId="{E8928863-2649-497E-ACF8-AC7C4A990FA3}" dt="2023-09-22T10:32:51.868" v="432" actId="403"/>
          <ac:spMkLst>
            <pc:docMk/>
            <pc:sldMk cId="1394355474" sldId="4142"/>
            <ac:spMk id="65" creationId="{F1FEDD10-FEC3-D748-8FCD-7CCFACE90ABF}"/>
          </ac:spMkLst>
        </pc:spChg>
        <pc:spChg chg="mod">
          <ac:chgData name="Tatjana Davis" userId="79c6d995-e18a-4768-b3c2-eac52bff7248" providerId="ADAL" clId="{E8928863-2649-497E-ACF8-AC7C4A990FA3}" dt="2023-09-22T10:32:51.868" v="432" actId="403"/>
          <ac:spMkLst>
            <pc:docMk/>
            <pc:sldMk cId="1394355474" sldId="4142"/>
            <ac:spMk id="66" creationId="{96C8E8FD-553C-3A43-91B4-57AD5892E394}"/>
          </ac:spMkLst>
        </pc:spChg>
        <pc:spChg chg="mod">
          <ac:chgData name="Tatjana Davis" userId="79c6d995-e18a-4768-b3c2-eac52bff7248" providerId="ADAL" clId="{E8928863-2649-497E-ACF8-AC7C4A990FA3}" dt="2023-09-22T10:32:51.868" v="432" actId="403"/>
          <ac:spMkLst>
            <pc:docMk/>
            <pc:sldMk cId="1394355474" sldId="4142"/>
            <ac:spMk id="67" creationId="{E0E1EE52-D8E2-D541-AECE-BE1B884776B1}"/>
          </ac:spMkLst>
        </pc:spChg>
        <pc:spChg chg="mod">
          <ac:chgData name="Tatjana Davis" userId="79c6d995-e18a-4768-b3c2-eac52bff7248" providerId="ADAL" clId="{E8928863-2649-497E-ACF8-AC7C4A990FA3}" dt="2023-09-22T10:32:51.868" v="432" actId="403"/>
          <ac:spMkLst>
            <pc:docMk/>
            <pc:sldMk cId="1394355474" sldId="4142"/>
            <ac:spMk id="68" creationId="{18C2D4D2-83C7-4B40-960C-6B9D035E8A1F}"/>
          </ac:spMkLst>
        </pc:spChg>
        <pc:spChg chg="mod">
          <ac:chgData name="Tatjana Davis" userId="79c6d995-e18a-4768-b3c2-eac52bff7248" providerId="ADAL" clId="{E8928863-2649-497E-ACF8-AC7C4A990FA3}" dt="2023-09-22T10:32:51.868" v="432" actId="403"/>
          <ac:spMkLst>
            <pc:docMk/>
            <pc:sldMk cId="1394355474" sldId="4142"/>
            <ac:spMk id="69" creationId="{F797F113-DC2F-4E40-A6B3-E69265039F11}"/>
          </ac:spMkLst>
        </pc:spChg>
        <pc:spChg chg="mod">
          <ac:chgData name="Tatjana Davis" userId="79c6d995-e18a-4768-b3c2-eac52bff7248" providerId="ADAL" clId="{E8928863-2649-497E-ACF8-AC7C4A990FA3}" dt="2023-09-22T10:32:51.868" v="432" actId="403"/>
          <ac:spMkLst>
            <pc:docMk/>
            <pc:sldMk cId="1394355474" sldId="4142"/>
            <ac:spMk id="70" creationId="{8E206635-E8AD-9B45-9496-D7B84EF5BC6C}"/>
          </ac:spMkLst>
        </pc:spChg>
        <pc:picChg chg="add del mod">
          <ac:chgData name="Tatjana Davis" userId="79c6d995-e18a-4768-b3c2-eac52bff7248" providerId="ADAL" clId="{E8928863-2649-497E-ACF8-AC7C4A990FA3}" dt="2023-09-22T10:31:51.389" v="427" actId="478"/>
          <ac:picMkLst>
            <pc:docMk/>
            <pc:sldMk cId="1394355474" sldId="4142"/>
            <ac:picMk id="21" creationId="{8E0D3E68-FA35-B3B7-58D9-7EF4BCE6DD25}"/>
          </ac:picMkLst>
        </pc:picChg>
        <pc:picChg chg="add del">
          <ac:chgData name="Tatjana Davis" userId="79c6d995-e18a-4768-b3c2-eac52bff7248" providerId="ADAL" clId="{E8928863-2649-497E-ACF8-AC7C4A990FA3}" dt="2023-09-22T10:33:15.268" v="436"/>
          <ac:picMkLst>
            <pc:docMk/>
            <pc:sldMk cId="1394355474" sldId="4142"/>
            <ac:picMk id="27" creationId="{0549C974-62D0-8BF3-D252-6B3644FF9F9F}"/>
          </ac:picMkLst>
        </pc:picChg>
      </pc:sldChg>
      <pc:sldChg chg="addSp delSp modSp add mod">
        <pc:chgData name="Tatjana Davis" userId="79c6d995-e18a-4768-b3c2-eac52bff7248" providerId="ADAL" clId="{E8928863-2649-497E-ACF8-AC7C4A990FA3}" dt="2023-09-25T06:15:59.207" v="1687" actId="21"/>
        <pc:sldMkLst>
          <pc:docMk/>
          <pc:sldMk cId="2753712814" sldId="4143"/>
        </pc:sldMkLst>
        <pc:spChg chg="add del mod">
          <ac:chgData name="Tatjana Davis" userId="79c6d995-e18a-4768-b3c2-eac52bff7248" providerId="ADAL" clId="{E8928863-2649-497E-ACF8-AC7C4A990FA3}" dt="2023-09-22T11:18:45.507" v="1116" actId="478"/>
          <ac:spMkLst>
            <pc:docMk/>
            <pc:sldMk cId="2753712814" sldId="4143"/>
            <ac:spMk id="3" creationId="{4C98E513-39A6-02FE-BCB9-F9204419096C}"/>
          </ac:spMkLst>
        </pc:spChg>
        <pc:spChg chg="del">
          <ac:chgData name="Tatjana Davis" userId="79c6d995-e18a-4768-b3c2-eac52bff7248" providerId="ADAL" clId="{E8928863-2649-497E-ACF8-AC7C4A990FA3}" dt="2023-09-22T11:18:42.933" v="1115" actId="478"/>
          <ac:spMkLst>
            <pc:docMk/>
            <pc:sldMk cId="2753712814" sldId="4143"/>
            <ac:spMk id="17" creationId="{A475BDD2-8514-4583-AF78-75B1C4110723}"/>
          </ac:spMkLst>
        </pc:spChg>
        <pc:spChg chg="mod">
          <ac:chgData name="Tatjana Davis" userId="79c6d995-e18a-4768-b3c2-eac52bff7248" providerId="ADAL" clId="{E8928863-2649-497E-ACF8-AC7C4A990FA3}" dt="2023-09-22T11:18:50.127" v="1130" actId="20577"/>
          <ac:spMkLst>
            <pc:docMk/>
            <pc:sldMk cId="2753712814" sldId="4143"/>
            <ac:spMk id="65" creationId="{E2A0A636-911B-496E-9EC3-B84B4B6996ED}"/>
          </ac:spMkLst>
        </pc:spChg>
        <pc:picChg chg="add mod modCrop">
          <ac:chgData name="Tatjana Davis" userId="79c6d995-e18a-4768-b3c2-eac52bff7248" providerId="ADAL" clId="{E8928863-2649-497E-ACF8-AC7C4A990FA3}" dt="2023-09-25T06:14:05.125" v="1678" actId="732"/>
          <ac:picMkLst>
            <pc:docMk/>
            <pc:sldMk cId="2753712814" sldId="4143"/>
            <ac:picMk id="3" creationId="{F3E52F42-78E2-02AF-85CB-2A13062B66FF}"/>
          </ac:picMkLst>
        </pc:picChg>
        <pc:picChg chg="add del mod">
          <ac:chgData name="Tatjana Davis" userId="79c6d995-e18a-4768-b3c2-eac52bff7248" providerId="ADAL" clId="{E8928863-2649-497E-ACF8-AC7C4A990FA3}" dt="2023-09-25T06:15:59.207" v="1687" actId="21"/>
          <ac:picMkLst>
            <pc:docMk/>
            <pc:sldMk cId="2753712814" sldId="4143"/>
            <ac:picMk id="4" creationId="{B53AD574-979E-46EE-E621-654F1F87CB56}"/>
          </ac:picMkLst>
        </pc:picChg>
      </pc:sldChg>
      <pc:sldChg chg="addSp modSp add mod">
        <pc:chgData name="Tatjana Davis" userId="79c6d995-e18a-4768-b3c2-eac52bff7248" providerId="ADAL" clId="{E8928863-2649-497E-ACF8-AC7C4A990FA3}" dt="2023-09-25T06:36:08.869" v="1695" actId="1076"/>
        <pc:sldMkLst>
          <pc:docMk/>
          <pc:sldMk cId="1798506619" sldId="4144"/>
        </pc:sldMkLst>
        <pc:spChg chg="mod">
          <ac:chgData name="Tatjana Davis" userId="79c6d995-e18a-4768-b3c2-eac52bff7248" providerId="ADAL" clId="{E8928863-2649-497E-ACF8-AC7C4A990FA3}" dt="2023-09-22T11:19:01.269" v="1139" actId="20577"/>
          <ac:spMkLst>
            <pc:docMk/>
            <pc:sldMk cId="1798506619" sldId="4144"/>
            <ac:spMk id="65" creationId="{E2A0A636-911B-496E-9EC3-B84B4B6996ED}"/>
          </ac:spMkLst>
        </pc:spChg>
        <pc:picChg chg="add mod">
          <ac:chgData name="Tatjana Davis" userId="79c6d995-e18a-4768-b3c2-eac52bff7248" providerId="ADAL" clId="{E8928863-2649-497E-ACF8-AC7C4A990FA3}" dt="2023-09-25T06:36:08.869" v="1695" actId="1076"/>
          <ac:picMkLst>
            <pc:docMk/>
            <pc:sldMk cId="1798506619" sldId="4144"/>
            <ac:picMk id="3" creationId="{B6E0B0BD-658A-860C-60BB-0FFD60CBD88A}"/>
          </ac:picMkLst>
        </pc:picChg>
      </pc:sldChg>
      <pc:sldChg chg="modSp add mod ord">
        <pc:chgData name="Tatjana Davis" userId="79c6d995-e18a-4768-b3c2-eac52bff7248" providerId="ADAL" clId="{E8928863-2649-497E-ACF8-AC7C4A990FA3}" dt="2023-09-22T11:32:30.984" v="1333" actId="20577"/>
        <pc:sldMkLst>
          <pc:docMk/>
          <pc:sldMk cId="784706772" sldId="4145"/>
        </pc:sldMkLst>
        <pc:spChg chg="mod">
          <ac:chgData name="Tatjana Davis" userId="79c6d995-e18a-4768-b3c2-eac52bff7248" providerId="ADAL" clId="{E8928863-2649-497E-ACF8-AC7C4A990FA3}" dt="2023-09-22T11:32:27.482" v="1331" actId="20577"/>
          <ac:spMkLst>
            <pc:docMk/>
            <pc:sldMk cId="784706772" sldId="4145"/>
            <ac:spMk id="2" creationId="{195FFF5D-81A1-2D4E-9896-C924133C6A4A}"/>
          </ac:spMkLst>
        </pc:spChg>
        <pc:spChg chg="mod">
          <ac:chgData name="Tatjana Davis" userId="79c6d995-e18a-4768-b3c2-eac52bff7248" providerId="ADAL" clId="{E8928863-2649-497E-ACF8-AC7C4A990FA3}" dt="2023-09-22T11:32:30.984" v="1333" actId="20577"/>
          <ac:spMkLst>
            <pc:docMk/>
            <pc:sldMk cId="784706772" sldId="4145"/>
            <ac:spMk id="3" creationId="{6D98DB96-8371-DD4F-91EF-40C237C7CAFC}"/>
          </ac:spMkLst>
        </pc:spChg>
      </pc:sldChg>
      <pc:sldChg chg="addSp delSp modSp add mod">
        <pc:chgData name="Tatjana Davis" userId="79c6d995-e18a-4768-b3c2-eac52bff7248" providerId="ADAL" clId="{E8928863-2649-497E-ACF8-AC7C4A990FA3}" dt="2023-09-25T07:22:23.266" v="1894" actId="1076"/>
        <pc:sldMkLst>
          <pc:docMk/>
          <pc:sldMk cId="194445791" sldId="4146"/>
        </pc:sldMkLst>
        <pc:spChg chg="mod">
          <ac:chgData name="Tatjana Davis" userId="79c6d995-e18a-4768-b3c2-eac52bff7248" providerId="ADAL" clId="{E8928863-2649-497E-ACF8-AC7C4A990FA3}" dt="2023-09-25T07:19:57.935" v="1861" actId="1076"/>
          <ac:spMkLst>
            <pc:docMk/>
            <pc:sldMk cId="194445791" sldId="4146"/>
            <ac:spMk id="2" creationId="{9BCD6D19-B1BF-6BA9-F8DE-46E01F80F803}"/>
          </ac:spMkLst>
        </pc:spChg>
        <pc:spChg chg="add del mod">
          <ac:chgData name="Tatjana Davis" userId="79c6d995-e18a-4768-b3c2-eac52bff7248" providerId="ADAL" clId="{E8928863-2649-497E-ACF8-AC7C4A990FA3}" dt="2023-09-25T07:11:45.002" v="1699" actId="478"/>
          <ac:spMkLst>
            <pc:docMk/>
            <pc:sldMk cId="194445791" sldId="4146"/>
            <ac:spMk id="3" creationId="{EE3335A1-70FD-4112-F6B6-B987540289EB}"/>
          </ac:spMkLst>
        </pc:spChg>
        <pc:spChg chg="add del mod">
          <ac:chgData name="Tatjana Davis" userId="79c6d995-e18a-4768-b3c2-eac52bff7248" providerId="ADAL" clId="{E8928863-2649-497E-ACF8-AC7C4A990FA3}" dt="2023-09-25T07:13:11.322" v="1709"/>
          <ac:spMkLst>
            <pc:docMk/>
            <pc:sldMk cId="194445791" sldId="4146"/>
            <ac:spMk id="4" creationId="{1B7D1BAD-89BE-1B3F-740F-E34E01A61906}"/>
          </ac:spMkLst>
        </pc:spChg>
        <pc:spChg chg="add del">
          <ac:chgData name="Tatjana Davis" userId="79c6d995-e18a-4768-b3c2-eac52bff7248" providerId="ADAL" clId="{E8928863-2649-497E-ACF8-AC7C4A990FA3}" dt="2023-09-25T07:13:18.826" v="1711" actId="478"/>
          <ac:spMkLst>
            <pc:docMk/>
            <pc:sldMk cId="194445791" sldId="4146"/>
            <ac:spMk id="5" creationId="{02C5BBED-665D-6983-2B8A-97E482AA2B79}"/>
          </ac:spMkLst>
        </pc:spChg>
        <pc:spChg chg="add del mod">
          <ac:chgData name="Tatjana Davis" userId="79c6d995-e18a-4768-b3c2-eac52bff7248" providerId="ADAL" clId="{E8928863-2649-497E-ACF8-AC7C4A990FA3}" dt="2023-09-25T07:13:24.150" v="1714" actId="478"/>
          <ac:spMkLst>
            <pc:docMk/>
            <pc:sldMk cId="194445791" sldId="4146"/>
            <ac:spMk id="6" creationId="{3F80D26D-8B69-B33F-AC74-2F37412DAE46}"/>
          </ac:spMkLst>
        </pc:spChg>
        <pc:spChg chg="add mod">
          <ac:chgData name="Tatjana Davis" userId="79c6d995-e18a-4768-b3c2-eac52bff7248" providerId="ADAL" clId="{E8928863-2649-497E-ACF8-AC7C4A990FA3}" dt="2023-09-25T07:16:13.080" v="1734" actId="688"/>
          <ac:spMkLst>
            <pc:docMk/>
            <pc:sldMk cId="194445791" sldId="4146"/>
            <ac:spMk id="8" creationId="{509EB195-F787-E73C-1F24-814C9109995F}"/>
          </ac:spMkLst>
        </pc:spChg>
        <pc:spChg chg="add mod">
          <ac:chgData name="Tatjana Davis" userId="79c6d995-e18a-4768-b3c2-eac52bff7248" providerId="ADAL" clId="{E8928863-2649-497E-ACF8-AC7C4A990FA3}" dt="2023-09-25T07:16:58.085" v="1760" actId="1076"/>
          <ac:spMkLst>
            <pc:docMk/>
            <pc:sldMk cId="194445791" sldId="4146"/>
            <ac:spMk id="9" creationId="{6626296E-88BD-8993-8413-EAAD98025814}"/>
          </ac:spMkLst>
        </pc:spChg>
        <pc:spChg chg="add mod">
          <ac:chgData name="Tatjana Davis" userId="79c6d995-e18a-4768-b3c2-eac52bff7248" providerId="ADAL" clId="{E8928863-2649-497E-ACF8-AC7C4A990FA3}" dt="2023-09-25T07:22:23.266" v="1894" actId="1076"/>
          <ac:spMkLst>
            <pc:docMk/>
            <pc:sldMk cId="194445791" sldId="4146"/>
            <ac:spMk id="10" creationId="{17C1998E-65A0-5275-0FE5-C5C80DED312A}"/>
          </ac:spMkLst>
        </pc:spChg>
        <pc:spChg chg="add mod">
          <ac:chgData name="Tatjana Davis" userId="79c6d995-e18a-4768-b3c2-eac52bff7248" providerId="ADAL" clId="{E8928863-2649-497E-ACF8-AC7C4A990FA3}" dt="2023-09-25T07:19:10.154" v="1802" actId="1076"/>
          <ac:spMkLst>
            <pc:docMk/>
            <pc:sldMk cId="194445791" sldId="4146"/>
            <ac:spMk id="11" creationId="{F4C24008-1CBA-F681-DB4B-C64AE3EA208A}"/>
          </ac:spMkLst>
        </pc:spChg>
        <pc:spChg chg="add mod">
          <ac:chgData name="Tatjana Davis" userId="79c6d995-e18a-4768-b3c2-eac52bff7248" providerId="ADAL" clId="{E8928863-2649-497E-ACF8-AC7C4A990FA3}" dt="2023-09-25T07:19:18.296" v="1805"/>
          <ac:spMkLst>
            <pc:docMk/>
            <pc:sldMk cId="194445791" sldId="4146"/>
            <ac:spMk id="12" creationId="{3FE9C3AE-F00C-6D05-044B-7A09FB54094C}"/>
          </ac:spMkLst>
        </pc:spChg>
        <pc:spChg chg="add mod">
          <ac:chgData name="Tatjana Davis" userId="79c6d995-e18a-4768-b3c2-eac52bff7248" providerId="ADAL" clId="{E8928863-2649-497E-ACF8-AC7C4A990FA3}" dt="2023-09-25T07:22:23.266" v="1894" actId="1076"/>
          <ac:spMkLst>
            <pc:docMk/>
            <pc:sldMk cId="194445791" sldId="4146"/>
            <ac:spMk id="13" creationId="{F217BAFD-B6CC-7634-4818-7BD770A7424D}"/>
          </ac:spMkLst>
        </pc:spChg>
        <pc:spChg chg="add mod">
          <ac:chgData name="Tatjana Davis" userId="79c6d995-e18a-4768-b3c2-eac52bff7248" providerId="ADAL" clId="{E8928863-2649-497E-ACF8-AC7C4A990FA3}" dt="2023-09-25T07:20:02.710" v="1862" actId="1076"/>
          <ac:spMkLst>
            <pc:docMk/>
            <pc:sldMk cId="194445791" sldId="4146"/>
            <ac:spMk id="14" creationId="{C198D231-6937-BFF3-7EA2-9B6F4CFD513A}"/>
          </ac:spMkLst>
        </pc:spChg>
        <pc:spChg chg="add mod">
          <ac:chgData name="Tatjana Davis" userId="79c6d995-e18a-4768-b3c2-eac52bff7248" providerId="ADAL" clId="{E8928863-2649-497E-ACF8-AC7C4A990FA3}" dt="2023-09-25T07:20:34.660" v="1887" actId="1076"/>
          <ac:spMkLst>
            <pc:docMk/>
            <pc:sldMk cId="194445791" sldId="4146"/>
            <ac:spMk id="15" creationId="{3E248F18-523E-8645-E2DA-D044C1E488F0}"/>
          </ac:spMkLst>
        </pc:spChg>
        <pc:spChg chg="del">
          <ac:chgData name="Tatjana Davis" userId="79c6d995-e18a-4768-b3c2-eac52bff7248" providerId="ADAL" clId="{E8928863-2649-497E-ACF8-AC7C4A990FA3}" dt="2023-09-22T11:59:46.281" v="1651" actId="478"/>
          <ac:spMkLst>
            <pc:docMk/>
            <pc:sldMk cId="194445791" sldId="4146"/>
            <ac:spMk id="40" creationId="{3F5E18C8-DBEA-3D06-B8B2-F8D3548ABD91}"/>
          </ac:spMkLst>
        </pc:spChg>
        <pc:spChg chg="del">
          <ac:chgData name="Tatjana Davis" userId="79c6d995-e18a-4768-b3c2-eac52bff7248" providerId="ADAL" clId="{E8928863-2649-497E-ACF8-AC7C4A990FA3}" dt="2023-09-22T11:59:46.281" v="1651" actId="478"/>
          <ac:spMkLst>
            <pc:docMk/>
            <pc:sldMk cId="194445791" sldId="4146"/>
            <ac:spMk id="41" creationId="{942C33FE-7B78-1FC5-4511-A2D310574426}"/>
          </ac:spMkLst>
        </pc:spChg>
        <pc:spChg chg="del">
          <ac:chgData name="Tatjana Davis" userId="79c6d995-e18a-4768-b3c2-eac52bff7248" providerId="ADAL" clId="{E8928863-2649-497E-ACF8-AC7C4A990FA3}" dt="2023-09-22T11:59:46.281" v="1651" actId="478"/>
          <ac:spMkLst>
            <pc:docMk/>
            <pc:sldMk cId="194445791" sldId="4146"/>
            <ac:spMk id="42" creationId="{A327077B-15E2-135A-3166-D73B7F12CC99}"/>
          </ac:spMkLst>
        </pc:spChg>
        <pc:spChg chg="del">
          <ac:chgData name="Tatjana Davis" userId="79c6d995-e18a-4768-b3c2-eac52bff7248" providerId="ADAL" clId="{E8928863-2649-497E-ACF8-AC7C4A990FA3}" dt="2023-09-22T11:59:46.281" v="1651" actId="478"/>
          <ac:spMkLst>
            <pc:docMk/>
            <pc:sldMk cId="194445791" sldId="4146"/>
            <ac:spMk id="43" creationId="{4DCDB0F9-E9AA-DCCF-93D9-B6FD6283E5ED}"/>
          </ac:spMkLst>
        </pc:spChg>
        <pc:spChg chg="del">
          <ac:chgData name="Tatjana Davis" userId="79c6d995-e18a-4768-b3c2-eac52bff7248" providerId="ADAL" clId="{E8928863-2649-497E-ACF8-AC7C4A990FA3}" dt="2023-09-22T11:59:46.281" v="1651" actId="478"/>
          <ac:spMkLst>
            <pc:docMk/>
            <pc:sldMk cId="194445791" sldId="4146"/>
            <ac:spMk id="44" creationId="{09C267EF-0497-0BBB-4DA4-273FED1AB294}"/>
          </ac:spMkLst>
        </pc:spChg>
        <pc:spChg chg="del">
          <ac:chgData name="Tatjana Davis" userId="79c6d995-e18a-4768-b3c2-eac52bff7248" providerId="ADAL" clId="{E8928863-2649-497E-ACF8-AC7C4A990FA3}" dt="2023-09-22T11:59:46.281" v="1651" actId="478"/>
          <ac:spMkLst>
            <pc:docMk/>
            <pc:sldMk cId="194445791" sldId="4146"/>
            <ac:spMk id="45" creationId="{BEA2D48C-DE4B-CE2C-BB17-A611B48F1354}"/>
          </ac:spMkLst>
        </pc:spChg>
        <pc:spChg chg="del">
          <ac:chgData name="Tatjana Davis" userId="79c6d995-e18a-4768-b3c2-eac52bff7248" providerId="ADAL" clId="{E8928863-2649-497E-ACF8-AC7C4A990FA3}" dt="2023-09-22T11:59:46.281" v="1651" actId="478"/>
          <ac:spMkLst>
            <pc:docMk/>
            <pc:sldMk cId="194445791" sldId="4146"/>
            <ac:spMk id="48" creationId="{12B2450C-4FB6-FEBB-EDF0-0E5B70092514}"/>
          </ac:spMkLst>
        </pc:spChg>
        <pc:spChg chg="del">
          <ac:chgData name="Tatjana Davis" userId="79c6d995-e18a-4768-b3c2-eac52bff7248" providerId="ADAL" clId="{E8928863-2649-497E-ACF8-AC7C4A990FA3}" dt="2023-09-22T11:59:46.281" v="1651" actId="478"/>
          <ac:spMkLst>
            <pc:docMk/>
            <pc:sldMk cId="194445791" sldId="4146"/>
            <ac:spMk id="49" creationId="{0A67A569-74B1-2272-B341-E366456A0E83}"/>
          </ac:spMkLst>
        </pc:spChg>
        <pc:spChg chg="del">
          <ac:chgData name="Tatjana Davis" userId="79c6d995-e18a-4768-b3c2-eac52bff7248" providerId="ADAL" clId="{E8928863-2649-497E-ACF8-AC7C4A990FA3}" dt="2023-09-22T11:59:46.281" v="1651" actId="478"/>
          <ac:spMkLst>
            <pc:docMk/>
            <pc:sldMk cId="194445791" sldId="4146"/>
            <ac:spMk id="52" creationId="{4C5B7662-D316-E21F-E618-ECD2DADB9AF3}"/>
          </ac:spMkLst>
        </pc:spChg>
        <pc:spChg chg="del">
          <ac:chgData name="Tatjana Davis" userId="79c6d995-e18a-4768-b3c2-eac52bff7248" providerId="ADAL" clId="{E8928863-2649-497E-ACF8-AC7C4A990FA3}" dt="2023-09-22T11:59:46.281" v="1651" actId="478"/>
          <ac:spMkLst>
            <pc:docMk/>
            <pc:sldMk cId="194445791" sldId="4146"/>
            <ac:spMk id="53" creationId="{CF7C8B27-B849-143B-9555-A4744C33B031}"/>
          </ac:spMkLst>
        </pc:spChg>
        <pc:spChg chg="del">
          <ac:chgData name="Tatjana Davis" userId="79c6d995-e18a-4768-b3c2-eac52bff7248" providerId="ADAL" clId="{E8928863-2649-497E-ACF8-AC7C4A990FA3}" dt="2023-09-22T11:59:46.281" v="1651" actId="478"/>
          <ac:spMkLst>
            <pc:docMk/>
            <pc:sldMk cId="194445791" sldId="4146"/>
            <ac:spMk id="56" creationId="{57B8768F-4526-7D58-6296-4AA9FFC8C8CA}"/>
          </ac:spMkLst>
        </pc:spChg>
        <pc:spChg chg="del">
          <ac:chgData name="Tatjana Davis" userId="79c6d995-e18a-4768-b3c2-eac52bff7248" providerId="ADAL" clId="{E8928863-2649-497E-ACF8-AC7C4A990FA3}" dt="2023-09-22T11:59:46.281" v="1651" actId="478"/>
          <ac:spMkLst>
            <pc:docMk/>
            <pc:sldMk cId="194445791" sldId="4146"/>
            <ac:spMk id="59" creationId="{763EE051-6650-0C7D-EFAF-014B221E5FD2}"/>
          </ac:spMkLst>
        </pc:spChg>
        <pc:spChg chg="del">
          <ac:chgData name="Tatjana Davis" userId="79c6d995-e18a-4768-b3c2-eac52bff7248" providerId="ADAL" clId="{E8928863-2649-497E-ACF8-AC7C4A990FA3}" dt="2023-09-22T11:59:46.281" v="1651" actId="478"/>
          <ac:spMkLst>
            <pc:docMk/>
            <pc:sldMk cId="194445791" sldId="4146"/>
            <ac:spMk id="63" creationId="{AB1E52FE-32CD-A71A-CDCC-84E07FBF9DDE}"/>
          </ac:spMkLst>
        </pc:spChg>
        <pc:spChg chg="del">
          <ac:chgData name="Tatjana Davis" userId="79c6d995-e18a-4768-b3c2-eac52bff7248" providerId="ADAL" clId="{E8928863-2649-497E-ACF8-AC7C4A990FA3}" dt="2023-09-22T11:59:46.281" v="1651" actId="478"/>
          <ac:spMkLst>
            <pc:docMk/>
            <pc:sldMk cId="194445791" sldId="4146"/>
            <ac:spMk id="64" creationId="{C4B2F7AE-8D75-FE78-A87A-CFA5A852A8B4}"/>
          </ac:spMkLst>
        </pc:spChg>
        <pc:picChg chg="add mod">
          <ac:chgData name="Tatjana Davis" userId="79c6d995-e18a-4768-b3c2-eac52bff7248" providerId="ADAL" clId="{E8928863-2649-497E-ACF8-AC7C4A990FA3}" dt="2023-09-25T07:19:14.304" v="1803" actId="1076"/>
          <ac:picMkLst>
            <pc:docMk/>
            <pc:sldMk cId="194445791" sldId="4146"/>
            <ac:picMk id="7" creationId="{527AB392-E713-18F3-D02A-8F230E67039B}"/>
          </ac:picMkLst>
        </pc:picChg>
        <pc:picChg chg="add del">
          <ac:chgData name="Tatjana Davis" userId="79c6d995-e18a-4768-b3c2-eac52bff7248" providerId="ADAL" clId="{E8928863-2649-497E-ACF8-AC7C4A990FA3}" dt="2023-09-25T07:12:29.529" v="1702"/>
          <ac:picMkLst>
            <pc:docMk/>
            <pc:sldMk cId="194445791" sldId="4146"/>
            <ac:picMk id="1026" creationId="{9EC2541C-56CC-FD0A-A3FA-5ABAD63ADE19}"/>
          </ac:picMkLst>
        </pc:picChg>
        <pc:picChg chg="add mod">
          <ac:chgData name="Tatjana Davis" userId="79c6d995-e18a-4768-b3c2-eac52bff7248" providerId="ADAL" clId="{E8928863-2649-497E-ACF8-AC7C4A990FA3}" dt="2023-09-25T07:16:15.564" v="1735" actId="1076"/>
          <ac:picMkLst>
            <pc:docMk/>
            <pc:sldMk cId="194445791" sldId="4146"/>
            <ac:picMk id="1028" creationId="{E9EC8CD4-6F83-4F35-D0E8-8A92C07CB80F}"/>
          </ac:picMkLst>
        </pc:picChg>
        <pc:picChg chg="add mod">
          <ac:chgData name="Tatjana Davis" userId="79c6d995-e18a-4768-b3c2-eac52bff7248" providerId="ADAL" clId="{E8928863-2649-497E-ACF8-AC7C4A990FA3}" dt="2023-09-25T07:16:19.372" v="1736" actId="1076"/>
          <ac:picMkLst>
            <pc:docMk/>
            <pc:sldMk cId="194445791" sldId="4146"/>
            <ac:picMk id="1036" creationId="{0FFE9247-BEA9-433B-6BE4-F556F26F14EB}"/>
          </ac:picMkLst>
        </pc:picChg>
        <pc:picChg chg="add mod">
          <ac:chgData name="Tatjana Davis" userId="79c6d995-e18a-4768-b3c2-eac52bff7248" providerId="ADAL" clId="{E8928863-2649-497E-ACF8-AC7C4A990FA3}" dt="2023-09-25T07:22:16.189" v="1893" actId="14100"/>
          <ac:picMkLst>
            <pc:docMk/>
            <pc:sldMk cId="194445791" sldId="4146"/>
            <ac:picMk id="1038" creationId="{98E247B3-9FD9-6907-A5E4-CA9805B9B3FF}"/>
          </ac:picMkLst>
        </pc:picChg>
        <pc:picChg chg="add mod">
          <ac:chgData name="Tatjana Davis" userId="79c6d995-e18a-4768-b3c2-eac52bff7248" providerId="ADAL" clId="{E8928863-2649-497E-ACF8-AC7C4A990FA3}" dt="2023-09-25T07:20:11.933" v="1865" actId="14100"/>
          <ac:picMkLst>
            <pc:docMk/>
            <pc:sldMk cId="194445791" sldId="4146"/>
            <ac:picMk id="1040" creationId="{D107A632-F0B8-50EF-14E1-C060C938BB8D}"/>
          </ac:picMkLst>
        </pc:picChg>
      </pc:sldChg>
      <pc:sldChg chg="addSp delSp modSp add mod">
        <pc:chgData name="Tatjana Davis" userId="79c6d995-e18a-4768-b3c2-eac52bff7248" providerId="ADAL" clId="{E8928863-2649-497E-ACF8-AC7C4A990FA3}" dt="2023-09-25T06:16:13.895" v="1689" actId="732"/>
        <pc:sldMkLst>
          <pc:docMk/>
          <pc:sldMk cId="1672996230" sldId="4147"/>
        </pc:sldMkLst>
        <pc:picChg chg="del">
          <ac:chgData name="Tatjana Davis" userId="79c6d995-e18a-4768-b3c2-eac52bff7248" providerId="ADAL" clId="{E8928863-2649-497E-ACF8-AC7C4A990FA3}" dt="2023-09-25T06:13:44.087" v="1676" actId="478"/>
          <ac:picMkLst>
            <pc:docMk/>
            <pc:sldMk cId="1672996230" sldId="4147"/>
            <ac:picMk id="3" creationId="{F3E52F42-78E2-02AF-85CB-2A13062B66FF}"/>
          </ac:picMkLst>
        </pc:picChg>
        <pc:picChg chg="add del mod">
          <ac:chgData name="Tatjana Davis" userId="79c6d995-e18a-4768-b3c2-eac52bff7248" providerId="ADAL" clId="{E8928863-2649-497E-ACF8-AC7C4A990FA3}" dt="2023-09-25T06:15:49.135" v="1683" actId="21"/>
          <ac:picMkLst>
            <pc:docMk/>
            <pc:sldMk cId="1672996230" sldId="4147"/>
            <ac:picMk id="4" creationId="{9291B3B1-7C57-60A4-A7FB-1AE8C48EC067}"/>
          </ac:picMkLst>
        </pc:picChg>
        <pc:picChg chg="add mod modCrop">
          <ac:chgData name="Tatjana Davis" userId="79c6d995-e18a-4768-b3c2-eac52bff7248" providerId="ADAL" clId="{E8928863-2649-497E-ACF8-AC7C4A990FA3}" dt="2023-09-25T06:16:13.895" v="1689" actId="732"/>
          <ac:picMkLst>
            <pc:docMk/>
            <pc:sldMk cId="1672996230" sldId="4147"/>
            <ac:picMk id="5" creationId="{CFFDB06E-83ED-A0B5-B2E0-B0EACE4E2C55}"/>
          </ac:picMkLst>
        </pc:picChg>
      </pc:sldChg>
      <pc:sldChg chg="add modNotesTx">
        <pc:chgData name="Tatjana Davis" userId="79c6d995-e18a-4768-b3c2-eac52bff7248" providerId="ADAL" clId="{E8928863-2649-497E-ACF8-AC7C4A990FA3}" dt="2023-09-25T11:18:09.550" v="2638" actId="6549"/>
        <pc:sldMkLst>
          <pc:docMk/>
          <pc:sldMk cId="2567891145" sldId="4148"/>
        </pc:sldMkLst>
      </pc:sldChg>
      <pc:sldChg chg="addSp delSp modSp add mod ord">
        <pc:chgData name="Tatjana Davis" userId="79c6d995-e18a-4768-b3c2-eac52bff7248" providerId="ADAL" clId="{E8928863-2649-497E-ACF8-AC7C4A990FA3}" dt="2023-09-25T10:36:28.865" v="2222" actId="478"/>
        <pc:sldMkLst>
          <pc:docMk/>
          <pc:sldMk cId="655274780" sldId="4149"/>
        </pc:sldMkLst>
        <pc:spChg chg="mod">
          <ac:chgData name="Tatjana Davis" userId="79c6d995-e18a-4768-b3c2-eac52bff7248" providerId="ADAL" clId="{E8928863-2649-497E-ACF8-AC7C4A990FA3}" dt="2023-09-25T10:35:56.740" v="2215" actId="20577"/>
          <ac:spMkLst>
            <pc:docMk/>
            <pc:sldMk cId="655274780" sldId="4149"/>
            <ac:spMk id="2" creationId="{00000000-0000-0000-0000-000000000000}"/>
          </ac:spMkLst>
        </pc:spChg>
        <pc:spChg chg="del">
          <ac:chgData name="Tatjana Davis" userId="79c6d995-e18a-4768-b3c2-eac52bff7248" providerId="ADAL" clId="{E8928863-2649-497E-ACF8-AC7C4A990FA3}" dt="2023-09-25T10:36:02.911" v="2219" actId="478"/>
          <ac:spMkLst>
            <pc:docMk/>
            <pc:sldMk cId="655274780" sldId="4149"/>
            <ac:spMk id="3" creationId="{00000000-0000-0000-0000-000000000000}"/>
          </ac:spMkLst>
        </pc:spChg>
        <pc:spChg chg="add del mod">
          <ac:chgData name="Tatjana Davis" userId="79c6d995-e18a-4768-b3c2-eac52bff7248" providerId="ADAL" clId="{E8928863-2649-497E-ACF8-AC7C4A990FA3}" dt="2023-09-25T10:36:06.715" v="2220" actId="478"/>
          <ac:spMkLst>
            <pc:docMk/>
            <pc:sldMk cId="655274780" sldId="4149"/>
            <ac:spMk id="6" creationId="{FBD5F7B6-7426-CEA5-439C-28791D83844D}"/>
          </ac:spMkLst>
        </pc:spChg>
        <pc:spChg chg="add mod">
          <ac:chgData name="Tatjana Davis" userId="79c6d995-e18a-4768-b3c2-eac52bff7248" providerId="ADAL" clId="{E8928863-2649-497E-ACF8-AC7C4A990FA3}" dt="2023-09-25T10:36:20.190" v="2221"/>
          <ac:spMkLst>
            <pc:docMk/>
            <pc:sldMk cId="655274780" sldId="4149"/>
            <ac:spMk id="7" creationId="{F5F4272C-4615-8444-1706-E468E982F5F3}"/>
          </ac:spMkLst>
        </pc:spChg>
        <pc:spChg chg="add mod">
          <ac:chgData name="Tatjana Davis" userId="79c6d995-e18a-4768-b3c2-eac52bff7248" providerId="ADAL" clId="{E8928863-2649-497E-ACF8-AC7C4A990FA3}" dt="2023-09-25T10:36:20.190" v="2221"/>
          <ac:spMkLst>
            <pc:docMk/>
            <pc:sldMk cId="655274780" sldId="4149"/>
            <ac:spMk id="8" creationId="{E5256E56-A15C-90AF-BD91-7A038B9C9CC5}"/>
          </ac:spMkLst>
        </pc:spChg>
        <pc:spChg chg="del">
          <ac:chgData name="Tatjana Davis" userId="79c6d995-e18a-4768-b3c2-eac52bff7248" providerId="ADAL" clId="{E8928863-2649-497E-ACF8-AC7C4A990FA3}" dt="2023-09-25T10:36:01.313" v="2218" actId="478"/>
          <ac:spMkLst>
            <pc:docMk/>
            <pc:sldMk cId="655274780" sldId="4149"/>
            <ac:spMk id="10" creationId="{2FA9D72B-3DC7-A5AB-AFC4-81E8762451FE}"/>
          </ac:spMkLst>
        </pc:spChg>
        <pc:spChg chg="add mod">
          <ac:chgData name="Tatjana Davis" userId="79c6d995-e18a-4768-b3c2-eac52bff7248" providerId="ADAL" clId="{E8928863-2649-497E-ACF8-AC7C4A990FA3}" dt="2023-09-25T10:36:20.190" v="2221"/>
          <ac:spMkLst>
            <pc:docMk/>
            <pc:sldMk cId="655274780" sldId="4149"/>
            <ac:spMk id="11" creationId="{2C607167-5CFC-2257-2AE1-C3CDFFA2320D}"/>
          </ac:spMkLst>
        </pc:spChg>
        <pc:spChg chg="add mod">
          <ac:chgData name="Tatjana Davis" userId="79c6d995-e18a-4768-b3c2-eac52bff7248" providerId="ADAL" clId="{E8928863-2649-497E-ACF8-AC7C4A990FA3}" dt="2023-09-25T10:36:20.190" v="2221"/>
          <ac:spMkLst>
            <pc:docMk/>
            <pc:sldMk cId="655274780" sldId="4149"/>
            <ac:spMk id="13" creationId="{2971BF57-5A72-DC52-58EF-177CD609BDC2}"/>
          </ac:spMkLst>
        </pc:spChg>
        <pc:spChg chg="add mod">
          <ac:chgData name="Tatjana Davis" userId="79c6d995-e18a-4768-b3c2-eac52bff7248" providerId="ADAL" clId="{E8928863-2649-497E-ACF8-AC7C4A990FA3}" dt="2023-09-25T10:36:20.190" v="2221"/>
          <ac:spMkLst>
            <pc:docMk/>
            <pc:sldMk cId="655274780" sldId="4149"/>
            <ac:spMk id="14" creationId="{F91DB31F-FF93-BB38-4530-144326853D2C}"/>
          </ac:spMkLst>
        </pc:spChg>
        <pc:spChg chg="add mod">
          <ac:chgData name="Tatjana Davis" userId="79c6d995-e18a-4768-b3c2-eac52bff7248" providerId="ADAL" clId="{E8928863-2649-497E-ACF8-AC7C4A990FA3}" dt="2023-09-25T10:36:20.190" v="2221"/>
          <ac:spMkLst>
            <pc:docMk/>
            <pc:sldMk cId="655274780" sldId="4149"/>
            <ac:spMk id="15" creationId="{CBCBFED2-C8F7-6B64-98DB-381546A1B872}"/>
          </ac:spMkLst>
        </pc:spChg>
        <pc:spChg chg="add mod">
          <ac:chgData name="Tatjana Davis" userId="79c6d995-e18a-4768-b3c2-eac52bff7248" providerId="ADAL" clId="{E8928863-2649-497E-ACF8-AC7C4A990FA3}" dt="2023-09-25T10:36:20.190" v="2221"/>
          <ac:spMkLst>
            <pc:docMk/>
            <pc:sldMk cId="655274780" sldId="4149"/>
            <ac:spMk id="16" creationId="{CADCB1CE-FFF8-562F-11D5-D3D8583F0AA6}"/>
          </ac:spMkLst>
        </pc:spChg>
        <pc:spChg chg="add mod">
          <ac:chgData name="Tatjana Davis" userId="79c6d995-e18a-4768-b3c2-eac52bff7248" providerId="ADAL" clId="{E8928863-2649-497E-ACF8-AC7C4A990FA3}" dt="2023-09-25T10:36:20.190" v="2221"/>
          <ac:spMkLst>
            <pc:docMk/>
            <pc:sldMk cId="655274780" sldId="4149"/>
            <ac:spMk id="17" creationId="{6BDCC080-384C-0F80-1E8C-B0517245476B}"/>
          </ac:spMkLst>
        </pc:spChg>
        <pc:spChg chg="add del mod">
          <ac:chgData name="Tatjana Davis" userId="79c6d995-e18a-4768-b3c2-eac52bff7248" providerId="ADAL" clId="{E8928863-2649-497E-ACF8-AC7C4A990FA3}" dt="2023-09-25T10:36:28.865" v="2222" actId="478"/>
          <ac:spMkLst>
            <pc:docMk/>
            <pc:sldMk cId="655274780" sldId="4149"/>
            <ac:spMk id="18" creationId="{6A4C0B3E-67B8-11D8-2818-9B5C03822C5E}"/>
          </ac:spMkLst>
        </pc:spChg>
        <pc:spChg chg="add mod">
          <ac:chgData name="Tatjana Davis" userId="79c6d995-e18a-4768-b3c2-eac52bff7248" providerId="ADAL" clId="{E8928863-2649-497E-ACF8-AC7C4A990FA3}" dt="2023-09-25T10:36:20.190" v="2221"/>
          <ac:spMkLst>
            <pc:docMk/>
            <pc:sldMk cId="655274780" sldId="4149"/>
            <ac:spMk id="19" creationId="{837E53CB-5A79-32E0-A038-D52641CBE16B}"/>
          </ac:spMkLst>
        </pc:spChg>
        <pc:spChg chg="add mod">
          <ac:chgData name="Tatjana Davis" userId="79c6d995-e18a-4768-b3c2-eac52bff7248" providerId="ADAL" clId="{E8928863-2649-497E-ACF8-AC7C4A990FA3}" dt="2023-09-25T10:36:20.190" v="2221"/>
          <ac:spMkLst>
            <pc:docMk/>
            <pc:sldMk cId="655274780" sldId="4149"/>
            <ac:spMk id="20" creationId="{B31F8DCB-CDE7-BD7F-CD68-BF4D418C88F0}"/>
          </ac:spMkLst>
        </pc:spChg>
        <pc:spChg chg="add mod">
          <ac:chgData name="Tatjana Davis" userId="79c6d995-e18a-4768-b3c2-eac52bff7248" providerId="ADAL" clId="{E8928863-2649-497E-ACF8-AC7C4A990FA3}" dt="2023-09-25T10:36:20.190" v="2221"/>
          <ac:spMkLst>
            <pc:docMk/>
            <pc:sldMk cId="655274780" sldId="4149"/>
            <ac:spMk id="21" creationId="{F33ED602-9158-2EF2-5EDE-94A47F31120A}"/>
          </ac:spMkLst>
        </pc:spChg>
        <pc:spChg chg="add mod">
          <ac:chgData name="Tatjana Davis" userId="79c6d995-e18a-4768-b3c2-eac52bff7248" providerId="ADAL" clId="{E8928863-2649-497E-ACF8-AC7C4A990FA3}" dt="2023-09-25T10:36:20.190" v="2221"/>
          <ac:spMkLst>
            <pc:docMk/>
            <pc:sldMk cId="655274780" sldId="4149"/>
            <ac:spMk id="22" creationId="{405C36D4-C06A-A6F4-68A3-C20B85F2F741}"/>
          </ac:spMkLst>
        </pc:spChg>
        <pc:spChg chg="add mod">
          <ac:chgData name="Tatjana Davis" userId="79c6d995-e18a-4768-b3c2-eac52bff7248" providerId="ADAL" clId="{E8928863-2649-497E-ACF8-AC7C4A990FA3}" dt="2023-09-25T10:36:20.190" v="2221"/>
          <ac:spMkLst>
            <pc:docMk/>
            <pc:sldMk cId="655274780" sldId="4149"/>
            <ac:spMk id="23" creationId="{440EE52C-F4A5-A93D-CC32-37E523DD8260}"/>
          </ac:spMkLst>
        </pc:spChg>
        <pc:spChg chg="add mod">
          <ac:chgData name="Tatjana Davis" userId="79c6d995-e18a-4768-b3c2-eac52bff7248" providerId="ADAL" clId="{E8928863-2649-497E-ACF8-AC7C4A990FA3}" dt="2023-09-25T10:36:20.190" v="2221"/>
          <ac:spMkLst>
            <pc:docMk/>
            <pc:sldMk cId="655274780" sldId="4149"/>
            <ac:spMk id="24" creationId="{A1BDCD00-87E4-D190-D796-53F344EFBBD1}"/>
          </ac:spMkLst>
        </pc:spChg>
        <pc:spChg chg="add mod">
          <ac:chgData name="Tatjana Davis" userId="79c6d995-e18a-4768-b3c2-eac52bff7248" providerId="ADAL" clId="{E8928863-2649-497E-ACF8-AC7C4A990FA3}" dt="2023-09-25T10:36:20.190" v="2221"/>
          <ac:spMkLst>
            <pc:docMk/>
            <pc:sldMk cId="655274780" sldId="4149"/>
            <ac:spMk id="25" creationId="{E570BFFF-B20F-FDC0-CB96-A644DE4A4B5F}"/>
          </ac:spMkLst>
        </pc:spChg>
        <pc:spChg chg="add mod">
          <ac:chgData name="Tatjana Davis" userId="79c6d995-e18a-4768-b3c2-eac52bff7248" providerId="ADAL" clId="{E8928863-2649-497E-ACF8-AC7C4A990FA3}" dt="2023-09-25T10:36:20.190" v="2221"/>
          <ac:spMkLst>
            <pc:docMk/>
            <pc:sldMk cId="655274780" sldId="4149"/>
            <ac:spMk id="26" creationId="{4FC33116-3EF1-9950-684D-8C6BAC46D39C}"/>
          </ac:spMkLst>
        </pc:spChg>
        <pc:picChg chg="del">
          <ac:chgData name="Tatjana Davis" userId="79c6d995-e18a-4768-b3c2-eac52bff7248" providerId="ADAL" clId="{E8928863-2649-497E-ACF8-AC7C4A990FA3}" dt="2023-09-25T10:35:59.858" v="2217" actId="478"/>
          <ac:picMkLst>
            <pc:docMk/>
            <pc:sldMk cId="655274780" sldId="4149"/>
            <ac:picMk id="9" creationId="{7926837C-881D-B65D-C8C5-AAF1CC14346B}"/>
          </ac:picMkLst>
        </pc:picChg>
        <pc:picChg chg="del">
          <ac:chgData name="Tatjana Davis" userId="79c6d995-e18a-4768-b3c2-eac52bff7248" providerId="ADAL" clId="{E8928863-2649-497E-ACF8-AC7C4A990FA3}" dt="2023-09-25T10:35:59.007" v="2216" actId="478"/>
          <ac:picMkLst>
            <pc:docMk/>
            <pc:sldMk cId="655274780" sldId="4149"/>
            <ac:picMk id="12" creationId="{D8BAF725-CE7A-C5CF-C259-3409544A7ABD}"/>
          </ac:picMkLst>
        </pc:picChg>
      </pc:sldChg>
      <pc:sldChg chg="addSp delSp modSp add mod modNotesTx">
        <pc:chgData name="Tatjana Davis" userId="79c6d995-e18a-4768-b3c2-eac52bff7248" providerId="ADAL" clId="{E8928863-2649-497E-ACF8-AC7C4A990FA3}" dt="2023-09-25T10:37:37.162" v="2258" actId="20577"/>
        <pc:sldMkLst>
          <pc:docMk/>
          <pc:sldMk cId="2460819264" sldId="4150"/>
        </pc:sldMkLst>
        <pc:spChg chg="mod">
          <ac:chgData name="Tatjana Davis" userId="79c6d995-e18a-4768-b3c2-eac52bff7248" providerId="ADAL" clId="{E8928863-2649-497E-ACF8-AC7C4A990FA3}" dt="2023-09-25T10:37:37.162" v="2258" actId="20577"/>
          <ac:spMkLst>
            <pc:docMk/>
            <pc:sldMk cId="2460819264" sldId="4150"/>
            <ac:spMk id="2" creationId="{00000000-0000-0000-0000-000000000000}"/>
          </ac:spMkLst>
        </pc:spChg>
        <pc:spChg chg="add mod">
          <ac:chgData name="Tatjana Davis" userId="79c6d995-e18a-4768-b3c2-eac52bff7248" providerId="ADAL" clId="{E8928863-2649-497E-ACF8-AC7C4A990FA3}" dt="2023-09-25T10:37:25.429" v="2231"/>
          <ac:spMkLst>
            <pc:docMk/>
            <pc:sldMk cId="2460819264" sldId="4150"/>
            <ac:spMk id="3" creationId="{E410D919-DBB1-013A-C77B-D150CBE4A6C9}"/>
          </ac:spMkLst>
        </pc:spChg>
        <pc:spChg chg="add mod">
          <ac:chgData name="Tatjana Davis" userId="79c6d995-e18a-4768-b3c2-eac52bff7248" providerId="ADAL" clId="{E8928863-2649-497E-ACF8-AC7C4A990FA3}" dt="2023-09-25T10:37:25.429" v="2231"/>
          <ac:spMkLst>
            <pc:docMk/>
            <pc:sldMk cId="2460819264" sldId="4150"/>
            <ac:spMk id="5" creationId="{BC5ABE6E-47FB-5C8B-11B9-62684203AF6E}"/>
          </ac:spMkLst>
        </pc:spChg>
        <pc:spChg chg="add mod">
          <ac:chgData name="Tatjana Davis" userId="79c6d995-e18a-4768-b3c2-eac52bff7248" providerId="ADAL" clId="{E8928863-2649-497E-ACF8-AC7C4A990FA3}" dt="2023-09-25T10:37:25.429" v="2231"/>
          <ac:spMkLst>
            <pc:docMk/>
            <pc:sldMk cId="2460819264" sldId="4150"/>
            <ac:spMk id="6" creationId="{B5DB7313-9091-AA85-C842-E2CC5A295098}"/>
          </ac:spMkLst>
        </pc:spChg>
        <pc:spChg chg="del">
          <ac:chgData name="Tatjana Davis" userId="79c6d995-e18a-4768-b3c2-eac52bff7248" providerId="ADAL" clId="{E8928863-2649-497E-ACF8-AC7C4A990FA3}" dt="2023-09-25T10:37:12.523" v="2228" actId="478"/>
          <ac:spMkLst>
            <pc:docMk/>
            <pc:sldMk cId="2460819264" sldId="4150"/>
            <ac:spMk id="7" creationId="{F5F4272C-4615-8444-1706-E468E982F5F3}"/>
          </ac:spMkLst>
        </pc:spChg>
        <pc:spChg chg="del">
          <ac:chgData name="Tatjana Davis" userId="79c6d995-e18a-4768-b3c2-eac52bff7248" providerId="ADAL" clId="{E8928863-2649-497E-ACF8-AC7C4A990FA3}" dt="2023-09-25T10:37:12.523" v="2228" actId="478"/>
          <ac:spMkLst>
            <pc:docMk/>
            <pc:sldMk cId="2460819264" sldId="4150"/>
            <ac:spMk id="8" creationId="{E5256E56-A15C-90AF-BD91-7A038B9C9CC5}"/>
          </ac:spMkLst>
        </pc:spChg>
        <pc:spChg chg="add mod">
          <ac:chgData name="Tatjana Davis" userId="79c6d995-e18a-4768-b3c2-eac52bff7248" providerId="ADAL" clId="{E8928863-2649-497E-ACF8-AC7C4A990FA3}" dt="2023-09-25T10:37:25.429" v="2231"/>
          <ac:spMkLst>
            <pc:docMk/>
            <pc:sldMk cId="2460819264" sldId="4150"/>
            <ac:spMk id="9" creationId="{9C1E8BE6-D654-5D0A-4A28-D35219CBEDAB}"/>
          </ac:spMkLst>
        </pc:spChg>
        <pc:spChg chg="add mod">
          <ac:chgData name="Tatjana Davis" userId="79c6d995-e18a-4768-b3c2-eac52bff7248" providerId="ADAL" clId="{E8928863-2649-497E-ACF8-AC7C4A990FA3}" dt="2023-09-25T10:37:25.429" v="2231"/>
          <ac:spMkLst>
            <pc:docMk/>
            <pc:sldMk cId="2460819264" sldId="4150"/>
            <ac:spMk id="10" creationId="{7456DA0E-E59D-0825-E5CB-ED3251345FB2}"/>
          </ac:spMkLst>
        </pc:spChg>
        <pc:spChg chg="del">
          <ac:chgData name="Tatjana Davis" userId="79c6d995-e18a-4768-b3c2-eac52bff7248" providerId="ADAL" clId="{E8928863-2649-497E-ACF8-AC7C4A990FA3}" dt="2023-09-25T10:37:12.523" v="2228" actId="478"/>
          <ac:spMkLst>
            <pc:docMk/>
            <pc:sldMk cId="2460819264" sldId="4150"/>
            <ac:spMk id="11" creationId="{2C607167-5CFC-2257-2AE1-C3CDFFA2320D}"/>
          </ac:spMkLst>
        </pc:spChg>
        <pc:spChg chg="add mod">
          <ac:chgData name="Tatjana Davis" userId="79c6d995-e18a-4768-b3c2-eac52bff7248" providerId="ADAL" clId="{E8928863-2649-497E-ACF8-AC7C4A990FA3}" dt="2023-09-25T10:37:25.429" v="2231"/>
          <ac:spMkLst>
            <pc:docMk/>
            <pc:sldMk cId="2460819264" sldId="4150"/>
            <ac:spMk id="12" creationId="{882D9339-F228-D01C-C3C4-771876946999}"/>
          </ac:spMkLst>
        </pc:spChg>
        <pc:spChg chg="del">
          <ac:chgData name="Tatjana Davis" userId="79c6d995-e18a-4768-b3c2-eac52bff7248" providerId="ADAL" clId="{E8928863-2649-497E-ACF8-AC7C4A990FA3}" dt="2023-09-25T10:37:12.523" v="2228" actId="478"/>
          <ac:spMkLst>
            <pc:docMk/>
            <pc:sldMk cId="2460819264" sldId="4150"/>
            <ac:spMk id="13" creationId="{2971BF57-5A72-DC52-58EF-177CD609BDC2}"/>
          </ac:spMkLst>
        </pc:spChg>
        <pc:spChg chg="del">
          <ac:chgData name="Tatjana Davis" userId="79c6d995-e18a-4768-b3c2-eac52bff7248" providerId="ADAL" clId="{E8928863-2649-497E-ACF8-AC7C4A990FA3}" dt="2023-09-25T10:37:12.523" v="2228" actId="478"/>
          <ac:spMkLst>
            <pc:docMk/>
            <pc:sldMk cId="2460819264" sldId="4150"/>
            <ac:spMk id="14" creationId="{F91DB31F-FF93-BB38-4530-144326853D2C}"/>
          </ac:spMkLst>
        </pc:spChg>
        <pc:spChg chg="del">
          <ac:chgData name="Tatjana Davis" userId="79c6d995-e18a-4768-b3c2-eac52bff7248" providerId="ADAL" clId="{E8928863-2649-497E-ACF8-AC7C4A990FA3}" dt="2023-09-25T10:37:12.523" v="2228" actId="478"/>
          <ac:spMkLst>
            <pc:docMk/>
            <pc:sldMk cId="2460819264" sldId="4150"/>
            <ac:spMk id="15" creationId="{CBCBFED2-C8F7-6B64-98DB-381546A1B872}"/>
          </ac:spMkLst>
        </pc:spChg>
        <pc:spChg chg="del">
          <ac:chgData name="Tatjana Davis" userId="79c6d995-e18a-4768-b3c2-eac52bff7248" providerId="ADAL" clId="{E8928863-2649-497E-ACF8-AC7C4A990FA3}" dt="2023-09-25T10:37:12.523" v="2228" actId="478"/>
          <ac:spMkLst>
            <pc:docMk/>
            <pc:sldMk cId="2460819264" sldId="4150"/>
            <ac:spMk id="16" creationId="{CADCB1CE-FFF8-562F-11D5-D3D8583F0AA6}"/>
          </ac:spMkLst>
        </pc:spChg>
        <pc:spChg chg="del">
          <ac:chgData name="Tatjana Davis" userId="79c6d995-e18a-4768-b3c2-eac52bff7248" providerId="ADAL" clId="{E8928863-2649-497E-ACF8-AC7C4A990FA3}" dt="2023-09-25T10:37:12.523" v="2228" actId="478"/>
          <ac:spMkLst>
            <pc:docMk/>
            <pc:sldMk cId="2460819264" sldId="4150"/>
            <ac:spMk id="17" creationId="{6BDCC080-384C-0F80-1E8C-B0517245476B}"/>
          </ac:spMkLst>
        </pc:spChg>
        <pc:spChg chg="add mod">
          <ac:chgData name="Tatjana Davis" userId="79c6d995-e18a-4768-b3c2-eac52bff7248" providerId="ADAL" clId="{E8928863-2649-497E-ACF8-AC7C4A990FA3}" dt="2023-09-25T10:37:25.429" v="2231"/>
          <ac:spMkLst>
            <pc:docMk/>
            <pc:sldMk cId="2460819264" sldId="4150"/>
            <ac:spMk id="18" creationId="{9C8DCAB2-8689-B856-CD54-A43602F7AF20}"/>
          </ac:spMkLst>
        </pc:spChg>
        <pc:spChg chg="del">
          <ac:chgData name="Tatjana Davis" userId="79c6d995-e18a-4768-b3c2-eac52bff7248" providerId="ADAL" clId="{E8928863-2649-497E-ACF8-AC7C4A990FA3}" dt="2023-09-25T10:37:12.523" v="2228" actId="478"/>
          <ac:spMkLst>
            <pc:docMk/>
            <pc:sldMk cId="2460819264" sldId="4150"/>
            <ac:spMk id="19" creationId="{837E53CB-5A79-32E0-A038-D52641CBE16B}"/>
          </ac:spMkLst>
        </pc:spChg>
        <pc:spChg chg="del">
          <ac:chgData name="Tatjana Davis" userId="79c6d995-e18a-4768-b3c2-eac52bff7248" providerId="ADAL" clId="{E8928863-2649-497E-ACF8-AC7C4A990FA3}" dt="2023-09-25T10:37:12.523" v="2228" actId="478"/>
          <ac:spMkLst>
            <pc:docMk/>
            <pc:sldMk cId="2460819264" sldId="4150"/>
            <ac:spMk id="20" creationId="{B31F8DCB-CDE7-BD7F-CD68-BF4D418C88F0}"/>
          </ac:spMkLst>
        </pc:spChg>
        <pc:spChg chg="del">
          <ac:chgData name="Tatjana Davis" userId="79c6d995-e18a-4768-b3c2-eac52bff7248" providerId="ADAL" clId="{E8928863-2649-497E-ACF8-AC7C4A990FA3}" dt="2023-09-25T10:37:12.523" v="2228" actId="478"/>
          <ac:spMkLst>
            <pc:docMk/>
            <pc:sldMk cId="2460819264" sldId="4150"/>
            <ac:spMk id="21" creationId="{F33ED602-9158-2EF2-5EDE-94A47F31120A}"/>
          </ac:spMkLst>
        </pc:spChg>
        <pc:spChg chg="del">
          <ac:chgData name="Tatjana Davis" userId="79c6d995-e18a-4768-b3c2-eac52bff7248" providerId="ADAL" clId="{E8928863-2649-497E-ACF8-AC7C4A990FA3}" dt="2023-09-25T10:37:12.523" v="2228" actId="478"/>
          <ac:spMkLst>
            <pc:docMk/>
            <pc:sldMk cId="2460819264" sldId="4150"/>
            <ac:spMk id="22" creationId="{405C36D4-C06A-A6F4-68A3-C20B85F2F741}"/>
          </ac:spMkLst>
        </pc:spChg>
        <pc:spChg chg="del">
          <ac:chgData name="Tatjana Davis" userId="79c6d995-e18a-4768-b3c2-eac52bff7248" providerId="ADAL" clId="{E8928863-2649-497E-ACF8-AC7C4A990FA3}" dt="2023-09-25T10:37:12.523" v="2228" actId="478"/>
          <ac:spMkLst>
            <pc:docMk/>
            <pc:sldMk cId="2460819264" sldId="4150"/>
            <ac:spMk id="23" creationId="{440EE52C-F4A5-A93D-CC32-37E523DD8260}"/>
          </ac:spMkLst>
        </pc:spChg>
        <pc:spChg chg="del">
          <ac:chgData name="Tatjana Davis" userId="79c6d995-e18a-4768-b3c2-eac52bff7248" providerId="ADAL" clId="{E8928863-2649-497E-ACF8-AC7C4A990FA3}" dt="2023-09-25T10:37:16.057" v="2229" actId="478"/>
          <ac:spMkLst>
            <pc:docMk/>
            <pc:sldMk cId="2460819264" sldId="4150"/>
            <ac:spMk id="24" creationId="{A1BDCD00-87E4-D190-D796-53F344EFBBD1}"/>
          </ac:spMkLst>
        </pc:spChg>
        <pc:spChg chg="del">
          <ac:chgData name="Tatjana Davis" userId="79c6d995-e18a-4768-b3c2-eac52bff7248" providerId="ADAL" clId="{E8928863-2649-497E-ACF8-AC7C4A990FA3}" dt="2023-09-25T10:37:12.523" v="2228" actId="478"/>
          <ac:spMkLst>
            <pc:docMk/>
            <pc:sldMk cId="2460819264" sldId="4150"/>
            <ac:spMk id="25" creationId="{E570BFFF-B20F-FDC0-CB96-A644DE4A4B5F}"/>
          </ac:spMkLst>
        </pc:spChg>
        <pc:spChg chg="del">
          <ac:chgData name="Tatjana Davis" userId="79c6d995-e18a-4768-b3c2-eac52bff7248" providerId="ADAL" clId="{E8928863-2649-497E-ACF8-AC7C4A990FA3}" dt="2023-09-25T10:37:17.482" v="2230" actId="478"/>
          <ac:spMkLst>
            <pc:docMk/>
            <pc:sldMk cId="2460819264" sldId="4150"/>
            <ac:spMk id="26" creationId="{4FC33116-3EF1-9950-684D-8C6BAC46D39C}"/>
          </ac:spMkLst>
        </pc:spChg>
        <pc:spChg chg="add mod">
          <ac:chgData name="Tatjana Davis" userId="79c6d995-e18a-4768-b3c2-eac52bff7248" providerId="ADAL" clId="{E8928863-2649-497E-ACF8-AC7C4A990FA3}" dt="2023-09-25T10:37:25.429" v="2231"/>
          <ac:spMkLst>
            <pc:docMk/>
            <pc:sldMk cId="2460819264" sldId="4150"/>
            <ac:spMk id="27" creationId="{E1B84D4E-6EE8-89C2-2AC7-70FBB6FE0F44}"/>
          </ac:spMkLst>
        </pc:spChg>
        <pc:spChg chg="add mod">
          <ac:chgData name="Tatjana Davis" userId="79c6d995-e18a-4768-b3c2-eac52bff7248" providerId="ADAL" clId="{E8928863-2649-497E-ACF8-AC7C4A990FA3}" dt="2023-09-25T10:37:25.429" v="2231"/>
          <ac:spMkLst>
            <pc:docMk/>
            <pc:sldMk cId="2460819264" sldId="4150"/>
            <ac:spMk id="28" creationId="{DA719256-0E9F-594D-F951-74A6DA4141DE}"/>
          </ac:spMkLst>
        </pc:spChg>
        <pc:spChg chg="add mod">
          <ac:chgData name="Tatjana Davis" userId="79c6d995-e18a-4768-b3c2-eac52bff7248" providerId="ADAL" clId="{E8928863-2649-497E-ACF8-AC7C4A990FA3}" dt="2023-09-25T10:37:25.429" v="2231"/>
          <ac:spMkLst>
            <pc:docMk/>
            <pc:sldMk cId="2460819264" sldId="4150"/>
            <ac:spMk id="29" creationId="{7326FDD1-223E-83B8-BDE6-347E8B97C837}"/>
          </ac:spMkLst>
        </pc:spChg>
        <pc:spChg chg="add mod">
          <ac:chgData name="Tatjana Davis" userId="79c6d995-e18a-4768-b3c2-eac52bff7248" providerId="ADAL" clId="{E8928863-2649-497E-ACF8-AC7C4A990FA3}" dt="2023-09-25T10:37:25.429" v="2231"/>
          <ac:spMkLst>
            <pc:docMk/>
            <pc:sldMk cId="2460819264" sldId="4150"/>
            <ac:spMk id="30" creationId="{D8B96395-55F7-52F0-F6CB-034896486721}"/>
          </ac:spMkLst>
        </pc:spChg>
        <pc:spChg chg="add mod">
          <ac:chgData name="Tatjana Davis" userId="79c6d995-e18a-4768-b3c2-eac52bff7248" providerId="ADAL" clId="{E8928863-2649-497E-ACF8-AC7C4A990FA3}" dt="2023-09-25T10:37:25.429" v="2231"/>
          <ac:spMkLst>
            <pc:docMk/>
            <pc:sldMk cId="2460819264" sldId="4150"/>
            <ac:spMk id="31" creationId="{21FB10E8-C9EC-D7FC-5542-BBCDE860FCBE}"/>
          </ac:spMkLst>
        </pc:spChg>
        <pc:spChg chg="add mod">
          <ac:chgData name="Tatjana Davis" userId="79c6d995-e18a-4768-b3c2-eac52bff7248" providerId="ADAL" clId="{E8928863-2649-497E-ACF8-AC7C4A990FA3}" dt="2023-09-25T10:37:25.429" v="2231"/>
          <ac:spMkLst>
            <pc:docMk/>
            <pc:sldMk cId="2460819264" sldId="4150"/>
            <ac:spMk id="32" creationId="{D755A470-8215-2BEA-002B-9CC5E081844D}"/>
          </ac:spMkLst>
        </pc:spChg>
        <pc:spChg chg="add mod">
          <ac:chgData name="Tatjana Davis" userId="79c6d995-e18a-4768-b3c2-eac52bff7248" providerId="ADAL" clId="{E8928863-2649-497E-ACF8-AC7C4A990FA3}" dt="2023-09-25T10:37:25.429" v="2231"/>
          <ac:spMkLst>
            <pc:docMk/>
            <pc:sldMk cId="2460819264" sldId="4150"/>
            <ac:spMk id="33" creationId="{9B3A5227-00DE-CB60-8668-B5B448E17BE4}"/>
          </ac:spMkLst>
        </pc:spChg>
        <pc:spChg chg="add mod">
          <ac:chgData name="Tatjana Davis" userId="79c6d995-e18a-4768-b3c2-eac52bff7248" providerId="ADAL" clId="{E8928863-2649-497E-ACF8-AC7C4A990FA3}" dt="2023-09-25T10:37:25.429" v="2231"/>
          <ac:spMkLst>
            <pc:docMk/>
            <pc:sldMk cId="2460819264" sldId="4150"/>
            <ac:spMk id="34" creationId="{8703EA2D-4B29-5593-2FC2-C0568719899E}"/>
          </ac:spMkLst>
        </pc:spChg>
        <pc:spChg chg="add mod">
          <ac:chgData name="Tatjana Davis" userId="79c6d995-e18a-4768-b3c2-eac52bff7248" providerId="ADAL" clId="{E8928863-2649-497E-ACF8-AC7C4A990FA3}" dt="2023-09-25T10:37:25.429" v="2231"/>
          <ac:spMkLst>
            <pc:docMk/>
            <pc:sldMk cId="2460819264" sldId="4150"/>
            <ac:spMk id="35" creationId="{091ED610-8D8F-9BED-1559-6C4F82604013}"/>
          </ac:spMkLst>
        </pc:spChg>
        <pc:spChg chg="add mod">
          <ac:chgData name="Tatjana Davis" userId="79c6d995-e18a-4768-b3c2-eac52bff7248" providerId="ADAL" clId="{E8928863-2649-497E-ACF8-AC7C4A990FA3}" dt="2023-09-25T10:37:25.429" v="2231"/>
          <ac:spMkLst>
            <pc:docMk/>
            <pc:sldMk cId="2460819264" sldId="4150"/>
            <ac:spMk id="36" creationId="{78F293EC-A0EC-65F1-E26E-11074CF23F13}"/>
          </ac:spMkLst>
        </pc:spChg>
        <pc:spChg chg="add mod">
          <ac:chgData name="Tatjana Davis" userId="79c6d995-e18a-4768-b3c2-eac52bff7248" providerId="ADAL" clId="{E8928863-2649-497E-ACF8-AC7C4A990FA3}" dt="2023-09-25T10:37:25.429" v="2231"/>
          <ac:spMkLst>
            <pc:docMk/>
            <pc:sldMk cId="2460819264" sldId="4150"/>
            <ac:spMk id="37" creationId="{B744F79E-6652-1DED-E6C6-D199D8FF551D}"/>
          </ac:spMkLst>
        </pc:spChg>
        <pc:spChg chg="add mod">
          <ac:chgData name="Tatjana Davis" userId="79c6d995-e18a-4768-b3c2-eac52bff7248" providerId="ADAL" clId="{E8928863-2649-497E-ACF8-AC7C4A990FA3}" dt="2023-09-25T10:37:25.429" v="2231"/>
          <ac:spMkLst>
            <pc:docMk/>
            <pc:sldMk cId="2460819264" sldId="4150"/>
            <ac:spMk id="38" creationId="{CDE99691-8E93-8BE8-9E90-1D43B574CB7C}"/>
          </ac:spMkLst>
        </pc:spChg>
        <pc:spChg chg="add mod">
          <ac:chgData name="Tatjana Davis" userId="79c6d995-e18a-4768-b3c2-eac52bff7248" providerId="ADAL" clId="{E8928863-2649-497E-ACF8-AC7C4A990FA3}" dt="2023-09-25T10:37:25.429" v="2231"/>
          <ac:spMkLst>
            <pc:docMk/>
            <pc:sldMk cId="2460819264" sldId="4150"/>
            <ac:spMk id="39" creationId="{34C42322-1C36-855D-78FB-EE8CB73CA5AF}"/>
          </ac:spMkLst>
        </pc:spChg>
        <pc:spChg chg="add mod">
          <ac:chgData name="Tatjana Davis" userId="79c6d995-e18a-4768-b3c2-eac52bff7248" providerId="ADAL" clId="{E8928863-2649-497E-ACF8-AC7C4A990FA3}" dt="2023-09-25T10:37:25.429" v="2231"/>
          <ac:spMkLst>
            <pc:docMk/>
            <pc:sldMk cId="2460819264" sldId="4150"/>
            <ac:spMk id="40" creationId="{E2FE4A98-DFBB-1F96-78D3-6A7781C17706}"/>
          </ac:spMkLst>
        </pc:spChg>
        <pc:spChg chg="add mod">
          <ac:chgData name="Tatjana Davis" userId="79c6d995-e18a-4768-b3c2-eac52bff7248" providerId="ADAL" clId="{E8928863-2649-497E-ACF8-AC7C4A990FA3}" dt="2023-09-25T10:37:25.429" v="2231"/>
          <ac:spMkLst>
            <pc:docMk/>
            <pc:sldMk cId="2460819264" sldId="4150"/>
            <ac:spMk id="41" creationId="{D573D8DE-013B-A194-F350-D8EE75C51537}"/>
          </ac:spMkLst>
        </pc:spChg>
        <pc:spChg chg="add del mod">
          <ac:chgData name="Tatjana Davis" userId="79c6d995-e18a-4768-b3c2-eac52bff7248" providerId="ADAL" clId="{E8928863-2649-497E-ACF8-AC7C4A990FA3}" dt="2023-09-25T10:37:29.107" v="2232" actId="478"/>
          <ac:spMkLst>
            <pc:docMk/>
            <pc:sldMk cId="2460819264" sldId="4150"/>
            <ac:spMk id="42" creationId="{A9825AA6-2271-2177-4B98-53D0188C9962}"/>
          </ac:spMkLst>
        </pc:spChg>
        <pc:spChg chg="add mod">
          <ac:chgData name="Tatjana Davis" userId="79c6d995-e18a-4768-b3c2-eac52bff7248" providerId="ADAL" clId="{E8928863-2649-497E-ACF8-AC7C4A990FA3}" dt="2023-09-25T10:37:25.429" v="2231"/>
          <ac:spMkLst>
            <pc:docMk/>
            <pc:sldMk cId="2460819264" sldId="4150"/>
            <ac:spMk id="43" creationId="{58B34D9F-F921-46B5-1800-6D898D295626}"/>
          </ac:spMkLst>
        </pc:spChg>
        <pc:spChg chg="add mod">
          <ac:chgData name="Tatjana Davis" userId="79c6d995-e18a-4768-b3c2-eac52bff7248" providerId="ADAL" clId="{E8928863-2649-497E-ACF8-AC7C4A990FA3}" dt="2023-09-25T10:37:25.429" v="2231"/>
          <ac:spMkLst>
            <pc:docMk/>
            <pc:sldMk cId="2460819264" sldId="4150"/>
            <ac:spMk id="44" creationId="{7CC7551B-1CA1-61C0-629B-C893B925F424}"/>
          </ac:spMkLst>
        </pc:spChg>
        <pc:spChg chg="add mod">
          <ac:chgData name="Tatjana Davis" userId="79c6d995-e18a-4768-b3c2-eac52bff7248" providerId="ADAL" clId="{E8928863-2649-497E-ACF8-AC7C4A990FA3}" dt="2023-09-25T10:37:25.429" v="2231"/>
          <ac:spMkLst>
            <pc:docMk/>
            <pc:sldMk cId="2460819264" sldId="4150"/>
            <ac:spMk id="45" creationId="{731F9DC5-2F37-19E5-E714-9E15C1A37351}"/>
          </ac:spMkLst>
        </pc:spChg>
        <pc:spChg chg="add mod">
          <ac:chgData name="Tatjana Davis" userId="79c6d995-e18a-4768-b3c2-eac52bff7248" providerId="ADAL" clId="{E8928863-2649-497E-ACF8-AC7C4A990FA3}" dt="2023-09-25T10:37:25.429" v="2231"/>
          <ac:spMkLst>
            <pc:docMk/>
            <pc:sldMk cId="2460819264" sldId="4150"/>
            <ac:spMk id="46" creationId="{C44EEED0-922B-8687-DB26-1F0ECA9DC1F2}"/>
          </ac:spMkLst>
        </pc:spChg>
        <pc:spChg chg="add mod">
          <ac:chgData name="Tatjana Davis" userId="79c6d995-e18a-4768-b3c2-eac52bff7248" providerId="ADAL" clId="{E8928863-2649-497E-ACF8-AC7C4A990FA3}" dt="2023-09-25T10:37:25.429" v="2231"/>
          <ac:spMkLst>
            <pc:docMk/>
            <pc:sldMk cId="2460819264" sldId="4150"/>
            <ac:spMk id="47" creationId="{A8D649DA-08E4-6A0D-6006-40EEE81EC829}"/>
          </ac:spMkLst>
        </pc:spChg>
        <pc:spChg chg="add mod">
          <ac:chgData name="Tatjana Davis" userId="79c6d995-e18a-4768-b3c2-eac52bff7248" providerId="ADAL" clId="{E8928863-2649-497E-ACF8-AC7C4A990FA3}" dt="2023-09-25T10:37:25.429" v="2231"/>
          <ac:spMkLst>
            <pc:docMk/>
            <pc:sldMk cId="2460819264" sldId="4150"/>
            <ac:spMk id="48" creationId="{06821895-CF78-0CAF-F72E-DBE7B08D1DCC}"/>
          </ac:spMkLst>
        </pc:spChg>
        <pc:spChg chg="add mod">
          <ac:chgData name="Tatjana Davis" userId="79c6d995-e18a-4768-b3c2-eac52bff7248" providerId="ADAL" clId="{E8928863-2649-497E-ACF8-AC7C4A990FA3}" dt="2023-09-25T10:37:25.429" v="2231"/>
          <ac:spMkLst>
            <pc:docMk/>
            <pc:sldMk cId="2460819264" sldId="4150"/>
            <ac:spMk id="49" creationId="{DEEBD519-5BE0-AF0D-EB77-9F28CA6C71C0}"/>
          </ac:spMkLst>
        </pc:spChg>
        <pc:spChg chg="add mod">
          <ac:chgData name="Tatjana Davis" userId="79c6d995-e18a-4768-b3c2-eac52bff7248" providerId="ADAL" clId="{E8928863-2649-497E-ACF8-AC7C4A990FA3}" dt="2023-09-25T10:37:25.429" v="2231"/>
          <ac:spMkLst>
            <pc:docMk/>
            <pc:sldMk cId="2460819264" sldId="4150"/>
            <ac:spMk id="50" creationId="{FBC8F4EA-5DB2-0859-D59D-A71ABF81D679}"/>
          </ac:spMkLst>
        </pc:spChg>
        <pc:spChg chg="add mod">
          <ac:chgData name="Tatjana Davis" userId="79c6d995-e18a-4768-b3c2-eac52bff7248" providerId="ADAL" clId="{E8928863-2649-497E-ACF8-AC7C4A990FA3}" dt="2023-09-25T10:37:25.429" v="2231"/>
          <ac:spMkLst>
            <pc:docMk/>
            <pc:sldMk cId="2460819264" sldId="4150"/>
            <ac:spMk id="51" creationId="{0401B875-25BA-FB97-9318-17D984A62E35}"/>
          </ac:spMkLst>
        </pc:spChg>
        <pc:spChg chg="add mod">
          <ac:chgData name="Tatjana Davis" userId="79c6d995-e18a-4768-b3c2-eac52bff7248" providerId="ADAL" clId="{E8928863-2649-497E-ACF8-AC7C4A990FA3}" dt="2023-09-25T10:37:25.429" v="2231"/>
          <ac:spMkLst>
            <pc:docMk/>
            <pc:sldMk cId="2460819264" sldId="4150"/>
            <ac:spMk id="52" creationId="{2CA09256-7C38-2FF5-64B9-2A3A9A8615D7}"/>
          </ac:spMkLst>
        </pc:spChg>
        <pc:spChg chg="add mod">
          <ac:chgData name="Tatjana Davis" userId="79c6d995-e18a-4768-b3c2-eac52bff7248" providerId="ADAL" clId="{E8928863-2649-497E-ACF8-AC7C4A990FA3}" dt="2023-09-25T10:37:25.429" v="2231"/>
          <ac:spMkLst>
            <pc:docMk/>
            <pc:sldMk cId="2460819264" sldId="4150"/>
            <ac:spMk id="53" creationId="{2EAB2532-65CF-7336-9AC5-CDA57F4F9C99}"/>
          </ac:spMkLst>
        </pc:spChg>
        <pc:spChg chg="add mod">
          <ac:chgData name="Tatjana Davis" userId="79c6d995-e18a-4768-b3c2-eac52bff7248" providerId="ADAL" clId="{E8928863-2649-497E-ACF8-AC7C4A990FA3}" dt="2023-09-25T10:37:25.429" v="2231"/>
          <ac:spMkLst>
            <pc:docMk/>
            <pc:sldMk cId="2460819264" sldId="4150"/>
            <ac:spMk id="54" creationId="{E3D07513-4D62-F126-C873-A06B9326F12A}"/>
          </ac:spMkLst>
        </pc:spChg>
      </pc:sldChg>
      <pc:sldChg chg="addSp delSp modSp add mod ord modNotesTx">
        <pc:chgData name="Tatjana Davis" userId="79c6d995-e18a-4768-b3c2-eac52bff7248" providerId="ADAL" clId="{E8928863-2649-497E-ACF8-AC7C4A990FA3}" dt="2023-09-25T10:38:28.249" v="2304"/>
        <pc:sldMkLst>
          <pc:docMk/>
          <pc:sldMk cId="96690105" sldId="4151"/>
        </pc:sldMkLst>
        <pc:spChg chg="mod">
          <ac:chgData name="Tatjana Davis" userId="79c6d995-e18a-4768-b3c2-eac52bff7248" providerId="ADAL" clId="{E8928863-2649-497E-ACF8-AC7C4A990FA3}" dt="2023-09-25T10:38:11.783" v="2302" actId="20577"/>
          <ac:spMkLst>
            <pc:docMk/>
            <pc:sldMk cId="96690105" sldId="4151"/>
            <ac:spMk id="2" creationId="{00000000-0000-0000-0000-000000000000}"/>
          </ac:spMkLst>
        </pc:spChg>
        <pc:spChg chg="del">
          <ac:chgData name="Tatjana Davis" userId="79c6d995-e18a-4768-b3c2-eac52bff7248" providerId="ADAL" clId="{E8928863-2649-497E-ACF8-AC7C4A990FA3}" dt="2023-09-25T10:38:00.045" v="2263" actId="478"/>
          <ac:spMkLst>
            <pc:docMk/>
            <pc:sldMk cId="96690105" sldId="4151"/>
            <ac:spMk id="3" creationId="{E410D919-DBB1-013A-C77B-D150CBE4A6C9}"/>
          </ac:spMkLst>
        </pc:spChg>
        <pc:spChg chg="del">
          <ac:chgData name="Tatjana Davis" userId="79c6d995-e18a-4768-b3c2-eac52bff7248" providerId="ADAL" clId="{E8928863-2649-497E-ACF8-AC7C4A990FA3}" dt="2023-09-25T10:38:00.045" v="2263" actId="478"/>
          <ac:spMkLst>
            <pc:docMk/>
            <pc:sldMk cId="96690105" sldId="4151"/>
            <ac:spMk id="5" creationId="{BC5ABE6E-47FB-5C8B-11B9-62684203AF6E}"/>
          </ac:spMkLst>
        </pc:spChg>
        <pc:spChg chg="del">
          <ac:chgData name="Tatjana Davis" userId="79c6d995-e18a-4768-b3c2-eac52bff7248" providerId="ADAL" clId="{E8928863-2649-497E-ACF8-AC7C4A990FA3}" dt="2023-09-25T10:38:00.045" v="2263" actId="478"/>
          <ac:spMkLst>
            <pc:docMk/>
            <pc:sldMk cId="96690105" sldId="4151"/>
            <ac:spMk id="6" creationId="{B5DB7313-9091-AA85-C842-E2CC5A295098}"/>
          </ac:spMkLst>
        </pc:spChg>
        <pc:spChg chg="add mod">
          <ac:chgData name="Tatjana Davis" userId="79c6d995-e18a-4768-b3c2-eac52bff7248" providerId="ADAL" clId="{E8928863-2649-497E-ACF8-AC7C4A990FA3}" dt="2023-09-25T10:38:19.845" v="2303"/>
          <ac:spMkLst>
            <pc:docMk/>
            <pc:sldMk cId="96690105" sldId="4151"/>
            <ac:spMk id="7" creationId="{BC1E202B-31C3-9F72-F8D7-0984E9F00713}"/>
          </ac:spMkLst>
        </pc:spChg>
        <pc:spChg chg="add mod">
          <ac:chgData name="Tatjana Davis" userId="79c6d995-e18a-4768-b3c2-eac52bff7248" providerId="ADAL" clId="{E8928863-2649-497E-ACF8-AC7C4A990FA3}" dt="2023-09-25T10:38:19.845" v="2303"/>
          <ac:spMkLst>
            <pc:docMk/>
            <pc:sldMk cId="96690105" sldId="4151"/>
            <ac:spMk id="8" creationId="{25F5E48F-6EDC-23E0-4B1E-33BAF36C9D53}"/>
          </ac:spMkLst>
        </pc:spChg>
        <pc:spChg chg="del">
          <ac:chgData name="Tatjana Davis" userId="79c6d995-e18a-4768-b3c2-eac52bff7248" providerId="ADAL" clId="{E8928863-2649-497E-ACF8-AC7C4A990FA3}" dt="2023-09-25T10:38:00.045" v="2263" actId="478"/>
          <ac:spMkLst>
            <pc:docMk/>
            <pc:sldMk cId="96690105" sldId="4151"/>
            <ac:spMk id="9" creationId="{9C1E8BE6-D654-5D0A-4A28-D35219CBEDAB}"/>
          </ac:spMkLst>
        </pc:spChg>
        <pc:spChg chg="del">
          <ac:chgData name="Tatjana Davis" userId="79c6d995-e18a-4768-b3c2-eac52bff7248" providerId="ADAL" clId="{E8928863-2649-497E-ACF8-AC7C4A990FA3}" dt="2023-09-25T10:38:00.045" v="2263" actId="478"/>
          <ac:spMkLst>
            <pc:docMk/>
            <pc:sldMk cId="96690105" sldId="4151"/>
            <ac:spMk id="10" creationId="{7456DA0E-E59D-0825-E5CB-ED3251345FB2}"/>
          </ac:spMkLst>
        </pc:spChg>
        <pc:spChg chg="add mod">
          <ac:chgData name="Tatjana Davis" userId="79c6d995-e18a-4768-b3c2-eac52bff7248" providerId="ADAL" clId="{E8928863-2649-497E-ACF8-AC7C4A990FA3}" dt="2023-09-25T10:38:19.845" v="2303"/>
          <ac:spMkLst>
            <pc:docMk/>
            <pc:sldMk cId="96690105" sldId="4151"/>
            <ac:spMk id="11" creationId="{5FB80B38-BC5B-FEF7-E06F-374AAF19267E}"/>
          </ac:spMkLst>
        </pc:spChg>
        <pc:spChg chg="del">
          <ac:chgData name="Tatjana Davis" userId="79c6d995-e18a-4768-b3c2-eac52bff7248" providerId="ADAL" clId="{E8928863-2649-497E-ACF8-AC7C4A990FA3}" dt="2023-09-25T10:38:00.045" v="2263" actId="478"/>
          <ac:spMkLst>
            <pc:docMk/>
            <pc:sldMk cId="96690105" sldId="4151"/>
            <ac:spMk id="12" creationId="{882D9339-F228-D01C-C3C4-771876946999}"/>
          </ac:spMkLst>
        </pc:spChg>
        <pc:spChg chg="add mod">
          <ac:chgData name="Tatjana Davis" userId="79c6d995-e18a-4768-b3c2-eac52bff7248" providerId="ADAL" clId="{E8928863-2649-497E-ACF8-AC7C4A990FA3}" dt="2023-09-25T10:38:19.845" v="2303"/>
          <ac:spMkLst>
            <pc:docMk/>
            <pc:sldMk cId="96690105" sldId="4151"/>
            <ac:spMk id="13" creationId="{ABBDE45E-3BE2-D4D0-8836-BFD6CB7527F7}"/>
          </ac:spMkLst>
        </pc:spChg>
        <pc:spChg chg="add mod">
          <ac:chgData name="Tatjana Davis" userId="79c6d995-e18a-4768-b3c2-eac52bff7248" providerId="ADAL" clId="{E8928863-2649-497E-ACF8-AC7C4A990FA3}" dt="2023-09-25T10:38:19.845" v="2303"/>
          <ac:spMkLst>
            <pc:docMk/>
            <pc:sldMk cId="96690105" sldId="4151"/>
            <ac:spMk id="14" creationId="{B60F0D14-F4A1-65B8-6AE0-23C7D214A88E}"/>
          </ac:spMkLst>
        </pc:spChg>
        <pc:spChg chg="add mod">
          <ac:chgData name="Tatjana Davis" userId="79c6d995-e18a-4768-b3c2-eac52bff7248" providerId="ADAL" clId="{E8928863-2649-497E-ACF8-AC7C4A990FA3}" dt="2023-09-25T10:38:19.845" v="2303"/>
          <ac:spMkLst>
            <pc:docMk/>
            <pc:sldMk cId="96690105" sldId="4151"/>
            <ac:spMk id="15" creationId="{42842B52-04C8-413E-3E57-B57DAF4F01EB}"/>
          </ac:spMkLst>
        </pc:spChg>
        <pc:spChg chg="add mod">
          <ac:chgData name="Tatjana Davis" userId="79c6d995-e18a-4768-b3c2-eac52bff7248" providerId="ADAL" clId="{E8928863-2649-497E-ACF8-AC7C4A990FA3}" dt="2023-09-25T10:38:19.845" v="2303"/>
          <ac:spMkLst>
            <pc:docMk/>
            <pc:sldMk cId="96690105" sldId="4151"/>
            <ac:spMk id="16" creationId="{B6A44E04-747C-8A3E-A550-EBF041A7E13C}"/>
          </ac:spMkLst>
        </pc:spChg>
        <pc:spChg chg="del">
          <ac:chgData name="Tatjana Davis" userId="79c6d995-e18a-4768-b3c2-eac52bff7248" providerId="ADAL" clId="{E8928863-2649-497E-ACF8-AC7C4A990FA3}" dt="2023-09-25T10:38:00.045" v="2263" actId="478"/>
          <ac:spMkLst>
            <pc:docMk/>
            <pc:sldMk cId="96690105" sldId="4151"/>
            <ac:spMk id="18" creationId="{9C8DCAB2-8689-B856-CD54-A43602F7AF20}"/>
          </ac:spMkLst>
        </pc:spChg>
        <pc:spChg chg="mod">
          <ac:chgData name="Tatjana Davis" userId="79c6d995-e18a-4768-b3c2-eac52bff7248" providerId="ADAL" clId="{E8928863-2649-497E-ACF8-AC7C4A990FA3}" dt="2023-09-25T10:38:19.845" v="2303"/>
          <ac:spMkLst>
            <pc:docMk/>
            <pc:sldMk cId="96690105" sldId="4151"/>
            <ac:spMk id="19" creationId="{2010518C-E55B-442F-7ECC-4AD8135166AC}"/>
          </ac:spMkLst>
        </pc:spChg>
        <pc:spChg chg="mod">
          <ac:chgData name="Tatjana Davis" userId="79c6d995-e18a-4768-b3c2-eac52bff7248" providerId="ADAL" clId="{E8928863-2649-497E-ACF8-AC7C4A990FA3}" dt="2023-09-25T10:38:19.845" v="2303"/>
          <ac:spMkLst>
            <pc:docMk/>
            <pc:sldMk cId="96690105" sldId="4151"/>
            <ac:spMk id="20" creationId="{03C890C1-2A46-C20D-AFB3-285EF9CFCC26}"/>
          </ac:spMkLst>
        </pc:spChg>
        <pc:spChg chg="mod">
          <ac:chgData name="Tatjana Davis" userId="79c6d995-e18a-4768-b3c2-eac52bff7248" providerId="ADAL" clId="{E8928863-2649-497E-ACF8-AC7C4A990FA3}" dt="2023-09-25T10:38:19.845" v="2303"/>
          <ac:spMkLst>
            <pc:docMk/>
            <pc:sldMk cId="96690105" sldId="4151"/>
            <ac:spMk id="22" creationId="{E2C6D379-FB87-D334-76C5-8E5C14CBF3C5}"/>
          </ac:spMkLst>
        </pc:spChg>
        <pc:spChg chg="mod">
          <ac:chgData name="Tatjana Davis" userId="79c6d995-e18a-4768-b3c2-eac52bff7248" providerId="ADAL" clId="{E8928863-2649-497E-ACF8-AC7C4A990FA3}" dt="2023-09-25T10:38:19.845" v="2303"/>
          <ac:spMkLst>
            <pc:docMk/>
            <pc:sldMk cId="96690105" sldId="4151"/>
            <ac:spMk id="23" creationId="{DD5AAA9B-E3D8-9D90-CCA9-D8907BC2D20B}"/>
          </ac:spMkLst>
        </pc:spChg>
        <pc:spChg chg="mod">
          <ac:chgData name="Tatjana Davis" userId="79c6d995-e18a-4768-b3c2-eac52bff7248" providerId="ADAL" clId="{E8928863-2649-497E-ACF8-AC7C4A990FA3}" dt="2023-09-25T10:38:19.845" v="2303"/>
          <ac:spMkLst>
            <pc:docMk/>
            <pc:sldMk cId="96690105" sldId="4151"/>
            <ac:spMk id="25" creationId="{31FD6AE3-734C-84F2-62B0-4642CEB0A673}"/>
          </ac:spMkLst>
        </pc:spChg>
        <pc:spChg chg="mod">
          <ac:chgData name="Tatjana Davis" userId="79c6d995-e18a-4768-b3c2-eac52bff7248" providerId="ADAL" clId="{E8928863-2649-497E-ACF8-AC7C4A990FA3}" dt="2023-09-25T10:38:19.845" v="2303"/>
          <ac:spMkLst>
            <pc:docMk/>
            <pc:sldMk cId="96690105" sldId="4151"/>
            <ac:spMk id="26" creationId="{EEC5C2CD-BC02-0302-2D44-2446FB729763}"/>
          </ac:spMkLst>
        </pc:spChg>
        <pc:spChg chg="del">
          <ac:chgData name="Tatjana Davis" userId="79c6d995-e18a-4768-b3c2-eac52bff7248" providerId="ADAL" clId="{E8928863-2649-497E-ACF8-AC7C4A990FA3}" dt="2023-09-25T10:38:00.045" v="2263" actId="478"/>
          <ac:spMkLst>
            <pc:docMk/>
            <pc:sldMk cId="96690105" sldId="4151"/>
            <ac:spMk id="27" creationId="{E1B84D4E-6EE8-89C2-2AC7-70FBB6FE0F44}"/>
          </ac:spMkLst>
        </pc:spChg>
        <pc:spChg chg="del">
          <ac:chgData name="Tatjana Davis" userId="79c6d995-e18a-4768-b3c2-eac52bff7248" providerId="ADAL" clId="{E8928863-2649-497E-ACF8-AC7C4A990FA3}" dt="2023-09-25T10:38:00.045" v="2263" actId="478"/>
          <ac:spMkLst>
            <pc:docMk/>
            <pc:sldMk cId="96690105" sldId="4151"/>
            <ac:spMk id="28" creationId="{DA719256-0E9F-594D-F951-74A6DA4141DE}"/>
          </ac:spMkLst>
        </pc:spChg>
        <pc:spChg chg="del">
          <ac:chgData name="Tatjana Davis" userId="79c6d995-e18a-4768-b3c2-eac52bff7248" providerId="ADAL" clId="{E8928863-2649-497E-ACF8-AC7C4A990FA3}" dt="2023-09-25T10:38:00.045" v="2263" actId="478"/>
          <ac:spMkLst>
            <pc:docMk/>
            <pc:sldMk cId="96690105" sldId="4151"/>
            <ac:spMk id="29" creationId="{7326FDD1-223E-83B8-BDE6-347E8B97C837}"/>
          </ac:spMkLst>
        </pc:spChg>
        <pc:spChg chg="del">
          <ac:chgData name="Tatjana Davis" userId="79c6d995-e18a-4768-b3c2-eac52bff7248" providerId="ADAL" clId="{E8928863-2649-497E-ACF8-AC7C4A990FA3}" dt="2023-09-25T10:38:00.045" v="2263" actId="478"/>
          <ac:spMkLst>
            <pc:docMk/>
            <pc:sldMk cId="96690105" sldId="4151"/>
            <ac:spMk id="30" creationId="{D8B96395-55F7-52F0-F6CB-034896486721}"/>
          </ac:spMkLst>
        </pc:spChg>
        <pc:spChg chg="del">
          <ac:chgData name="Tatjana Davis" userId="79c6d995-e18a-4768-b3c2-eac52bff7248" providerId="ADAL" clId="{E8928863-2649-497E-ACF8-AC7C4A990FA3}" dt="2023-09-25T10:38:01.073" v="2264" actId="478"/>
          <ac:spMkLst>
            <pc:docMk/>
            <pc:sldMk cId="96690105" sldId="4151"/>
            <ac:spMk id="31" creationId="{21FB10E8-C9EC-D7FC-5542-BBCDE860FCBE}"/>
          </ac:spMkLst>
        </pc:spChg>
        <pc:spChg chg="del">
          <ac:chgData name="Tatjana Davis" userId="79c6d995-e18a-4768-b3c2-eac52bff7248" providerId="ADAL" clId="{E8928863-2649-497E-ACF8-AC7C4A990FA3}" dt="2023-09-25T10:38:00.045" v="2263" actId="478"/>
          <ac:spMkLst>
            <pc:docMk/>
            <pc:sldMk cId="96690105" sldId="4151"/>
            <ac:spMk id="32" creationId="{D755A470-8215-2BEA-002B-9CC5E081844D}"/>
          </ac:spMkLst>
        </pc:spChg>
        <pc:spChg chg="del">
          <ac:chgData name="Tatjana Davis" userId="79c6d995-e18a-4768-b3c2-eac52bff7248" providerId="ADAL" clId="{E8928863-2649-497E-ACF8-AC7C4A990FA3}" dt="2023-09-25T10:38:00.045" v="2263" actId="478"/>
          <ac:spMkLst>
            <pc:docMk/>
            <pc:sldMk cId="96690105" sldId="4151"/>
            <ac:spMk id="33" creationId="{9B3A5227-00DE-CB60-8668-B5B448E17BE4}"/>
          </ac:spMkLst>
        </pc:spChg>
        <pc:spChg chg="del">
          <ac:chgData name="Tatjana Davis" userId="79c6d995-e18a-4768-b3c2-eac52bff7248" providerId="ADAL" clId="{E8928863-2649-497E-ACF8-AC7C4A990FA3}" dt="2023-09-25T10:38:00.045" v="2263" actId="478"/>
          <ac:spMkLst>
            <pc:docMk/>
            <pc:sldMk cId="96690105" sldId="4151"/>
            <ac:spMk id="34" creationId="{8703EA2D-4B29-5593-2FC2-C0568719899E}"/>
          </ac:spMkLst>
        </pc:spChg>
        <pc:spChg chg="del">
          <ac:chgData name="Tatjana Davis" userId="79c6d995-e18a-4768-b3c2-eac52bff7248" providerId="ADAL" clId="{E8928863-2649-497E-ACF8-AC7C4A990FA3}" dt="2023-09-25T10:38:00.045" v="2263" actId="478"/>
          <ac:spMkLst>
            <pc:docMk/>
            <pc:sldMk cId="96690105" sldId="4151"/>
            <ac:spMk id="35" creationId="{091ED610-8D8F-9BED-1559-6C4F82604013}"/>
          </ac:spMkLst>
        </pc:spChg>
        <pc:spChg chg="del">
          <ac:chgData name="Tatjana Davis" userId="79c6d995-e18a-4768-b3c2-eac52bff7248" providerId="ADAL" clId="{E8928863-2649-497E-ACF8-AC7C4A990FA3}" dt="2023-09-25T10:38:00.045" v="2263" actId="478"/>
          <ac:spMkLst>
            <pc:docMk/>
            <pc:sldMk cId="96690105" sldId="4151"/>
            <ac:spMk id="36" creationId="{78F293EC-A0EC-65F1-E26E-11074CF23F13}"/>
          </ac:spMkLst>
        </pc:spChg>
        <pc:spChg chg="del">
          <ac:chgData name="Tatjana Davis" userId="79c6d995-e18a-4768-b3c2-eac52bff7248" providerId="ADAL" clId="{E8928863-2649-497E-ACF8-AC7C4A990FA3}" dt="2023-09-25T10:38:00.045" v="2263" actId="478"/>
          <ac:spMkLst>
            <pc:docMk/>
            <pc:sldMk cId="96690105" sldId="4151"/>
            <ac:spMk id="37" creationId="{B744F79E-6652-1DED-E6C6-D199D8FF551D}"/>
          </ac:spMkLst>
        </pc:spChg>
        <pc:spChg chg="del">
          <ac:chgData name="Tatjana Davis" userId="79c6d995-e18a-4768-b3c2-eac52bff7248" providerId="ADAL" clId="{E8928863-2649-497E-ACF8-AC7C4A990FA3}" dt="2023-09-25T10:38:00.045" v="2263" actId="478"/>
          <ac:spMkLst>
            <pc:docMk/>
            <pc:sldMk cId="96690105" sldId="4151"/>
            <ac:spMk id="38" creationId="{CDE99691-8E93-8BE8-9E90-1D43B574CB7C}"/>
          </ac:spMkLst>
        </pc:spChg>
        <pc:spChg chg="del">
          <ac:chgData name="Tatjana Davis" userId="79c6d995-e18a-4768-b3c2-eac52bff7248" providerId="ADAL" clId="{E8928863-2649-497E-ACF8-AC7C4A990FA3}" dt="2023-09-25T10:38:00.045" v="2263" actId="478"/>
          <ac:spMkLst>
            <pc:docMk/>
            <pc:sldMk cId="96690105" sldId="4151"/>
            <ac:spMk id="39" creationId="{34C42322-1C36-855D-78FB-EE8CB73CA5AF}"/>
          </ac:spMkLst>
        </pc:spChg>
        <pc:spChg chg="del">
          <ac:chgData name="Tatjana Davis" userId="79c6d995-e18a-4768-b3c2-eac52bff7248" providerId="ADAL" clId="{E8928863-2649-497E-ACF8-AC7C4A990FA3}" dt="2023-09-25T10:38:00.045" v="2263" actId="478"/>
          <ac:spMkLst>
            <pc:docMk/>
            <pc:sldMk cId="96690105" sldId="4151"/>
            <ac:spMk id="40" creationId="{E2FE4A98-DFBB-1F96-78D3-6A7781C17706}"/>
          </ac:spMkLst>
        </pc:spChg>
        <pc:spChg chg="del">
          <ac:chgData name="Tatjana Davis" userId="79c6d995-e18a-4768-b3c2-eac52bff7248" providerId="ADAL" clId="{E8928863-2649-497E-ACF8-AC7C4A990FA3}" dt="2023-09-25T10:38:00.045" v="2263" actId="478"/>
          <ac:spMkLst>
            <pc:docMk/>
            <pc:sldMk cId="96690105" sldId="4151"/>
            <ac:spMk id="41" creationId="{D573D8DE-013B-A194-F350-D8EE75C51537}"/>
          </ac:spMkLst>
        </pc:spChg>
        <pc:spChg chg="del">
          <ac:chgData name="Tatjana Davis" userId="79c6d995-e18a-4768-b3c2-eac52bff7248" providerId="ADAL" clId="{E8928863-2649-497E-ACF8-AC7C4A990FA3}" dt="2023-09-25T10:38:00.045" v="2263" actId="478"/>
          <ac:spMkLst>
            <pc:docMk/>
            <pc:sldMk cId="96690105" sldId="4151"/>
            <ac:spMk id="43" creationId="{58B34D9F-F921-46B5-1800-6D898D295626}"/>
          </ac:spMkLst>
        </pc:spChg>
        <pc:spChg chg="del">
          <ac:chgData name="Tatjana Davis" userId="79c6d995-e18a-4768-b3c2-eac52bff7248" providerId="ADAL" clId="{E8928863-2649-497E-ACF8-AC7C4A990FA3}" dt="2023-09-25T10:38:00.045" v="2263" actId="478"/>
          <ac:spMkLst>
            <pc:docMk/>
            <pc:sldMk cId="96690105" sldId="4151"/>
            <ac:spMk id="44" creationId="{7CC7551B-1CA1-61C0-629B-C893B925F424}"/>
          </ac:spMkLst>
        </pc:spChg>
        <pc:spChg chg="del">
          <ac:chgData name="Tatjana Davis" userId="79c6d995-e18a-4768-b3c2-eac52bff7248" providerId="ADAL" clId="{E8928863-2649-497E-ACF8-AC7C4A990FA3}" dt="2023-09-25T10:38:00.045" v="2263" actId="478"/>
          <ac:spMkLst>
            <pc:docMk/>
            <pc:sldMk cId="96690105" sldId="4151"/>
            <ac:spMk id="45" creationId="{731F9DC5-2F37-19E5-E714-9E15C1A37351}"/>
          </ac:spMkLst>
        </pc:spChg>
        <pc:spChg chg="del">
          <ac:chgData name="Tatjana Davis" userId="79c6d995-e18a-4768-b3c2-eac52bff7248" providerId="ADAL" clId="{E8928863-2649-497E-ACF8-AC7C4A990FA3}" dt="2023-09-25T10:38:00.045" v="2263" actId="478"/>
          <ac:spMkLst>
            <pc:docMk/>
            <pc:sldMk cId="96690105" sldId="4151"/>
            <ac:spMk id="46" creationId="{C44EEED0-922B-8687-DB26-1F0ECA9DC1F2}"/>
          </ac:spMkLst>
        </pc:spChg>
        <pc:spChg chg="del">
          <ac:chgData name="Tatjana Davis" userId="79c6d995-e18a-4768-b3c2-eac52bff7248" providerId="ADAL" clId="{E8928863-2649-497E-ACF8-AC7C4A990FA3}" dt="2023-09-25T10:38:00.045" v="2263" actId="478"/>
          <ac:spMkLst>
            <pc:docMk/>
            <pc:sldMk cId="96690105" sldId="4151"/>
            <ac:spMk id="47" creationId="{A8D649DA-08E4-6A0D-6006-40EEE81EC829}"/>
          </ac:spMkLst>
        </pc:spChg>
        <pc:spChg chg="del">
          <ac:chgData name="Tatjana Davis" userId="79c6d995-e18a-4768-b3c2-eac52bff7248" providerId="ADAL" clId="{E8928863-2649-497E-ACF8-AC7C4A990FA3}" dt="2023-09-25T10:38:00.045" v="2263" actId="478"/>
          <ac:spMkLst>
            <pc:docMk/>
            <pc:sldMk cId="96690105" sldId="4151"/>
            <ac:spMk id="48" creationId="{06821895-CF78-0CAF-F72E-DBE7B08D1DCC}"/>
          </ac:spMkLst>
        </pc:spChg>
        <pc:spChg chg="del">
          <ac:chgData name="Tatjana Davis" userId="79c6d995-e18a-4768-b3c2-eac52bff7248" providerId="ADAL" clId="{E8928863-2649-497E-ACF8-AC7C4A990FA3}" dt="2023-09-25T10:38:00.045" v="2263" actId="478"/>
          <ac:spMkLst>
            <pc:docMk/>
            <pc:sldMk cId="96690105" sldId="4151"/>
            <ac:spMk id="49" creationId="{DEEBD519-5BE0-AF0D-EB77-9F28CA6C71C0}"/>
          </ac:spMkLst>
        </pc:spChg>
        <pc:spChg chg="del">
          <ac:chgData name="Tatjana Davis" userId="79c6d995-e18a-4768-b3c2-eac52bff7248" providerId="ADAL" clId="{E8928863-2649-497E-ACF8-AC7C4A990FA3}" dt="2023-09-25T10:38:00.045" v="2263" actId="478"/>
          <ac:spMkLst>
            <pc:docMk/>
            <pc:sldMk cId="96690105" sldId="4151"/>
            <ac:spMk id="50" creationId="{FBC8F4EA-5DB2-0859-D59D-A71ABF81D679}"/>
          </ac:spMkLst>
        </pc:spChg>
        <pc:spChg chg="del">
          <ac:chgData name="Tatjana Davis" userId="79c6d995-e18a-4768-b3c2-eac52bff7248" providerId="ADAL" clId="{E8928863-2649-497E-ACF8-AC7C4A990FA3}" dt="2023-09-25T10:38:00.045" v="2263" actId="478"/>
          <ac:spMkLst>
            <pc:docMk/>
            <pc:sldMk cId="96690105" sldId="4151"/>
            <ac:spMk id="51" creationId="{0401B875-25BA-FB97-9318-17D984A62E35}"/>
          </ac:spMkLst>
        </pc:spChg>
        <pc:spChg chg="del">
          <ac:chgData name="Tatjana Davis" userId="79c6d995-e18a-4768-b3c2-eac52bff7248" providerId="ADAL" clId="{E8928863-2649-497E-ACF8-AC7C4A990FA3}" dt="2023-09-25T10:38:00.045" v="2263" actId="478"/>
          <ac:spMkLst>
            <pc:docMk/>
            <pc:sldMk cId="96690105" sldId="4151"/>
            <ac:spMk id="52" creationId="{2CA09256-7C38-2FF5-64B9-2A3A9A8615D7}"/>
          </ac:spMkLst>
        </pc:spChg>
        <pc:spChg chg="del">
          <ac:chgData name="Tatjana Davis" userId="79c6d995-e18a-4768-b3c2-eac52bff7248" providerId="ADAL" clId="{E8928863-2649-497E-ACF8-AC7C4A990FA3}" dt="2023-09-25T10:38:00.045" v="2263" actId="478"/>
          <ac:spMkLst>
            <pc:docMk/>
            <pc:sldMk cId="96690105" sldId="4151"/>
            <ac:spMk id="53" creationId="{2EAB2532-65CF-7336-9AC5-CDA57F4F9C99}"/>
          </ac:spMkLst>
        </pc:spChg>
        <pc:spChg chg="del">
          <ac:chgData name="Tatjana Davis" userId="79c6d995-e18a-4768-b3c2-eac52bff7248" providerId="ADAL" clId="{E8928863-2649-497E-ACF8-AC7C4A990FA3}" dt="2023-09-25T10:38:00.045" v="2263" actId="478"/>
          <ac:spMkLst>
            <pc:docMk/>
            <pc:sldMk cId="96690105" sldId="4151"/>
            <ac:spMk id="54" creationId="{E3D07513-4D62-F126-C873-A06B9326F12A}"/>
          </ac:spMkLst>
        </pc:spChg>
        <pc:spChg chg="mod">
          <ac:chgData name="Tatjana Davis" userId="79c6d995-e18a-4768-b3c2-eac52bff7248" providerId="ADAL" clId="{E8928863-2649-497E-ACF8-AC7C4A990FA3}" dt="2023-09-25T10:38:19.845" v="2303"/>
          <ac:spMkLst>
            <pc:docMk/>
            <pc:sldMk cId="96690105" sldId="4151"/>
            <ac:spMk id="55" creationId="{9D10F943-D4B4-6558-E050-4082DA147908}"/>
          </ac:spMkLst>
        </pc:spChg>
        <pc:spChg chg="mod">
          <ac:chgData name="Tatjana Davis" userId="79c6d995-e18a-4768-b3c2-eac52bff7248" providerId="ADAL" clId="{E8928863-2649-497E-ACF8-AC7C4A990FA3}" dt="2023-09-25T10:38:19.845" v="2303"/>
          <ac:spMkLst>
            <pc:docMk/>
            <pc:sldMk cId="96690105" sldId="4151"/>
            <ac:spMk id="56" creationId="{1EADB178-46BB-794C-B230-D1902DF124AF}"/>
          </ac:spMkLst>
        </pc:spChg>
        <pc:spChg chg="add mod">
          <ac:chgData name="Tatjana Davis" userId="79c6d995-e18a-4768-b3c2-eac52bff7248" providerId="ADAL" clId="{E8928863-2649-497E-ACF8-AC7C4A990FA3}" dt="2023-09-25T10:38:19.845" v="2303"/>
          <ac:spMkLst>
            <pc:docMk/>
            <pc:sldMk cId="96690105" sldId="4151"/>
            <ac:spMk id="57" creationId="{C926DE52-B471-9081-407C-3E3494CE8978}"/>
          </ac:spMkLst>
        </pc:spChg>
        <pc:spChg chg="add mod">
          <ac:chgData name="Tatjana Davis" userId="79c6d995-e18a-4768-b3c2-eac52bff7248" providerId="ADAL" clId="{E8928863-2649-497E-ACF8-AC7C4A990FA3}" dt="2023-09-25T10:38:19.845" v="2303"/>
          <ac:spMkLst>
            <pc:docMk/>
            <pc:sldMk cId="96690105" sldId="4151"/>
            <ac:spMk id="58" creationId="{A4529D98-7FC7-AA38-8268-4798C922531B}"/>
          </ac:spMkLst>
        </pc:spChg>
        <pc:spChg chg="add mod">
          <ac:chgData name="Tatjana Davis" userId="79c6d995-e18a-4768-b3c2-eac52bff7248" providerId="ADAL" clId="{E8928863-2649-497E-ACF8-AC7C4A990FA3}" dt="2023-09-25T10:38:19.845" v="2303"/>
          <ac:spMkLst>
            <pc:docMk/>
            <pc:sldMk cId="96690105" sldId="4151"/>
            <ac:spMk id="59" creationId="{401FBFB7-BD09-F6B8-1E57-5C5DE501942C}"/>
          </ac:spMkLst>
        </pc:spChg>
        <pc:spChg chg="add mod">
          <ac:chgData name="Tatjana Davis" userId="79c6d995-e18a-4768-b3c2-eac52bff7248" providerId="ADAL" clId="{E8928863-2649-497E-ACF8-AC7C4A990FA3}" dt="2023-09-25T10:38:19.845" v="2303"/>
          <ac:spMkLst>
            <pc:docMk/>
            <pc:sldMk cId="96690105" sldId="4151"/>
            <ac:spMk id="60" creationId="{EFA6AA32-E902-EDBA-4BE0-82A6503473DB}"/>
          </ac:spMkLst>
        </pc:spChg>
        <pc:grpChg chg="add mod">
          <ac:chgData name="Tatjana Davis" userId="79c6d995-e18a-4768-b3c2-eac52bff7248" providerId="ADAL" clId="{E8928863-2649-497E-ACF8-AC7C4A990FA3}" dt="2023-09-25T10:38:19.845" v="2303"/>
          <ac:grpSpMkLst>
            <pc:docMk/>
            <pc:sldMk cId="96690105" sldId="4151"/>
            <ac:grpSpMk id="17" creationId="{E65DF35F-95DE-EFBE-22F6-11ABA6A29C1A}"/>
          </ac:grpSpMkLst>
        </pc:grpChg>
        <pc:grpChg chg="add mod">
          <ac:chgData name="Tatjana Davis" userId="79c6d995-e18a-4768-b3c2-eac52bff7248" providerId="ADAL" clId="{E8928863-2649-497E-ACF8-AC7C4A990FA3}" dt="2023-09-25T10:38:19.845" v="2303"/>
          <ac:grpSpMkLst>
            <pc:docMk/>
            <pc:sldMk cId="96690105" sldId="4151"/>
            <ac:grpSpMk id="21" creationId="{AC4C08DA-A453-3573-F449-3F08EFE31502}"/>
          </ac:grpSpMkLst>
        </pc:grpChg>
        <pc:grpChg chg="add mod">
          <ac:chgData name="Tatjana Davis" userId="79c6d995-e18a-4768-b3c2-eac52bff7248" providerId="ADAL" clId="{E8928863-2649-497E-ACF8-AC7C4A990FA3}" dt="2023-09-25T10:38:19.845" v="2303"/>
          <ac:grpSpMkLst>
            <pc:docMk/>
            <pc:sldMk cId="96690105" sldId="4151"/>
            <ac:grpSpMk id="24" creationId="{CF4D44F2-4522-5169-A66E-9FE8EBC9C4A0}"/>
          </ac:grpSpMkLst>
        </pc:grpChg>
        <pc:grpChg chg="add mod">
          <ac:chgData name="Tatjana Davis" userId="79c6d995-e18a-4768-b3c2-eac52bff7248" providerId="ADAL" clId="{E8928863-2649-497E-ACF8-AC7C4A990FA3}" dt="2023-09-25T10:38:19.845" v="2303"/>
          <ac:grpSpMkLst>
            <pc:docMk/>
            <pc:sldMk cId="96690105" sldId="4151"/>
            <ac:grpSpMk id="42" creationId="{7763D583-0986-2AC4-857C-53ABC1F58079}"/>
          </ac:grpSpMkLst>
        </pc:grpChg>
      </pc:sldChg>
      <pc:sldChg chg="addSp delSp modSp add mod ord">
        <pc:chgData name="Tatjana Davis" userId="79c6d995-e18a-4768-b3c2-eac52bff7248" providerId="ADAL" clId="{E8928863-2649-497E-ACF8-AC7C4A990FA3}" dt="2023-09-25T10:42:31.212" v="2421" actId="20577"/>
        <pc:sldMkLst>
          <pc:docMk/>
          <pc:sldMk cId="3216799120" sldId="4152"/>
        </pc:sldMkLst>
        <pc:spChg chg="mod">
          <ac:chgData name="Tatjana Davis" userId="79c6d995-e18a-4768-b3c2-eac52bff7248" providerId="ADAL" clId="{E8928863-2649-497E-ACF8-AC7C4A990FA3}" dt="2023-09-25T10:42:31.212" v="2421" actId="20577"/>
          <ac:spMkLst>
            <pc:docMk/>
            <pc:sldMk cId="3216799120" sldId="4152"/>
            <ac:spMk id="2" creationId="{00000000-0000-0000-0000-000000000000}"/>
          </ac:spMkLst>
        </pc:spChg>
        <pc:spChg chg="add del mod">
          <ac:chgData name="Tatjana Davis" userId="79c6d995-e18a-4768-b3c2-eac52bff7248" providerId="ADAL" clId="{E8928863-2649-497E-ACF8-AC7C4A990FA3}" dt="2023-09-25T10:40:00.601" v="2376" actId="478"/>
          <ac:spMkLst>
            <pc:docMk/>
            <pc:sldMk cId="3216799120" sldId="4152"/>
            <ac:spMk id="3" creationId="{4D2ECE52-264F-19EC-30C1-3552D45BDD2C}"/>
          </ac:spMkLst>
        </pc:spChg>
        <pc:spChg chg="add del mod">
          <ac:chgData name="Tatjana Davis" userId="79c6d995-e18a-4768-b3c2-eac52bff7248" providerId="ADAL" clId="{E8928863-2649-497E-ACF8-AC7C4A990FA3}" dt="2023-09-25T10:40:00.601" v="2376" actId="478"/>
          <ac:spMkLst>
            <pc:docMk/>
            <pc:sldMk cId="3216799120" sldId="4152"/>
            <ac:spMk id="5" creationId="{1F47630E-8EE1-D981-1E74-419BD91D9B6A}"/>
          </ac:spMkLst>
        </pc:spChg>
        <pc:spChg chg="add del mod">
          <ac:chgData name="Tatjana Davis" userId="79c6d995-e18a-4768-b3c2-eac52bff7248" providerId="ADAL" clId="{E8928863-2649-497E-ACF8-AC7C4A990FA3}" dt="2023-09-25T10:40:00.601" v="2376" actId="478"/>
          <ac:spMkLst>
            <pc:docMk/>
            <pc:sldMk cId="3216799120" sldId="4152"/>
            <ac:spMk id="6" creationId="{8AFA1104-C3C9-1859-C194-28B34D75611A}"/>
          </ac:spMkLst>
        </pc:spChg>
        <pc:spChg chg="del">
          <ac:chgData name="Tatjana Davis" userId="79c6d995-e18a-4768-b3c2-eac52bff7248" providerId="ADAL" clId="{E8928863-2649-497E-ACF8-AC7C4A990FA3}" dt="2023-09-25T10:40:04.735" v="2377" actId="478"/>
          <ac:spMkLst>
            <pc:docMk/>
            <pc:sldMk cId="3216799120" sldId="4152"/>
            <ac:spMk id="7" creationId="{BC1E202B-31C3-9F72-F8D7-0984E9F00713}"/>
          </ac:spMkLst>
        </pc:spChg>
        <pc:spChg chg="del">
          <ac:chgData name="Tatjana Davis" userId="79c6d995-e18a-4768-b3c2-eac52bff7248" providerId="ADAL" clId="{E8928863-2649-497E-ACF8-AC7C4A990FA3}" dt="2023-09-25T10:40:04.735" v="2377" actId="478"/>
          <ac:spMkLst>
            <pc:docMk/>
            <pc:sldMk cId="3216799120" sldId="4152"/>
            <ac:spMk id="8" creationId="{25F5E48F-6EDC-23E0-4B1E-33BAF36C9D53}"/>
          </ac:spMkLst>
        </pc:spChg>
        <pc:spChg chg="add del mod">
          <ac:chgData name="Tatjana Davis" userId="79c6d995-e18a-4768-b3c2-eac52bff7248" providerId="ADAL" clId="{E8928863-2649-497E-ACF8-AC7C4A990FA3}" dt="2023-09-25T10:40:00.601" v="2376" actId="478"/>
          <ac:spMkLst>
            <pc:docMk/>
            <pc:sldMk cId="3216799120" sldId="4152"/>
            <ac:spMk id="9" creationId="{CAF251B5-A47D-19AA-A155-BA9A66BF9094}"/>
          </ac:spMkLst>
        </pc:spChg>
        <pc:spChg chg="add del mod">
          <ac:chgData name="Tatjana Davis" userId="79c6d995-e18a-4768-b3c2-eac52bff7248" providerId="ADAL" clId="{E8928863-2649-497E-ACF8-AC7C4A990FA3}" dt="2023-09-25T10:40:00.601" v="2376" actId="478"/>
          <ac:spMkLst>
            <pc:docMk/>
            <pc:sldMk cId="3216799120" sldId="4152"/>
            <ac:spMk id="10" creationId="{4A0AE386-FB2D-AC17-B376-95D6FE5FA66E}"/>
          </ac:spMkLst>
        </pc:spChg>
        <pc:spChg chg="del">
          <ac:chgData name="Tatjana Davis" userId="79c6d995-e18a-4768-b3c2-eac52bff7248" providerId="ADAL" clId="{E8928863-2649-497E-ACF8-AC7C4A990FA3}" dt="2023-09-25T10:40:12.374" v="2382" actId="478"/>
          <ac:spMkLst>
            <pc:docMk/>
            <pc:sldMk cId="3216799120" sldId="4152"/>
            <ac:spMk id="11" creationId="{5FB80B38-BC5B-FEF7-E06F-374AAF19267E}"/>
          </ac:spMkLst>
        </pc:spChg>
        <pc:spChg chg="add del mod">
          <ac:chgData name="Tatjana Davis" userId="79c6d995-e18a-4768-b3c2-eac52bff7248" providerId="ADAL" clId="{E8928863-2649-497E-ACF8-AC7C4A990FA3}" dt="2023-09-25T10:40:00.601" v="2376" actId="478"/>
          <ac:spMkLst>
            <pc:docMk/>
            <pc:sldMk cId="3216799120" sldId="4152"/>
            <ac:spMk id="12" creationId="{ECF454A4-0BF2-5B4B-CFD8-50BD738E7E9D}"/>
          </ac:spMkLst>
        </pc:spChg>
        <pc:spChg chg="del">
          <ac:chgData name="Tatjana Davis" userId="79c6d995-e18a-4768-b3c2-eac52bff7248" providerId="ADAL" clId="{E8928863-2649-497E-ACF8-AC7C4A990FA3}" dt="2023-09-25T10:40:13.765" v="2383" actId="478"/>
          <ac:spMkLst>
            <pc:docMk/>
            <pc:sldMk cId="3216799120" sldId="4152"/>
            <ac:spMk id="13" creationId="{ABBDE45E-3BE2-D4D0-8836-BFD6CB7527F7}"/>
          </ac:spMkLst>
        </pc:spChg>
        <pc:spChg chg="del">
          <ac:chgData name="Tatjana Davis" userId="79c6d995-e18a-4768-b3c2-eac52bff7248" providerId="ADAL" clId="{E8928863-2649-497E-ACF8-AC7C4A990FA3}" dt="2023-09-25T10:40:04.735" v="2377" actId="478"/>
          <ac:spMkLst>
            <pc:docMk/>
            <pc:sldMk cId="3216799120" sldId="4152"/>
            <ac:spMk id="14" creationId="{B60F0D14-F4A1-65B8-6AE0-23C7D214A88E}"/>
          </ac:spMkLst>
        </pc:spChg>
        <pc:spChg chg="del">
          <ac:chgData name="Tatjana Davis" userId="79c6d995-e18a-4768-b3c2-eac52bff7248" providerId="ADAL" clId="{E8928863-2649-497E-ACF8-AC7C4A990FA3}" dt="2023-09-25T10:40:04.735" v="2377" actId="478"/>
          <ac:spMkLst>
            <pc:docMk/>
            <pc:sldMk cId="3216799120" sldId="4152"/>
            <ac:spMk id="15" creationId="{42842B52-04C8-413E-3E57-B57DAF4F01EB}"/>
          </ac:spMkLst>
        </pc:spChg>
        <pc:spChg chg="del">
          <ac:chgData name="Tatjana Davis" userId="79c6d995-e18a-4768-b3c2-eac52bff7248" providerId="ADAL" clId="{E8928863-2649-497E-ACF8-AC7C4A990FA3}" dt="2023-09-25T10:40:04.735" v="2377" actId="478"/>
          <ac:spMkLst>
            <pc:docMk/>
            <pc:sldMk cId="3216799120" sldId="4152"/>
            <ac:spMk id="16" creationId="{B6A44E04-747C-8A3E-A550-EBF041A7E13C}"/>
          </ac:spMkLst>
        </pc:spChg>
        <pc:spChg chg="add del mod">
          <ac:chgData name="Tatjana Davis" userId="79c6d995-e18a-4768-b3c2-eac52bff7248" providerId="ADAL" clId="{E8928863-2649-497E-ACF8-AC7C4A990FA3}" dt="2023-09-25T10:40:00.601" v="2376" actId="478"/>
          <ac:spMkLst>
            <pc:docMk/>
            <pc:sldMk cId="3216799120" sldId="4152"/>
            <ac:spMk id="18" creationId="{59A2DCAF-5AC5-8060-81F9-DB98ADF36C17}"/>
          </ac:spMkLst>
        </pc:spChg>
        <pc:spChg chg="add del mod">
          <ac:chgData name="Tatjana Davis" userId="79c6d995-e18a-4768-b3c2-eac52bff7248" providerId="ADAL" clId="{E8928863-2649-497E-ACF8-AC7C4A990FA3}" dt="2023-09-25T10:40:00.601" v="2376" actId="478"/>
          <ac:spMkLst>
            <pc:docMk/>
            <pc:sldMk cId="3216799120" sldId="4152"/>
            <ac:spMk id="27" creationId="{B36F0209-EAF7-67D1-EFB1-9F61D78153B3}"/>
          </ac:spMkLst>
        </pc:spChg>
        <pc:spChg chg="add mod">
          <ac:chgData name="Tatjana Davis" userId="79c6d995-e18a-4768-b3c2-eac52bff7248" providerId="ADAL" clId="{E8928863-2649-497E-ACF8-AC7C4A990FA3}" dt="2023-09-25T10:40:22.546" v="2384"/>
          <ac:spMkLst>
            <pc:docMk/>
            <pc:sldMk cId="3216799120" sldId="4152"/>
            <ac:spMk id="28" creationId="{40FDCC05-2908-81B3-25A3-76436E54A50E}"/>
          </ac:spMkLst>
        </pc:spChg>
        <pc:spChg chg="del">
          <ac:chgData name="Tatjana Davis" userId="79c6d995-e18a-4768-b3c2-eac52bff7248" providerId="ADAL" clId="{E8928863-2649-497E-ACF8-AC7C4A990FA3}" dt="2023-09-25T10:40:04.735" v="2377" actId="478"/>
          <ac:spMkLst>
            <pc:docMk/>
            <pc:sldMk cId="3216799120" sldId="4152"/>
            <ac:spMk id="57" creationId="{C926DE52-B471-9081-407C-3E3494CE8978}"/>
          </ac:spMkLst>
        </pc:spChg>
        <pc:spChg chg="del">
          <ac:chgData name="Tatjana Davis" userId="79c6d995-e18a-4768-b3c2-eac52bff7248" providerId="ADAL" clId="{E8928863-2649-497E-ACF8-AC7C4A990FA3}" dt="2023-09-25T10:40:04.735" v="2377" actId="478"/>
          <ac:spMkLst>
            <pc:docMk/>
            <pc:sldMk cId="3216799120" sldId="4152"/>
            <ac:spMk id="58" creationId="{A4529D98-7FC7-AA38-8268-4798C922531B}"/>
          </ac:spMkLst>
        </pc:spChg>
        <pc:spChg chg="del mod">
          <ac:chgData name="Tatjana Davis" userId="79c6d995-e18a-4768-b3c2-eac52bff7248" providerId="ADAL" clId="{E8928863-2649-497E-ACF8-AC7C4A990FA3}" dt="2023-09-25T10:40:11.032" v="2381" actId="478"/>
          <ac:spMkLst>
            <pc:docMk/>
            <pc:sldMk cId="3216799120" sldId="4152"/>
            <ac:spMk id="59" creationId="{401FBFB7-BD09-F6B8-1E57-5C5DE501942C}"/>
          </ac:spMkLst>
        </pc:spChg>
        <pc:spChg chg="del">
          <ac:chgData name="Tatjana Davis" userId="79c6d995-e18a-4768-b3c2-eac52bff7248" providerId="ADAL" clId="{E8928863-2649-497E-ACF8-AC7C4A990FA3}" dt="2023-09-25T10:40:04.735" v="2377" actId="478"/>
          <ac:spMkLst>
            <pc:docMk/>
            <pc:sldMk cId="3216799120" sldId="4152"/>
            <ac:spMk id="60" creationId="{EFA6AA32-E902-EDBA-4BE0-82A6503473DB}"/>
          </ac:spMkLst>
        </pc:spChg>
        <pc:grpChg chg="del">
          <ac:chgData name="Tatjana Davis" userId="79c6d995-e18a-4768-b3c2-eac52bff7248" providerId="ADAL" clId="{E8928863-2649-497E-ACF8-AC7C4A990FA3}" dt="2023-09-25T10:40:04.735" v="2377" actId="478"/>
          <ac:grpSpMkLst>
            <pc:docMk/>
            <pc:sldMk cId="3216799120" sldId="4152"/>
            <ac:grpSpMk id="17" creationId="{E65DF35F-95DE-EFBE-22F6-11ABA6A29C1A}"/>
          </ac:grpSpMkLst>
        </pc:grpChg>
        <pc:grpChg chg="del">
          <ac:chgData name="Tatjana Davis" userId="79c6d995-e18a-4768-b3c2-eac52bff7248" providerId="ADAL" clId="{E8928863-2649-497E-ACF8-AC7C4A990FA3}" dt="2023-09-25T10:40:07.879" v="2379" actId="478"/>
          <ac:grpSpMkLst>
            <pc:docMk/>
            <pc:sldMk cId="3216799120" sldId="4152"/>
            <ac:grpSpMk id="21" creationId="{AC4C08DA-A453-3573-F449-3F08EFE31502}"/>
          </ac:grpSpMkLst>
        </pc:grpChg>
        <pc:grpChg chg="del">
          <ac:chgData name="Tatjana Davis" userId="79c6d995-e18a-4768-b3c2-eac52bff7248" providerId="ADAL" clId="{E8928863-2649-497E-ACF8-AC7C4A990FA3}" dt="2023-09-25T10:40:06.862" v="2378" actId="478"/>
          <ac:grpSpMkLst>
            <pc:docMk/>
            <pc:sldMk cId="3216799120" sldId="4152"/>
            <ac:grpSpMk id="24" creationId="{CF4D44F2-4522-5169-A66E-9FE8EBC9C4A0}"/>
          </ac:grpSpMkLst>
        </pc:grpChg>
        <pc:grpChg chg="del">
          <ac:chgData name="Tatjana Davis" userId="79c6d995-e18a-4768-b3c2-eac52bff7248" providerId="ADAL" clId="{E8928863-2649-497E-ACF8-AC7C4A990FA3}" dt="2023-09-25T10:40:04.735" v="2377" actId="478"/>
          <ac:grpSpMkLst>
            <pc:docMk/>
            <pc:sldMk cId="3216799120" sldId="4152"/>
            <ac:grpSpMk id="42" creationId="{7763D583-0986-2AC4-857C-53ABC1F58079}"/>
          </ac:grpSpMkLst>
        </pc:grpChg>
        <pc:picChg chg="add mod">
          <ac:chgData name="Tatjana Davis" userId="79c6d995-e18a-4768-b3c2-eac52bff7248" providerId="ADAL" clId="{E8928863-2649-497E-ACF8-AC7C4A990FA3}" dt="2023-09-25T10:40:22.546" v="2384"/>
          <ac:picMkLst>
            <pc:docMk/>
            <pc:sldMk cId="3216799120" sldId="4152"/>
            <ac:picMk id="29" creationId="{D40BB8EE-09A7-F2BA-94D1-D43A14202209}"/>
          </ac:picMkLst>
        </pc:picChg>
      </pc:sldChg>
      <pc:sldChg chg="addSp delSp modSp add mod">
        <pc:chgData name="Tatjana Davis" userId="79c6d995-e18a-4768-b3c2-eac52bff7248" providerId="ADAL" clId="{E8928863-2649-497E-ACF8-AC7C4A990FA3}" dt="2023-09-25T10:42:35.150" v="2425" actId="20577"/>
        <pc:sldMkLst>
          <pc:docMk/>
          <pc:sldMk cId="626702868" sldId="4153"/>
        </pc:sldMkLst>
        <pc:spChg chg="mod">
          <ac:chgData name="Tatjana Davis" userId="79c6d995-e18a-4768-b3c2-eac52bff7248" providerId="ADAL" clId="{E8928863-2649-497E-ACF8-AC7C4A990FA3}" dt="2023-09-25T10:42:35.150" v="2425" actId="20577"/>
          <ac:spMkLst>
            <pc:docMk/>
            <pc:sldMk cId="626702868" sldId="4153"/>
            <ac:spMk id="2" creationId="{00000000-0000-0000-0000-000000000000}"/>
          </ac:spMkLst>
        </pc:spChg>
        <pc:spChg chg="add mod">
          <ac:chgData name="Tatjana Davis" userId="79c6d995-e18a-4768-b3c2-eac52bff7248" providerId="ADAL" clId="{E8928863-2649-497E-ACF8-AC7C4A990FA3}" dt="2023-09-25T10:41:11.203" v="2394" actId="1076"/>
          <ac:spMkLst>
            <pc:docMk/>
            <pc:sldMk cId="626702868" sldId="4153"/>
            <ac:spMk id="3" creationId="{F91D0D36-112F-D7D8-300D-63AC1D957690}"/>
          </ac:spMkLst>
        </pc:spChg>
        <pc:spChg chg="del">
          <ac:chgData name="Tatjana Davis" userId="79c6d995-e18a-4768-b3c2-eac52bff7248" providerId="ADAL" clId="{E8928863-2649-497E-ACF8-AC7C4A990FA3}" dt="2023-09-25T10:40:49.797" v="2388" actId="478"/>
          <ac:spMkLst>
            <pc:docMk/>
            <pc:sldMk cId="626702868" sldId="4153"/>
            <ac:spMk id="28" creationId="{40FDCC05-2908-81B3-25A3-76436E54A50E}"/>
          </ac:spMkLst>
        </pc:spChg>
        <pc:picChg chg="add mod">
          <ac:chgData name="Tatjana Davis" userId="79c6d995-e18a-4768-b3c2-eac52bff7248" providerId="ADAL" clId="{E8928863-2649-497E-ACF8-AC7C4A990FA3}" dt="2023-09-25T10:40:55.924" v="2389"/>
          <ac:picMkLst>
            <pc:docMk/>
            <pc:sldMk cId="626702868" sldId="4153"/>
            <ac:picMk id="5" creationId="{93B6378B-7432-86B5-99F4-7F9B16D88C92}"/>
          </ac:picMkLst>
        </pc:picChg>
        <pc:picChg chg="add mod">
          <ac:chgData name="Tatjana Davis" userId="79c6d995-e18a-4768-b3c2-eac52bff7248" providerId="ADAL" clId="{E8928863-2649-497E-ACF8-AC7C4A990FA3}" dt="2023-09-25T10:41:14.573" v="2395" actId="1076"/>
          <ac:picMkLst>
            <pc:docMk/>
            <pc:sldMk cId="626702868" sldId="4153"/>
            <ac:picMk id="6" creationId="{CB1F29D7-486F-5772-79D1-545C193ADD47}"/>
          </ac:picMkLst>
        </pc:picChg>
        <pc:picChg chg="del">
          <ac:chgData name="Tatjana Davis" userId="79c6d995-e18a-4768-b3c2-eac52bff7248" providerId="ADAL" clId="{E8928863-2649-497E-ACF8-AC7C4A990FA3}" dt="2023-09-25T10:40:48.660" v="2387" actId="478"/>
          <ac:picMkLst>
            <pc:docMk/>
            <pc:sldMk cId="626702868" sldId="4153"/>
            <ac:picMk id="29" creationId="{D40BB8EE-09A7-F2BA-94D1-D43A14202209}"/>
          </ac:picMkLst>
        </pc:picChg>
      </pc:sldChg>
      <pc:sldChg chg="addSp delSp modSp add mod">
        <pc:chgData name="Tatjana Davis" userId="79c6d995-e18a-4768-b3c2-eac52bff7248" providerId="ADAL" clId="{E8928863-2649-497E-ACF8-AC7C4A990FA3}" dt="2023-09-25T10:53:40.928" v="2499" actId="20577"/>
        <pc:sldMkLst>
          <pc:docMk/>
          <pc:sldMk cId="336214946" sldId="4154"/>
        </pc:sldMkLst>
        <pc:spChg chg="mod">
          <ac:chgData name="Tatjana Davis" userId="79c6d995-e18a-4768-b3c2-eac52bff7248" providerId="ADAL" clId="{E8928863-2649-497E-ACF8-AC7C4A990FA3}" dt="2023-09-25T10:53:40.928" v="2499" actId="20577"/>
          <ac:spMkLst>
            <pc:docMk/>
            <pc:sldMk cId="336214946" sldId="4154"/>
            <ac:spMk id="2" creationId="{00000000-0000-0000-0000-000000000000}"/>
          </ac:spMkLst>
        </pc:spChg>
        <pc:spChg chg="del">
          <ac:chgData name="Tatjana Davis" userId="79c6d995-e18a-4768-b3c2-eac52bff7248" providerId="ADAL" clId="{E8928863-2649-497E-ACF8-AC7C4A990FA3}" dt="2023-09-25T10:41:59.926" v="2413" actId="478"/>
          <ac:spMkLst>
            <pc:docMk/>
            <pc:sldMk cId="336214946" sldId="4154"/>
            <ac:spMk id="3" creationId="{F91D0D36-112F-D7D8-300D-63AC1D957690}"/>
          </ac:spMkLst>
        </pc:spChg>
        <pc:spChg chg="add mod">
          <ac:chgData name="Tatjana Davis" userId="79c6d995-e18a-4768-b3c2-eac52bff7248" providerId="ADAL" clId="{E8928863-2649-497E-ACF8-AC7C4A990FA3}" dt="2023-09-25T10:43:34.015" v="2439" actId="1076"/>
          <ac:spMkLst>
            <pc:docMk/>
            <pc:sldMk cId="336214946" sldId="4154"/>
            <ac:spMk id="7" creationId="{3001F3A2-B539-C18D-AC26-B72D74FBE453}"/>
          </ac:spMkLst>
        </pc:spChg>
        <pc:picChg chg="del">
          <ac:chgData name="Tatjana Davis" userId="79c6d995-e18a-4768-b3c2-eac52bff7248" providerId="ADAL" clId="{E8928863-2649-497E-ACF8-AC7C4A990FA3}" dt="2023-09-25T10:41:57.489" v="2411" actId="478"/>
          <ac:picMkLst>
            <pc:docMk/>
            <pc:sldMk cId="336214946" sldId="4154"/>
            <ac:picMk id="5" creationId="{93B6378B-7432-86B5-99F4-7F9B16D88C92}"/>
          </ac:picMkLst>
        </pc:picChg>
        <pc:picChg chg="del">
          <ac:chgData name="Tatjana Davis" userId="79c6d995-e18a-4768-b3c2-eac52bff7248" providerId="ADAL" clId="{E8928863-2649-497E-ACF8-AC7C4A990FA3}" dt="2023-09-25T10:41:58.169" v="2412" actId="478"/>
          <ac:picMkLst>
            <pc:docMk/>
            <pc:sldMk cId="336214946" sldId="4154"/>
            <ac:picMk id="6" creationId="{CB1F29D7-486F-5772-79D1-545C193ADD47}"/>
          </ac:picMkLst>
        </pc:picChg>
        <pc:picChg chg="add mod">
          <ac:chgData name="Tatjana Davis" userId="79c6d995-e18a-4768-b3c2-eac52bff7248" providerId="ADAL" clId="{E8928863-2649-497E-ACF8-AC7C4A990FA3}" dt="2023-09-25T10:43:39.660" v="2440" actId="1076"/>
          <ac:picMkLst>
            <pc:docMk/>
            <pc:sldMk cId="336214946" sldId="4154"/>
            <ac:picMk id="8" creationId="{688E57C4-D9A4-CA2C-68FE-D870FEC1CD20}"/>
          </ac:picMkLst>
        </pc:picChg>
      </pc:sldChg>
      <pc:sldChg chg="add del ord modNotesTx">
        <pc:chgData name="Tatjana Davis" userId="79c6d995-e18a-4768-b3c2-eac52bff7248" providerId="ADAL" clId="{E8928863-2649-497E-ACF8-AC7C4A990FA3}" dt="2023-09-25T10:53:49.592" v="2500" actId="47"/>
        <pc:sldMkLst>
          <pc:docMk/>
          <pc:sldMk cId="2492644904" sldId="4155"/>
        </pc:sldMkLst>
      </pc:sldChg>
      <pc:sldChg chg="addSp delSp modSp add mod ord">
        <pc:chgData name="Tatjana Davis" userId="79c6d995-e18a-4768-b3c2-eac52bff7248" providerId="ADAL" clId="{E8928863-2649-497E-ACF8-AC7C4A990FA3}" dt="2023-09-25T10:52:12.820" v="2495" actId="20577"/>
        <pc:sldMkLst>
          <pc:docMk/>
          <pc:sldMk cId="454559242" sldId="4156"/>
        </pc:sldMkLst>
        <pc:spChg chg="mod">
          <ac:chgData name="Tatjana Davis" userId="79c6d995-e18a-4768-b3c2-eac52bff7248" providerId="ADAL" clId="{E8928863-2649-497E-ACF8-AC7C4A990FA3}" dt="2023-09-25T10:52:12.820" v="2495" actId="20577"/>
          <ac:spMkLst>
            <pc:docMk/>
            <pc:sldMk cId="454559242" sldId="4156"/>
            <ac:spMk id="2" creationId="{9BCD6D19-B1BF-6BA9-F8DE-46E01F80F803}"/>
          </ac:spMkLst>
        </pc:spChg>
        <pc:spChg chg="add mod">
          <ac:chgData name="Tatjana Davis" userId="79c6d995-e18a-4768-b3c2-eac52bff7248" providerId="ADAL" clId="{E8928863-2649-497E-ACF8-AC7C4A990FA3}" dt="2023-09-25T10:52:03.520" v="2490" actId="5793"/>
          <ac:spMkLst>
            <pc:docMk/>
            <pc:sldMk cId="454559242" sldId="4156"/>
            <ac:spMk id="3" creationId="{00AD39A1-306D-AC95-A0A7-BDA87D73A078}"/>
          </ac:spMkLst>
        </pc:spChg>
        <pc:spChg chg="del">
          <ac:chgData name="Tatjana Davis" userId="79c6d995-e18a-4768-b3c2-eac52bff7248" providerId="ADAL" clId="{E8928863-2649-497E-ACF8-AC7C4A990FA3}" dt="2023-09-25T10:48:38.669" v="2448" actId="478"/>
          <ac:spMkLst>
            <pc:docMk/>
            <pc:sldMk cId="454559242" sldId="4156"/>
            <ac:spMk id="8" creationId="{509EB195-F787-E73C-1F24-814C9109995F}"/>
          </ac:spMkLst>
        </pc:spChg>
        <pc:spChg chg="del">
          <ac:chgData name="Tatjana Davis" userId="79c6d995-e18a-4768-b3c2-eac52bff7248" providerId="ADAL" clId="{E8928863-2649-497E-ACF8-AC7C4A990FA3}" dt="2023-09-25T10:48:38.669" v="2448" actId="478"/>
          <ac:spMkLst>
            <pc:docMk/>
            <pc:sldMk cId="454559242" sldId="4156"/>
            <ac:spMk id="9" creationId="{6626296E-88BD-8993-8413-EAAD98025814}"/>
          </ac:spMkLst>
        </pc:spChg>
        <pc:spChg chg="del">
          <ac:chgData name="Tatjana Davis" userId="79c6d995-e18a-4768-b3c2-eac52bff7248" providerId="ADAL" clId="{E8928863-2649-497E-ACF8-AC7C4A990FA3}" dt="2023-09-25T10:48:38.669" v="2448" actId="478"/>
          <ac:spMkLst>
            <pc:docMk/>
            <pc:sldMk cId="454559242" sldId="4156"/>
            <ac:spMk id="10" creationId="{17C1998E-65A0-5275-0FE5-C5C80DED312A}"/>
          </ac:spMkLst>
        </pc:spChg>
        <pc:spChg chg="del">
          <ac:chgData name="Tatjana Davis" userId="79c6d995-e18a-4768-b3c2-eac52bff7248" providerId="ADAL" clId="{E8928863-2649-497E-ACF8-AC7C4A990FA3}" dt="2023-09-25T10:48:38.669" v="2448" actId="478"/>
          <ac:spMkLst>
            <pc:docMk/>
            <pc:sldMk cId="454559242" sldId="4156"/>
            <ac:spMk id="11" creationId="{F4C24008-1CBA-F681-DB4B-C64AE3EA208A}"/>
          </ac:spMkLst>
        </pc:spChg>
        <pc:spChg chg="del">
          <ac:chgData name="Tatjana Davis" userId="79c6d995-e18a-4768-b3c2-eac52bff7248" providerId="ADAL" clId="{E8928863-2649-497E-ACF8-AC7C4A990FA3}" dt="2023-09-25T10:48:41.966" v="2450" actId="478"/>
          <ac:spMkLst>
            <pc:docMk/>
            <pc:sldMk cId="454559242" sldId="4156"/>
            <ac:spMk id="12" creationId="{3FE9C3AE-F00C-6D05-044B-7A09FB54094C}"/>
          </ac:spMkLst>
        </pc:spChg>
        <pc:spChg chg="del">
          <ac:chgData name="Tatjana Davis" userId="79c6d995-e18a-4768-b3c2-eac52bff7248" providerId="ADAL" clId="{E8928863-2649-497E-ACF8-AC7C4A990FA3}" dt="2023-09-25T10:48:38.669" v="2448" actId="478"/>
          <ac:spMkLst>
            <pc:docMk/>
            <pc:sldMk cId="454559242" sldId="4156"/>
            <ac:spMk id="13" creationId="{F217BAFD-B6CC-7634-4818-7BD770A7424D}"/>
          </ac:spMkLst>
        </pc:spChg>
        <pc:spChg chg="del">
          <ac:chgData name="Tatjana Davis" userId="79c6d995-e18a-4768-b3c2-eac52bff7248" providerId="ADAL" clId="{E8928863-2649-497E-ACF8-AC7C4A990FA3}" dt="2023-09-25T10:48:38.669" v="2448" actId="478"/>
          <ac:spMkLst>
            <pc:docMk/>
            <pc:sldMk cId="454559242" sldId="4156"/>
            <ac:spMk id="14" creationId="{C198D231-6937-BFF3-7EA2-9B6F4CFD513A}"/>
          </ac:spMkLst>
        </pc:spChg>
        <pc:spChg chg="del">
          <ac:chgData name="Tatjana Davis" userId="79c6d995-e18a-4768-b3c2-eac52bff7248" providerId="ADAL" clId="{E8928863-2649-497E-ACF8-AC7C4A990FA3}" dt="2023-09-25T10:48:38.669" v="2448" actId="478"/>
          <ac:spMkLst>
            <pc:docMk/>
            <pc:sldMk cId="454559242" sldId="4156"/>
            <ac:spMk id="15" creationId="{3E248F18-523E-8645-E2DA-D044C1E488F0}"/>
          </ac:spMkLst>
        </pc:spChg>
        <pc:picChg chg="del">
          <ac:chgData name="Tatjana Davis" userId="79c6d995-e18a-4768-b3c2-eac52bff7248" providerId="ADAL" clId="{E8928863-2649-497E-ACF8-AC7C4A990FA3}" dt="2023-09-25T10:48:38.669" v="2448" actId="478"/>
          <ac:picMkLst>
            <pc:docMk/>
            <pc:sldMk cId="454559242" sldId="4156"/>
            <ac:picMk id="7" creationId="{527AB392-E713-18F3-D02A-8F230E67039B}"/>
          </ac:picMkLst>
        </pc:picChg>
        <pc:picChg chg="del">
          <ac:chgData name="Tatjana Davis" userId="79c6d995-e18a-4768-b3c2-eac52bff7248" providerId="ADAL" clId="{E8928863-2649-497E-ACF8-AC7C4A990FA3}" dt="2023-09-25T10:48:38.669" v="2448" actId="478"/>
          <ac:picMkLst>
            <pc:docMk/>
            <pc:sldMk cId="454559242" sldId="4156"/>
            <ac:picMk id="1028" creationId="{E9EC8CD4-6F83-4F35-D0E8-8A92C07CB80F}"/>
          </ac:picMkLst>
        </pc:picChg>
        <pc:picChg chg="del">
          <ac:chgData name="Tatjana Davis" userId="79c6d995-e18a-4768-b3c2-eac52bff7248" providerId="ADAL" clId="{E8928863-2649-497E-ACF8-AC7C4A990FA3}" dt="2023-09-25T10:48:38.669" v="2448" actId="478"/>
          <ac:picMkLst>
            <pc:docMk/>
            <pc:sldMk cId="454559242" sldId="4156"/>
            <ac:picMk id="1036" creationId="{0FFE9247-BEA9-433B-6BE4-F556F26F14EB}"/>
          </ac:picMkLst>
        </pc:picChg>
        <pc:picChg chg="del">
          <ac:chgData name="Tatjana Davis" userId="79c6d995-e18a-4768-b3c2-eac52bff7248" providerId="ADAL" clId="{E8928863-2649-497E-ACF8-AC7C4A990FA3}" dt="2023-09-25T10:48:38.669" v="2448" actId="478"/>
          <ac:picMkLst>
            <pc:docMk/>
            <pc:sldMk cId="454559242" sldId="4156"/>
            <ac:picMk id="1038" creationId="{98E247B3-9FD9-6907-A5E4-CA9805B9B3FF}"/>
          </ac:picMkLst>
        </pc:picChg>
        <pc:picChg chg="del">
          <ac:chgData name="Tatjana Davis" userId="79c6d995-e18a-4768-b3c2-eac52bff7248" providerId="ADAL" clId="{E8928863-2649-497E-ACF8-AC7C4A990FA3}" dt="2023-09-25T10:48:40.179" v="2449" actId="478"/>
          <ac:picMkLst>
            <pc:docMk/>
            <pc:sldMk cId="454559242" sldId="4156"/>
            <ac:picMk id="1040" creationId="{D107A632-F0B8-50EF-14E1-C060C938BB8D}"/>
          </ac:picMkLst>
        </pc:picChg>
      </pc:sldChg>
      <pc:sldChg chg="addSp delSp modSp add mod ord">
        <pc:chgData name="Tatjana Davis" userId="79c6d995-e18a-4768-b3c2-eac52bff7248" providerId="ADAL" clId="{E8928863-2649-497E-ACF8-AC7C4A990FA3}" dt="2023-09-25T10:54:49.734" v="2560" actId="478"/>
        <pc:sldMkLst>
          <pc:docMk/>
          <pc:sldMk cId="2287693860" sldId="4157"/>
        </pc:sldMkLst>
        <pc:spChg chg="mod">
          <ac:chgData name="Tatjana Davis" userId="79c6d995-e18a-4768-b3c2-eac52bff7248" providerId="ADAL" clId="{E8928863-2649-497E-ACF8-AC7C4A990FA3}" dt="2023-09-25T10:54:33.303" v="2558" actId="14100"/>
          <ac:spMkLst>
            <pc:docMk/>
            <pc:sldMk cId="2287693860" sldId="4157"/>
            <ac:spMk id="2" creationId="{00000000-0000-0000-0000-000000000000}"/>
          </ac:spMkLst>
        </pc:spChg>
        <pc:spChg chg="add del mod">
          <ac:chgData name="Tatjana Davis" userId="79c6d995-e18a-4768-b3c2-eac52bff7248" providerId="ADAL" clId="{E8928863-2649-497E-ACF8-AC7C4A990FA3}" dt="2023-09-25T10:54:49.734" v="2560" actId="478"/>
          <ac:spMkLst>
            <pc:docMk/>
            <pc:sldMk cId="2287693860" sldId="4157"/>
            <ac:spMk id="3" creationId="{936E83ED-B552-EFD4-D348-515834F8531D}"/>
          </ac:spMkLst>
        </pc:spChg>
        <pc:spChg chg="add mod">
          <ac:chgData name="Tatjana Davis" userId="79c6d995-e18a-4768-b3c2-eac52bff7248" providerId="ADAL" clId="{E8928863-2649-497E-ACF8-AC7C4A990FA3}" dt="2023-09-25T10:54:45.565" v="2559"/>
          <ac:spMkLst>
            <pc:docMk/>
            <pc:sldMk cId="2287693860" sldId="4157"/>
            <ac:spMk id="5" creationId="{54BA4907-8660-0DD2-82B4-CCE521F4B7DA}"/>
          </ac:spMkLst>
        </pc:spChg>
        <pc:spChg chg="add mod">
          <ac:chgData name="Tatjana Davis" userId="79c6d995-e18a-4768-b3c2-eac52bff7248" providerId="ADAL" clId="{E8928863-2649-497E-ACF8-AC7C4A990FA3}" dt="2023-09-25T10:54:45.565" v="2559"/>
          <ac:spMkLst>
            <pc:docMk/>
            <pc:sldMk cId="2287693860" sldId="4157"/>
            <ac:spMk id="6" creationId="{2DBC178D-0EF6-DD6A-E415-D03BF322045D}"/>
          </ac:spMkLst>
        </pc:spChg>
        <pc:spChg chg="del">
          <ac:chgData name="Tatjana Davis" userId="79c6d995-e18a-4768-b3c2-eac52bff7248" providerId="ADAL" clId="{E8928863-2649-497E-ACF8-AC7C4A990FA3}" dt="2023-09-25T10:53:58.479" v="2505" actId="478"/>
          <ac:spMkLst>
            <pc:docMk/>
            <pc:sldMk cId="2287693860" sldId="4157"/>
            <ac:spMk id="7" creationId="{3001F3A2-B539-C18D-AC26-B72D74FBE453}"/>
          </ac:spMkLst>
        </pc:spChg>
        <pc:spChg chg="add mod">
          <ac:chgData name="Tatjana Davis" userId="79c6d995-e18a-4768-b3c2-eac52bff7248" providerId="ADAL" clId="{E8928863-2649-497E-ACF8-AC7C4A990FA3}" dt="2023-09-25T10:54:45.565" v="2559"/>
          <ac:spMkLst>
            <pc:docMk/>
            <pc:sldMk cId="2287693860" sldId="4157"/>
            <ac:spMk id="9" creationId="{3351CD58-BEFA-91D6-6B11-7CE824B78C38}"/>
          </ac:spMkLst>
        </pc:spChg>
        <pc:spChg chg="add mod">
          <ac:chgData name="Tatjana Davis" userId="79c6d995-e18a-4768-b3c2-eac52bff7248" providerId="ADAL" clId="{E8928863-2649-497E-ACF8-AC7C4A990FA3}" dt="2023-09-25T10:54:45.565" v="2559"/>
          <ac:spMkLst>
            <pc:docMk/>
            <pc:sldMk cId="2287693860" sldId="4157"/>
            <ac:spMk id="10" creationId="{A53E7055-3504-535F-03A5-B9F8580A5DEF}"/>
          </ac:spMkLst>
        </pc:spChg>
        <pc:spChg chg="add mod">
          <ac:chgData name="Tatjana Davis" userId="79c6d995-e18a-4768-b3c2-eac52bff7248" providerId="ADAL" clId="{E8928863-2649-497E-ACF8-AC7C4A990FA3}" dt="2023-09-25T10:54:45.565" v="2559"/>
          <ac:spMkLst>
            <pc:docMk/>
            <pc:sldMk cId="2287693860" sldId="4157"/>
            <ac:spMk id="11" creationId="{B6B8638C-C39A-FB4F-3BF2-6B7E1B75ED28}"/>
          </ac:spMkLst>
        </pc:spChg>
        <pc:spChg chg="add mod">
          <ac:chgData name="Tatjana Davis" userId="79c6d995-e18a-4768-b3c2-eac52bff7248" providerId="ADAL" clId="{E8928863-2649-497E-ACF8-AC7C4A990FA3}" dt="2023-09-25T10:54:45.565" v="2559"/>
          <ac:spMkLst>
            <pc:docMk/>
            <pc:sldMk cId="2287693860" sldId="4157"/>
            <ac:spMk id="12" creationId="{F92A6FED-7E49-D180-8B14-E3316F9E30DE}"/>
          </ac:spMkLst>
        </pc:spChg>
        <pc:spChg chg="add mod">
          <ac:chgData name="Tatjana Davis" userId="79c6d995-e18a-4768-b3c2-eac52bff7248" providerId="ADAL" clId="{E8928863-2649-497E-ACF8-AC7C4A990FA3}" dt="2023-09-25T10:54:45.565" v="2559"/>
          <ac:spMkLst>
            <pc:docMk/>
            <pc:sldMk cId="2287693860" sldId="4157"/>
            <ac:spMk id="13" creationId="{B1597A25-B6A5-FD14-7395-8FE35073C8EE}"/>
          </ac:spMkLst>
        </pc:spChg>
        <pc:spChg chg="add mod">
          <ac:chgData name="Tatjana Davis" userId="79c6d995-e18a-4768-b3c2-eac52bff7248" providerId="ADAL" clId="{E8928863-2649-497E-ACF8-AC7C4A990FA3}" dt="2023-09-25T10:54:45.565" v="2559"/>
          <ac:spMkLst>
            <pc:docMk/>
            <pc:sldMk cId="2287693860" sldId="4157"/>
            <ac:spMk id="14" creationId="{D671922F-697F-6E01-4ACE-6E0CFA44A870}"/>
          </ac:spMkLst>
        </pc:spChg>
        <pc:spChg chg="add mod">
          <ac:chgData name="Tatjana Davis" userId="79c6d995-e18a-4768-b3c2-eac52bff7248" providerId="ADAL" clId="{E8928863-2649-497E-ACF8-AC7C4A990FA3}" dt="2023-09-25T10:54:45.565" v="2559"/>
          <ac:spMkLst>
            <pc:docMk/>
            <pc:sldMk cId="2287693860" sldId="4157"/>
            <ac:spMk id="15" creationId="{629C01E2-4610-81DC-4484-CFD975003609}"/>
          </ac:spMkLst>
        </pc:spChg>
        <pc:spChg chg="add mod">
          <ac:chgData name="Tatjana Davis" userId="79c6d995-e18a-4768-b3c2-eac52bff7248" providerId="ADAL" clId="{E8928863-2649-497E-ACF8-AC7C4A990FA3}" dt="2023-09-25T10:54:45.565" v="2559"/>
          <ac:spMkLst>
            <pc:docMk/>
            <pc:sldMk cId="2287693860" sldId="4157"/>
            <ac:spMk id="16" creationId="{D8B6C997-790F-8E31-2BF5-C394AA11E70E}"/>
          </ac:spMkLst>
        </pc:spChg>
        <pc:spChg chg="add mod">
          <ac:chgData name="Tatjana Davis" userId="79c6d995-e18a-4768-b3c2-eac52bff7248" providerId="ADAL" clId="{E8928863-2649-497E-ACF8-AC7C4A990FA3}" dt="2023-09-25T10:54:45.565" v="2559"/>
          <ac:spMkLst>
            <pc:docMk/>
            <pc:sldMk cId="2287693860" sldId="4157"/>
            <ac:spMk id="17" creationId="{D181E1F6-46D5-7EBF-1F35-DB6BB8034AE0}"/>
          </ac:spMkLst>
        </pc:spChg>
        <pc:spChg chg="add mod">
          <ac:chgData name="Tatjana Davis" userId="79c6d995-e18a-4768-b3c2-eac52bff7248" providerId="ADAL" clId="{E8928863-2649-497E-ACF8-AC7C4A990FA3}" dt="2023-09-25T10:54:45.565" v="2559"/>
          <ac:spMkLst>
            <pc:docMk/>
            <pc:sldMk cId="2287693860" sldId="4157"/>
            <ac:spMk id="18" creationId="{F367E302-6E1D-8204-DC73-00B38CD62D95}"/>
          </ac:spMkLst>
        </pc:spChg>
        <pc:spChg chg="add mod">
          <ac:chgData name="Tatjana Davis" userId="79c6d995-e18a-4768-b3c2-eac52bff7248" providerId="ADAL" clId="{E8928863-2649-497E-ACF8-AC7C4A990FA3}" dt="2023-09-25T10:54:45.565" v="2559"/>
          <ac:spMkLst>
            <pc:docMk/>
            <pc:sldMk cId="2287693860" sldId="4157"/>
            <ac:spMk id="19" creationId="{F002F97C-D829-7D3E-5D65-001B7BB73E14}"/>
          </ac:spMkLst>
        </pc:spChg>
        <pc:spChg chg="add mod">
          <ac:chgData name="Tatjana Davis" userId="79c6d995-e18a-4768-b3c2-eac52bff7248" providerId="ADAL" clId="{E8928863-2649-497E-ACF8-AC7C4A990FA3}" dt="2023-09-25T10:54:45.565" v="2559"/>
          <ac:spMkLst>
            <pc:docMk/>
            <pc:sldMk cId="2287693860" sldId="4157"/>
            <ac:spMk id="20" creationId="{CF50C4A0-711F-A1B3-729C-95EBFCDB3054}"/>
          </ac:spMkLst>
        </pc:spChg>
        <pc:spChg chg="add mod">
          <ac:chgData name="Tatjana Davis" userId="79c6d995-e18a-4768-b3c2-eac52bff7248" providerId="ADAL" clId="{E8928863-2649-497E-ACF8-AC7C4A990FA3}" dt="2023-09-25T10:54:45.565" v="2559"/>
          <ac:spMkLst>
            <pc:docMk/>
            <pc:sldMk cId="2287693860" sldId="4157"/>
            <ac:spMk id="21" creationId="{68126786-F320-6113-0AE3-B90CC9D63285}"/>
          </ac:spMkLst>
        </pc:spChg>
        <pc:spChg chg="add mod">
          <ac:chgData name="Tatjana Davis" userId="79c6d995-e18a-4768-b3c2-eac52bff7248" providerId="ADAL" clId="{E8928863-2649-497E-ACF8-AC7C4A990FA3}" dt="2023-09-25T10:54:45.565" v="2559"/>
          <ac:spMkLst>
            <pc:docMk/>
            <pc:sldMk cId="2287693860" sldId="4157"/>
            <ac:spMk id="22" creationId="{FE3598DF-AA7E-A372-DD44-8D07F74C3627}"/>
          </ac:spMkLst>
        </pc:spChg>
        <pc:spChg chg="add mod">
          <ac:chgData name="Tatjana Davis" userId="79c6d995-e18a-4768-b3c2-eac52bff7248" providerId="ADAL" clId="{E8928863-2649-497E-ACF8-AC7C4A990FA3}" dt="2023-09-25T10:54:45.565" v="2559"/>
          <ac:spMkLst>
            <pc:docMk/>
            <pc:sldMk cId="2287693860" sldId="4157"/>
            <ac:spMk id="23" creationId="{0EAEF905-2DB8-401F-9698-8749A0824D0A}"/>
          </ac:spMkLst>
        </pc:spChg>
        <pc:spChg chg="add mod">
          <ac:chgData name="Tatjana Davis" userId="79c6d995-e18a-4768-b3c2-eac52bff7248" providerId="ADAL" clId="{E8928863-2649-497E-ACF8-AC7C4A990FA3}" dt="2023-09-25T10:54:45.565" v="2559"/>
          <ac:spMkLst>
            <pc:docMk/>
            <pc:sldMk cId="2287693860" sldId="4157"/>
            <ac:spMk id="24" creationId="{1114E107-48C9-C102-D096-96BC1323A2D7}"/>
          </ac:spMkLst>
        </pc:spChg>
        <pc:spChg chg="add mod">
          <ac:chgData name="Tatjana Davis" userId="79c6d995-e18a-4768-b3c2-eac52bff7248" providerId="ADAL" clId="{E8928863-2649-497E-ACF8-AC7C4A990FA3}" dt="2023-09-25T10:54:45.565" v="2559"/>
          <ac:spMkLst>
            <pc:docMk/>
            <pc:sldMk cId="2287693860" sldId="4157"/>
            <ac:spMk id="25" creationId="{A22083A4-90C7-72FD-F88E-CB8E8FDDF386}"/>
          </ac:spMkLst>
        </pc:spChg>
        <pc:spChg chg="add mod">
          <ac:chgData name="Tatjana Davis" userId="79c6d995-e18a-4768-b3c2-eac52bff7248" providerId="ADAL" clId="{E8928863-2649-497E-ACF8-AC7C4A990FA3}" dt="2023-09-25T10:54:45.565" v="2559"/>
          <ac:spMkLst>
            <pc:docMk/>
            <pc:sldMk cId="2287693860" sldId="4157"/>
            <ac:spMk id="26" creationId="{DDD36326-FC6E-598D-75BD-6D53720455E8}"/>
          </ac:spMkLst>
        </pc:spChg>
        <pc:spChg chg="add mod">
          <ac:chgData name="Tatjana Davis" userId="79c6d995-e18a-4768-b3c2-eac52bff7248" providerId="ADAL" clId="{E8928863-2649-497E-ACF8-AC7C4A990FA3}" dt="2023-09-25T10:54:45.565" v="2559"/>
          <ac:spMkLst>
            <pc:docMk/>
            <pc:sldMk cId="2287693860" sldId="4157"/>
            <ac:spMk id="27" creationId="{6EEA9112-392E-FB99-BE78-B67BF957C826}"/>
          </ac:spMkLst>
        </pc:spChg>
        <pc:spChg chg="add mod">
          <ac:chgData name="Tatjana Davis" userId="79c6d995-e18a-4768-b3c2-eac52bff7248" providerId="ADAL" clId="{E8928863-2649-497E-ACF8-AC7C4A990FA3}" dt="2023-09-25T10:54:45.565" v="2559"/>
          <ac:spMkLst>
            <pc:docMk/>
            <pc:sldMk cId="2287693860" sldId="4157"/>
            <ac:spMk id="28" creationId="{DA2B9C3F-8DDB-3468-54C4-4EF428BFE88A}"/>
          </ac:spMkLst>
        </pc:spChg>
        <pc:spChg chg="add mod">
          <ac:chgData name="Tatjana Davis" userId="79c6d995-e18a-4768-b3c2-eac52bff7248" providerId="ADAL" clId="{E8928863-2649-497E-ACF8-AC7C4A990FA3}" dt="2023-09-25T10:54:45.565" v="2559"/>
          <ac:spMkLst>
            <pc:docMk/>
            <pc:sldMk cId="2287693860" sldId="4157"/>
            <ac:spMk id="29" creationId="{44C44FC8-F265-24C6-7721-9FAC8E3533B4}"/>
          </ac:spMkLst>
        </pc:spChg>
        <pc:spChg chg="add mod">
          <ac:chgData name="Tatjana Davis" userId="79c6d995-e18a-4768-b3c2-eac52bff7248" providerId="ADAL" clId="{E8928863-2649-497E-ACF8-AC7C4A990FA3}" dt="2023-09-25T10:54:45.565" v="2559"/>
          <ac:spMkLst>
            <pc:docMk/>
            <pc:sldMk cId="2287693860" sldId="4157"/>
            <ac:spMk id="30" creationId="{1B808C80-5190-E1D4-5DD0-41086920BB17}"/>
          </ac:spMkLst>
        </pc:spChg>
        <pc:spChg chg="add mod">
          <ac:chgData name="Tatjana Davis" userId="79c6d995-e18a-4768-b3c2-eac52bff7248" providerId="ADAL" clId="{E8928863-2649-497E-ACF8-AC7C4A990FA3}" dt="2023-09-25T10:54:45.565" v="2559"/>
          <ac:spMkLst>
            <pc:docMk/>
            <pc:sldMk cId="2287693860" sldId="4157"/>
            <ac:spMk id="31" creationId="{7AF4C4AE-E1B8-AEFB-8473-640F0CDE8DBF}"/>
          </ac:spMkLst>
        </pc:spChg>
        <pc:spChg chg="add mod">
          <ac:chgData name="Tatjana Davis" userId="79c6d995-e18a-4768-b3c2-eac52bff7248" providerId="ADAL" clId="{E8928863-2649-497E-ACF8-AC7C4A990FA3}" dt="2023-09-25T10:54:45.565" v="2559"/>
          <ac:spMkLst>
            <pc:docMk/>
            <pc:sldMk cId="2287693860" sldId="4157"/>
            <ac:spMk id="32" creationId="{6400725E-8214-6D32-A4B7-5683DC4D893B}"/>
          </ac:spMkLst>
        </pc:spChg>
        <pc:spChg chg="add mod">
          <ac:chgData name="Tatjana Davis" userId="79c6d995-e18a-4768-b3c2-eac52bff7248" providerId="ADAL" clId="{E8928863-2649-497E-ACF8-AC7C4A990FA3}" dt="2023-09-25T10:54:45.565" v="2559"/>
          <ac:spMkLst>
            <pc:docMk/>
            <pc:sldMk cId="2287693860" sldId="4157"/>
            <ac:spMk id="33" creationId="{BD405388-D044-5E53-E4B2-CE5D0512CFD0}"/>
          </ac:spMkLst>
        </pc:spChg>
        <pc:spChg chg="add mod">
          <ac:chgData name="Tatjana Davis" userId="79c6d995-e18a-4768-b3c2-eac52bff7248" providerId="ADAL" clId="{E8928863-2649-497E-ACF8-AC7C4A990FA3}" dt="2023-09-25T10:54:45.565" v="2559"/>
          <ac:spMkLst>
            <pc:docMk/>
            <pc:sldMk cId="2287693860" sldId="4157"/>
            <ac:spMk id="34" creationId="{A2052CDA-8E2F-3D26-3AA5-43B7E61B877B}"/>
          </ac:spMkLst>
        </pc:spChg>
        <pc:spChg chg="add mod">
          <ac:chgData name="Tatjana Davis" userId="79c6d995-e18a-4768-b3c2-eac52bff7248" providerId="ADAL" clId="{E8928863-2649-497E-ACF8-AC7C4A990FA3}" dt="2023-09-25T10:54:45.565" v="2559"/>
          <ac:spMkLst>
            <pc:docMk/>
            <pc:sldMk cId="2287693860" sldId="4157"/>
            <ac:spMk id="35" creationId="{3D18930C-AA4F-98BC-402E-CA14C5C23C5F}"/>
          </ac:spMkLst>
        </pc:spChg>
        <pc:spChg chg="add mod">
          <ac:chgData name="Tatjana Davis" userId="79c6d995-e18a-4768-b3c2-eac52bff7248" providerId="ADAL" clId="{E8928863-2649-497E-ACF8-AC7C4A990FA3}" dt="2023-09-25T10:54:45.565" v="2559"/>
          <ac:spMkLst>
            <pc:docMk/>
            <pc:sldMk cId="2287693860" sldId="4157"/>
            <ac:spMk id="36" creationId="{1C82ADBE-E619-71F1-5428-EC74F0D286A1}"/>
          </ac:spMkLst>
        </pc:spChg>
        <pc:picChg chg="del">
          <ac:chgData name="Tatjana Davis" userId="79c6d995-e18a-4768-b3c2-eac52bff7248" providerId="ADAL" clId="{E8928863-2649-497E-ACF8-AC7C4A990FA3}" dt="2023-09-25T10:53:56.748" v="2504" actId="478"/>
          <ac:picMkLst>
            <pc:docMk/>
            <pc:sldMk cId="2287693860" sldId="4157"/>
            <ac:picMk id="8" creationId="{688E57C4-D9A4-CA2C-68FE-D870FEC1CD20}"/>
          </ac:picMkLst>
        </pc:picChg>
      </pc:sldChg>
      <pc:sldChg chg="addSp delSp modSp add mod">
        <pc:chgData name="Tatjana Davis" userId="79c6d995-e18a-4768-b3c2-eac52bff7248" providerId="ADAL" clId="{E8928863-2649-497E-ACF8-AC7C4A990FA3}" dt="2023-09-25T10:55:23.694" v="2603"/>
        <pc:sldMkLst>
          <pc:docMk/>
          <pc:sldMk cId="2340246802" sldId="4158"/>
        </pc:sldMkLst>
        <pc:spChg chg="mod">
          <ac:chgData name="Tatjana Davis" userId="79c6d995-e18a-4768-b3c2-eac52bff7248" providerId="ADAL" clId="{E8928863-2649-497E-ACF8-AC7C4A990FA3}" dt="2023-09-25T10:55:16.962" v="2602" actId="20577"/>
          <ac:spMkLst>
            <pc:docMk/>
            <pc:sldMk cId="2340246802" sldId="4158"/>
            <ac:spMk id="2" creationId="{00000000-0000-0000-0000-000000000000}"/>
          </ac:spMkLst>
        </pc:spChg>
        <pc:spChg chg="add mod">
          <ac:chgData name="Tatjana Davis" userId="79c6d995-e18a-4768-b3c2-eac52bff7248" providerId="ADAL" clId="{E8928863-2649-497E-ACF8-AC7C4A990FA3}" dt="2023-09-25T10:55:23.694" v="2603"/>
          <ac:spMkLst>
            <pc:docMk/>
            <pc:sldMk cId="2340246802" sldId="4158"/>
            <ac:spMk id="3" creationId="{A400C940-AF72-ADDA-DB2F-3FDC16EEB933}"/>
          </ac:spMkLst>
        </pc:spChg>
        <pc:spChg chg="del">
          <ac:chgData name="Tatjana Davis" userId="79c6d995-e18a-4768-b3c2-eac52bff7248" providerId="ADAL" clId="{E8928863-2649-497E-ACF8-AC7C4A990FA3}" dt="2023-09-25T10:55:09.180" v="2563" actId="478"/>
          <ac:spMkLst>
            <pc:docMk/>
            <pc:sldMk cId="2340246802" sldId="4158"/>
            <ac:spMk id="5" creationId="{54BA4907-8660-0DD2-82B4-CCE521F4B7DA}"/>
          </ac:spMkLst>
        </pc:spChg>
        <pc:spChg chg="del">
          <ac:chgData name="Tatjana Davis" userId="79c6d995-e18a-4768-b3c2-eac52bff7248" providerId="ADAL" clId="{E8928863-2649-497E-ACF8-AC7C4A990FA3}" dt="2023-09-25T10:55:09.180" v="2563" actId="478"/>
          <ac:spMkLst>
            <pc:docMk/>
            <pc:sldMk cId="2340246802" sldId="4158"/>
            <ac:spMk id="6" creationId="{2DBC178D-0EF6-DD6A-E415-D03BF322045D}"/>
          </ac:spMkLst>
        </pc:spChg>
        <pc:spChg chg="mod">
          <ac:chgData name="Tatjana Davis" userId="79c6d995-e18a-4768-b3c2-eac52bff7248" providerId="ADAL" clId="{E8928863-2649-497E-ACF8-AC7C4A990FA3}" dt="2023-09-25T10:55:23.694" v="2603"/>
          <ac:spMkLst>
            <pc:docMk/>
            <pc:sldMk cId="2340246802" sldId="4158"/>
            <ac:spMk id="8" creationId="{A0CB64B6-FD95-EE61-5E1D-C642647BE11A}"/>
          </ac:spMkLst>
        </pc:spChg>
        <pc:spChg chg="del">
          <ac:chgData name="Tatjana Davis" userId="79c6d995-e18a-4768-b3c2-eac52bff7248" providerId="ADAL" clId="{E8928863-2649-497E-ACF8-AC7C4A990FA3}" dt="2023-09-25T10:55:09.180" v="2563" actId="478"/>
          <ac:spMkLst>
            <pc:docMk/>
            <pc:sldMk cId="2340246802" sldId="4158"/>
            <ac:spMk id="9" creationId="{3351CD58-BEFA-91D6-6B11-7CE824B78C38}"/>
          </ac:spMkLst>
        </pc:spChg>
        <pc:spChg chg="del">
          <ac:chgData name="Tatjana Davis" userId="79c6d995-e18a-4768-b3c2-eac52bff7248" providerId="ADAL" clId="{E8928863-2649-497E-ACF8-AC7C4A990FA3}" dt="2023-09-25T10:55:09.180" v="2563" actId="478"/>
          <ac:spMkLst>
            <pc:docMk/>
            <pc:sldMk cId="2340246802" sldId="4158"/>
            <ac:spMk id="10" creationId="{A53E7055-3504-535F-03A5-B9F8580A5DEF}"/>
          </ac:spMkLst>
        </pc:spChg>
        <pc:spChg chg="del">
          <ac:chgData name="Tatjana Davis" userId="79c6d995-e18a-4768-b3c2-eac52bff7248" providerId="ADAL" clId="{E8928863-2649-497E-ACF8-AC7C4A990FA3}" dt="2023-09-25T10:55:09.180" v="2563" actId="478"/>
          <ac:spMkLst>
            <pc:docMk/>
            <pc:sldMk cId="2340246802" sldId="4158"/>
            <ac:spMk id="11" creationId="{B6B8638C-C39A-FB4F-3BF2-6B7E1B75ED28}"/>
          </ac:spMkLst>
        </pc:spChg>
        <pc:spChg chg="del">
          <ac:chgData name="Tatjana Davis" userId="79c6d995-e18a-4768-b3c2-eac52bff7248" providerId="ADAL" clId="{E8928863-2649-497E-ACF8-AC7C4A990FA3}" dt="2023-09-25T10:55:09.180" v="2563" actId="478"/>
          <ac:spMkLst>
            <pc:docMk/>
            <pc:sldMk cId="2340246802" sldId="4158"/>
            <ac:spMk id="12" creationId="{F92A6FED-7E49-D180-8B14-E3316F9E30DE}"/>
          </ac:spMkLst>
        </pc:spChg>
        <pc:spChg chg="del">
          <ac:chgData name="Tatjana Davis" userId="79c6d995-e18a-4768-b3c2-eac52bff7248" providerId="ADAL" clId="{E8928863-2649-497E-ACF8-AC7C4A990FA3}" dt="2023-09-25T10:55:09.180" v="2563" actId="478"/>
          <ac:spMkLst>
            <pc:docMk/>
            <pc:sldMk cId="2340246802" sldId="4158"/>
            <ac:spMk id="13" creationId="{B1597A25-B6A5-FD14-7395-8FE35073C8EE}"/>
          </ac:spMkLst>
        </pc:spChg>
        <pc:spChg chg="del">
          <ac:chgData name="Tatjana Davis" userId="79c6d995-e18a-4768-b3c2-eac52bff7248" providerId="ADAL" clId="{E8928863-2649-497E-ACF8-AC7C4A990FA3}" dt="2023-09-25T10:55:09.180" v="2563" actId="478"/>
          <ac:spMkLst>
            <pc:docMk/>
            <pc:sldMk cId="2340246802" sldId="4158"/>
            <ac:spMk id="14" creationId="{D671922F-697F-6E01-4ACE-6E0CFA44A870}"/>
          </ac:spMkLst>
        </pc:spChg>
        <pc:spChg chg="del">
          <ac:chgData name="Tatjana Davis" userId="79c6d995-e18a-4768-b3c2-eac52bff7248" providerId="ADAL" clId="{E8928863-2649-497E-ACF8-AC7C4A990FA3}" dt="2023-09-25T10:55:09.180" v="2563" actId="478"/>
          <ac:spMkLst>
            <pc:docMk/>
            <pc:sldMk cId="2340246802" sldId="4158"/>
            <ac:spMk id="15" creationId="{629C01E2-4610-81DC-4484-CFD975003609}"/>
          </ac:spMkLst>
        </pc:spChg>
        <pc:spChg chg="del">
          <ac:chgData name="Tatjana Davis" userId="79c6d995-e18a-4768-b3c2-eac52bff7248" providerId="ADAL" clId="{E8928863-2649-497E-ACF8-AC7C4A990FA3}" dt="2023-09-25T10:55:09.180" v="2563" actId="478"/>
          <ac:spMkLst>
            <pc:docMk/>
            <pc:sldMk cId="2340246802" sldId="4158"/>
            <ac:spMk id="16" creationId="{D8B6C997-790F-8E31-2BF5-C394AA11E70E}"/>
          </ac:spMkLst>
        </pc:spChg>
        <pc:spChg chg="del">
          <ac:chgData name="Tatjana Davis" userId="79c6d995-e18a-4768-b3c2-eac52bff7248" providerId="ADAL" clId="{E8928863-2649-497E-ACF8-AC7C4A990FA3}" dt="2023-09-25T10:55:09.180" v="2563" actId="478"/>
          <ac:spMkLst>
            <pc:docMk/>
            <pc:sldMk cId="2340246802" sldId="4158"/>
            <ac:spMk id="17" creationId="{D181E1F6-46D5-7EBF-1F35-DB6BB8034AE0}"/>
          </ac:spMkLst>
        </pc:spChg>
        <pc:spChg chg="del">
          <ac:chgData name="Tatjana Davis" userId="79c6d995-e18a-4768-b3c2-eac52bff7248" providerId="ADAL" clId="{E8928863-2649-497E-ACF8-AC7C4A990FA3}" dt="2023-09-25T10:55:09.180" v="2563" actId="478"/>
          <ac:spMkLst>
            <pc:docMk/>
            <pc:sldMk cId="2340246802" sldId="4158"/>
            <ac:spMk id="18" creationId="{F367E302-6E1D-8204-DC73-00B38CD62D95}"/>
          </ac:spMkLst>
        </pc:spChg>
        <pc:spChg chg="del">
          <ac:chgData name="Tatjana Davis" userId="79c6d995-e18a-4768-b3c2-eac52bff7248" providerId="ADAL" clId="{E8928863-2649-497E-ACF8-AC7C4A990FA3}" dt="2023-09-25T10:55:09.180" v="2563" actId="478"/>
          <ac:spMkLst>
            <pc:docMk/>
            <pc:sldMk cId="2340246802" sldId="4158"/>
            <ac:spMk id="19" creationId="{F002F97C-D829-7D3E-5D65-001B7BB73E14}"/>
          </ac:spMkLst>
        </pc:spChg>
        <pc:spChg chg="del">
          <ac:chgData name="Tatjana Davis" userId="79c6d995-e18a-4768-b3c2-eac52bff7248" providerId="ADAL" clId="{E8928863-2649-497E-ACF8-AC7C4A990FA3}" dt="2023-09-25T10:55:09.180" v="2563" actId="478"/>
          <ac:spMkLst>
            <pc:docMk/>
            <pc:sldMk cId="2340246802" sldId="4158"/>
            <ac:spMk id="20" creationId="{CF50C4A0-711F-A1B3-729C-95EBFCDB3054}"/>
          </ac:spMkLst>
        </pc:spChg>
        <pc:spChg chg="del">
          <ac:chgData name="Tatjana Davis" userId="79c6d995-e18a-4768-b3c2-eac52bff7248" providerId="ADAL" clId="{E8928863-2649-497E-ACF8-AC7C4A990FA3}" dt="2023-09-25T10:55:09.180" v="2563" actId="478"/>
          <ac:spMkLst>
            <pc:docMk/>
            <pc:sldMk cId="2340246802" sldId="4158"/>
            <ac:spMk id="21" creationId="{68126786-F320-6113-0AE3-B90CC9D63285}"/>
          </ac:spMkLst>
        </pc:spChg>
        <pc:spChg chg="del">
          <ac:chgData name="Tatjana Davis" userId="79c6d995-e18a-4768-b3c2-eac52bff7248" providerId="ADAL" clId="{E8928863-2649-497E-ACF8-AC7C4A990FA3}" dt="2023-09-25T10:55:09.180" v="2563" actId="478"/>
          <ac:spMkLst>
            <pc:docMk/>
            <pc:sldMk cId="2340246802" sldId="4158"/>
            <ac:spMk id="22" creationId="{FE3598DF-AA7E-A372-DD44-8D07F74C3627}"/>
          </ac:spMkLst>
        </pc:spChg>
        <pc:spChg chg="del">
          <ac:chgData name="Tatjana Davis" userId="79c6d995-e18a-4768-b3c2-eac52bff7248" providerId="ADAL" clId="{E8928863-2649-497E-ACF8-AC7C4A990FA3}" dt="2023-09-25T10:55:09.180" v="2563" actId="478"/>
          <ac:spMkLst>
            <pc:docMk/>
            <pc:sldMk cId="2340246802" sldId="4158"/>
            <ac:spMk id="23" creationId="{0EAEF905-2DB8-401F-9698-8749A0824D0A}"/>
          </ac:spMkLst>
        </pc:spChg>
        <pc:spChg chg="del">
          <ac:chgData name="Tatjana Davis" userId="79c6d995-e18a-4768-b3c2-eac52bff7248" providerId="ADAL" clId="{E8928863-2649-497E-ACF8-AC7C4A990FA3}" dt="2023-09-25T10:55:09.180" v="2563" actId="478"/>
          <ac:spMkLst>
            <pc:docMk/>
            <pc:sldMk cId="2340246802" sldId="4158"/>
            <ac:spMk id="24" creationId="{1114E107-48C9-C102-D096-96BC1323A2D7}"/>
          </ac:spMkLst>
        </pc:spChg>
        <pc:spChg chg="del">
          <ac:chgData name="Tatjana Davis" userId="79c6d995-e18a-4768-b3c2-eac52bff7248" providerId="ADAL" clId="{E8928863-2649-497E-ACF8-AC7C4A990FA3}" dt="2023-09-25T10:55:09.180" v="2563" actId="478"/>
          <ac:spMkLst>
            <pc:docMk/>
            <pc:sldMk cId="2340246802" sldId="4158"/>
            <ac:spMk id="25" creationId="{A22083A4-90C7-72FD-F88E-CB8E8FDDF386}"/>
          </ac:spMkLst>
        </pc:spChg>
        <pc:spChg chg="del">
          <ac:chgData name="Tatjana Davis" userId="79c6d995-e18a-4768-b3c2-eac52bff7248" providerId="ADAL" clId="{E8928863-2649-497E-ACF8-AC7C4A990FA3}" dt="2023-09-25T10:55:09.180" v="2563" actId="478"/>
          <ac:spMkLst>
            <pc:docMk/>
            <pc:sldMk cId="2340246802" sldId="4158"/>
            <ac:spMk id="26" creationId="{DDD36326-FC6E-598D-75BD-6D53720455E8}"/>
          </ac:spMkLst>
        </pc:spChg>
        <pc:spChg chg="del">
          <ac:chgData name="Tatjana Davis" userId="79c6d995-e18a-4768-b3c2-eac52bff7248" providerId="ADAL" clId="{E8928863-2649-497E-ACF8-AC7C4A990FA3}" dt="2023-09-25T10:55:09.180" v="2563" actId="478"/>
          <ac:spMkLst>
            <pc:docMk/>
            <pc:sldMk cId="2340246802" sldId="4158"/>
            <ac:spMk id="27" creationId="{6EEA9112-392E-FB99-BE78-B67BF957C826}"/>
          </ac:spMkLst>
        </pc:spChg>
        <pc:spChg chg="del">
          <ac:chgData name="Tatjana Davis" userId="79c6d995-e18a-4768-b3c2-eac52bff7248" providerId="ADAL" clId="{E8928863-2649-497E-ACF8-AC7C4A990FA3}" dt="2023-09-25T10:55:09.180" v="2563" actId="478"/>
          <ac:spMkLst>
            <pc:docMk/>
            <pc:sldMk cId="2340246802" sldId="4158"/>
            <ac:spMk id="28" creationId="{DA2B9C3F-8DDB-3468-54C4-4EF428BFE88A}"/>
          </ac:spMkLst>
        </pc:spChg>
        <pc:spChg chg="del">
          <ac:chgData name="Tatjana Davis" userId="79c6d995-e18a-4768-b3c2-eac52bff7248" providerId="ADAL" clId="{E8928863-2649-497E-ACF8-AC7C4A990FA3}" dt="2023-09-25T10:55:09.180" v="2563" actId="478"/>
          <ac:spMkLst>
            <pc:docMk/>
            <pc:sldMk cId="2340246802" sldId="4158"/>
            <ac:spMk id="29" creationId="{44C44FC8-F265-24C6-7721-9FAC8E3533B4}"/>
          </ac:spMkLst>
        </pc:spChg>
        <pc:spChg chg="del">
          <ac:chgData name="Tatjana Davis" userId="79c6d995-e18a-4768-b3c2-eac52bff7248" providerId="ADAL" clId="{E8928863-2649-497E-ACF8-AC7C4A990FA3}" dt="2023-09-25T10:55:09.180" v="2563" actId="478"/>
          <ac:spMkLst>
            <pc:docMk/>
            <pc:sldMk cId="2340246802" sldId="4158"/>
            <ac:spMk id="30" creationId="{1B808C80-5190-E1D4-5DD0-41086920BB17}"/>
          </ac:spMkLst>
        </pc:spChg>
        <pc:spChg chg="del">
          <ac:chgData name="Tatjana Davis" userId="79c6d995-e18a-4768-b3c2-eac52bff7248" providerId="ADAL" clId="{E8928863-2649-497E-ACF8-AC7C4A990FA3}" dt="2023-09-25T10:55:09.180" v="2563" actId="478"/>
          <ac:spMkLst>
            <pc:docMk/>
            <pc:sldMk cId="2340246802" sldId="4158"/>
            <ac:spMk id="31" creationId="{7AF4C4AE-E1B8-AEFB-8473-640F0CDE8DBF}"/>
          </ac:spMkLst>
        </pc:spChg>
        <pc:spChg chg="del">
          <ac:chgData name="Tatjana Davis" userId="79c6d995-e18a-4768-b3c2-eac52bff7248" providerId="ADAL" clId="{E8928863-2649-497E-ACF8-AC7C4A990FA3}" dt="2023-09-25T10:55:09.180" v="2563" actId="478"/>
          <ac:spMkLst>
            <pc:docMk/>
            <pc:sldMk cId="2340246802" sldId="4158"/>
            <ac:spMk id="32" creationId="{6400725E-8214-6D32-A4B7-5683DC4D893B}"/>
          </ac:spMkLst>
        </pc:spChg>
        <pc:spChg chg="del">
          <ac:chgData name="Tatjana Davis" userId="79c6d995-e18a-4768-b3c2-eac52bff7248" providerId="ADAL" clId="{E8928863-2649-497E-ACF8-AC7C4A990FA3}" dt="2023-09-25T10:55:09.180" v="2563" actId="478"/>
          <ac:spMkLst>
            <pc:docMk/>
            <pc:sldMk cId="2340246802" sldId="4158"/>
            <ac:spMk id="33" creationId="{BD405388-D044-5E53-E4B2-CE5D0512CFD0}"/>
          </ac:spMkLst>
        </pc:spChg>
        <pc:spChg chg="del">
          <ac:chgData name="Tatjana Davis" userId="79c6d995-e18a-4768-b3c2-eac52bff7248" providerId="ADAL" clId="{E8928863-2649-497E-ACF8-AC7C4A990FA3}" dt="2023-09-25T10:55:09.180" v="2563" actId="478"/>
          <ac:spMkLst>
            <pc:docMk/>
            <pc:sldMk cId="2340246802" sldId="4158"/>
            <ac:spMk id="34" creationId="{A2052CDA-8E2F-3D26-3AA5-43B7E61B877B}"/>
          </ac:spMkLst>
        </pc:spChg>
        <pc:spChg chg="del">
          <ac:chgData name="Tatjana Davis" userId="79c6d995-e18a-4768-b3c2-eac52bff7248" providerId="ADAL" clId="{E8928863-2649-497E-ACF8-AC7C4A990FA3}" dt="2023-09-25T10:55:09.180" v="2563" actId="478"/>
          <ac:spMkLst>
            <pc:docMk/>
            <pc:sldMk cId="2340246802" sldId="4158"/>
            <ac:spMk id="35" creationId="{3D18930C-AA4F-98BC-402E-CA14C5C23C5F}"/>
          </ac:spMkLst>
        </pc:spChg>
        <pc:spChg chg="del">
          <ac:chgData name="Tatjana Davis" userId="79c6d995-e18a-4768-b3c2-eac52bff7248" providerId="ADAL" clId="{E8928863-2649-497E-ACF8-AC7C4A990FA3}" dt="2023-09-25T10:55:09.180" v="2563" actId="478"/>
          <ac:spMkLst>
            <pc:docMk/>
            <pc:sldMk cId="2340246802" sldId="4158"/>
            <ac:spMk id="36" creationId="{1C82ADBE-E619-71F1-5428-EC74F0D286A1}"/>
          </ac:spMkLst>
        </pc:spChg>
        <pc:spChg chg="mod">
          <ac:chgData name="Tatjana Davis" userId="79c6d995-e18a-4768-b3c2-eac52bff7248" providerId="ADAL" clId="{E8928863-2649-497E-ACF8-AC7C4A990FA3}" dt="2023-09-25T10:55:23.694" v="2603"/>
          <ac:spMkLst>
            <pc:docMk/>
            <pc:sldMk cId="2340246802" sldId="4158"/>
            <ac:spMk id="37" creationId="{0A54EA4B-B30A-B222-0583-AF60FECE6C6E}"/>
          </ac:spMkLst>
        </pc:spChg>
        <pc:spChg chg="mod">
          <ac:chgData name="Tatjana Davis" userId="79c6d995-e18a-4768-b3c2-eac52bff7248" providerId="ADAL" clId="{E8928863-2649-497E-ACF8-AC7C4A990FA3}" dt="2023-09-25T10:55:23.694" v="2603"/>
          <ac:spMkLst>
            <pc:docMk/>
            <pc:sldMk cId="2340246802" sldId="4158"/>
            <ac:spMk id="38" creationId="{9ED2BB49-FC7C-2797-3FF5-791B081EB0A1}"/>
          </ac:spMkLst>
        </pc:spChg>
        <pc:spChg chg="mod">
          <ac:chgData name="Tatjana Davis" userId="79c6d995-e18a-4768-b3c2-eac52bff7248" providerId="ADAL" clId="{E8928863-2649-497E-ACF8-AC7C4A990FA3}" dt="2023-09-25T10:55:23.694" v="2603"/>
          <ac:spMkLst>
            <pc:docMk/>
            <pc:sldMk cId="2340246802" sldId="4158"/>
            <ac:spMk id="39" creationId="{DE5083A6-7077-6E0E-E788-1BEBB7FAC99C}"/>
          </ac:spMkLst>
        </pc:spChg>
        <pc:spChg chg="mod">
          <ac:chgData name="Tatjana Davis" userId="79c6d995-e18a-4768-b3c2-eac52bff7248" providerId="ADAL" clId="{E8928863-2649-497E-ACF8-AC7C4A990FA3}" dt="2023-09-25T10:55:23.694" v="2603"/>
          <ac:spMkLst>
            <pc:docMk/>
            <pc:sldMk cId="2340246802" sldId="4158"/>
            <ac:spMk id="40" creationId="{C3D29ABA-126F-5864-F3F3-D3C0511646EC}"/>
          </ac:spMkLst>
        </pc:spChg>
        <pc:spChg chg="add mod">
          <ac:chgData name="Tatjana Davis" userId="79c6d995-e18a-4768-b3c2-eac52bff7248" providerId="ADAL" clId="{E8928863-2649-497E-ACF8-AC7C4A990FA3}" dt="2023-09-25T10:55:23.694" v="2603"/>
          <ac:spMkLst>
            <pc:docMk/>
            <pc:sldMk cId="2340246802" sldId="4158"/>
            <ac:spMk id="41" creationId="{9F3357B5-5F00-BB5E-7CAC-3F464C4AE227}"/>
          </ac:spMkLst>
        </pc:spChg>
        <pc:spChg chg="add mod">
          <ac:chgData name="Tatjana Davis" userId="79c6d995-e18a-4768-b3c2-eac52bff7248" providerId="ADAL" clId="{E8928863-2649-497E-ACF8-AC7C4A990FA3}" dt="2023-09-25T10:55:23.694" v="2603"/>
          <ac:spMkLst>
            <pc:docMk/>
            <pc:sldMk cId="2340246802" sldId="4158"/>
            <ac:spMk id="42" creationId="{76CE5B1A-7524-0C50-4774-A41F1F599871}"/>
          </ac:spMkLst>
        </pc:spChg>
        <pc:spChg chg="add mod">
          <ac:chgData name="Tatjana Davis" userId="79c6d995-e18a-4768-b3c2-eac52bff7248" providerId="ADAL" clId="{E8928863-2649-497E-ACF8-AC7C4A990FA3}" dt="2023-09-25T10:55:23.694" v="2603"/>
          <ac:spMkLst>
            <pc:docMk/>
            <pc:sldMk cId="2340246802" sldId="4158"/>
            <ac:spMk id="43" creationId="{4450F573-3D19-7CC1-4154-7A6EF0F27EFB}"/>
          </ac:spMkLst>
        </pc:spChg>
        <pc:spChg chg="add mod">
          <ac:chgData name="Tatjana Davis" userId="79c6d995-e18a-4768-b3c2-eac52bff7248" providerId="ADAL" clId="{E8928863-2649-497E-ACF8-AC7C4A990FA3}" dt="2023-09-25T10:55:23.694" v="2603"/>
          <ac:spMkLst>
            <pc:docMk/>
            <pc:sldMk cId="2340246802" sldId="4158"/>
            <ac:spMk id="44" creationId="{6ACF26B1-75CD-8730-9F60-ADB18391FE4F}"/>
          </ac:spMkLst>
        </pc:spChg>
        <pc:spChg chg="add mod">
          <ac:chgData name="Tatjana Davis" userId="79c6d995-e18a-4768-b3c2-eac52bff7248" providerId="ADAL" clId="{E8928863-2649-497E-ACF8-AC7C4A990FA3}" dt="2023-09-25T10:55:23.694" v="2603"/>
          <ac:spMkLst>
            <pc:docMk/>
            <pc:sldMk cId="2340246802" sldId="4158"/>
            <ac:spMk id="45" creationId="{077FB750-366F-B425-0403-FC2059BC6B50}"/>
          </ac:spMkLst>
        </pc:spChg>
        <pc:spChg chg="add mod">
          <ac:chgData name="Tatjana Davis" userId="79c6d995-e18a-4768-b3c2-eac52bff7248" providerId="ADAL" clId="{E8928863-2649-497E-ACF8-AC7C4A990FA3}" dt="2023-09-25T10:55:23.694" v="2603"/>
          <ac:spMkLst>
            <pc:docMk/>
            <pc:sldMk cId="2340246802" sldId="4158"/>
            <ac:spMk id="46" creationId="{354C18A7-6D7E-2ED4-160F-07F548112CAA}"/>
          </ac:spMkLst>
        </pc:spChg>
        <pc:spChg chg="add mod">
          <ac:chgData name="Tatjana Davis" userId="79c6d995-e18a-4768-b3c2-eac52bff7248" providerId="ADAL" clId="{E8928863-2649-497E-ACF8-AC7C4A990FA3}" dt="2023-09-25T10:55:23.694" v="2603"/>
          <ac:spMkLst>
            <pc:docMk/>
            <pc:sldMk cId="2340246802" sldId="4158"/>
            <ac:spMk id="47" creationId="{E20C0431-6615-1CA2-CCCD-379B18C0CE0A}"/>
          </ac:spMkLst>
        </pc:spChg>
        <pc:spChg chg="add mod">
          <ac:chgData name="Tatjana Davis" userId="79c6d995-e18a-4768-b3c2-eac52bff7248" providerId="ADAL" clId="{E8928863-2649-497E-ACF8-AC7C4A990FA3}" dt="2023-09-25T10:55:23.694" v="2603"/>
          <ac:spMkLst>
            <pc:docMk/>
            <pc:sldMk cId="2340246802" sldId="4158"/>
            <ac:spMk id="48" creationId="{24B8EDB5-B1B7-0965-A633-7810BC8B52BA}"/>
          </ac:spMkLst>
        </pc:spChg>
        <pc:spChg chg="add mod">
          <ac:chgData name="Tatjana Davis" userId="79c6d995-e18a-4768-b3c2-eac52bff7248" providerId="ADAL" clId="{E8928863-2649-497E-ACF8-AC7C4A990FA3}" dt="2023-09-25T10:55:23.694" v="2603"/>
          <ac:spMkLst>
            <pc:docMk/>
            <pc:sldMk cId="2340246802" sldId="4158"/>
            <ac:spMk id="49" creationId="{A8DF45AB-A79B-D408-1D94-84D803736177}"/>
          </ac:spMkLst>
        </pc:spChg>
        <pc:spChg chg="add mod">
          <ac:chgData name="Tatjana Davis" userId="79c6d995-e18a-4768-b3c2-eac52bff7248" providerId="ADAL" clId="{E8928863-2649-497E-ACF8-AC7C4A990FA3}" dt="2023-09-25T10:55:23.694" v="2603"/>
          <ac:spMkLst>
            <pc:docMk/>
            <pc:sldMk cId="2340246802" sldId="4158"/>
            <ac:spMk id="50" creationId="{2E247EAA-0D1B-4A85-C581-0FA9E55A19CE}"/>
          </ac:spMkLst>
        </pc:spChg>
        <pc:spChg chg="add mod">
          <ac:chgData name="Tatjana Davis" userId="79c6d995-e18a-4768-b3c2-eac52bff7248" providerId="ADAL" clId="{E8928863-2649-497E-ACF8-AC7C4A990FA3}" dt="2023-09-25T10:55:23.694" v="2603"/>
          <ac:spMkLst>
            <pc:docMk/>
            <pc:sldMk cId="2340246802" sldId="4158"/>
            <ac:spMk id="51" creationId="{2B3AF24D-0F42-4AC2-5B03-44C9F25C1ACA}"/>
          </ac:spMkLst>
        </pc:spChg>
        <pc:spChg chg="add mod">
          <ac:chgData name="Tatjana Davis" userId="79c6d995-e18a-4768-b3c2-eac52bff7248" providerId="ADAL" clId="{E8928863-2649-497E-ACF8-AC7C4A990FA3}" dt="2023-09-25T10:55:23.694" v="2603"/>
          <ac:spMkLst>
            <pc:docMk/>
            <pc:sldMk cId="2340246802" sldId="4158"/>
            <ac:spMk id="52" creationId="{44BBF0A2-9790-7EEE-5DCD-5804A4EC7E06}"/>
          </ac:spMkLst>
        </pc:spChg>
        <pc:spChg chg="add mod">
          <ac:chgData name="Tatjana Davis" userId="79c6d995-e18a-4768-b3c2-eac52bff7248" providerId="ADAL" clId="{E8928863-2649-497E-ACF8-AC7C4A990FA3}" dt="2023-09-25T10:55:23.694" v="2603"/>
          <ac:spMkLst>
            <pc:docMk/>
            <pc:sldMk cId="2340246802" sldId="4158"/>
            <ac:spMk id="53" creationId="{7F01B34C-F3C8-3646-84A7-71AF921AB88C}"/>
          </ac:spMkLst>
        </pc:spChg>
        <pc:grpChg chg="add mod">
          <ac:chgData name="Tatjana Davis" userId="79c6d995-e18a-4768-b3c2-eac52bff7248" providerId="ADAL" clId="{E8928863-2649-497E-ACF8-AC7C4A990FA3}" dt="2023-09-25T10:55:23.694" v="2603"/>
          <ac:grpSpMkLst>
            <pc:docMk/>
            <pc:sldMk cId="2340246802" sldId="4158"/>
            <ac:grpSpMk id="7" creationId="{C930CFC4-86FF-C57F-BDB4-014EE35AFA9E}"/>
          </ac:grpSpMkLst>
        </pc:grpChg>
      </pc:sldChg>
      <pc:sldChg chg="addSp delSp modSp add mod">
        <pc:chgData name="Tatjana Davis" userId="79c6d995-e18a-4768-b3c2-eac52bff7248" providerId="ADAL" clId="{E8928863-2649-497E-ACF8-AC7C4A990FA3}" dt="2023-09-25T11:29:31.966" v="2679" actId="20577"/>
        <pc:sldMkLst>
          <pc:docMk/>
          <pc:sldMk cId="2864960136" sldId="4159"/>
        </pc:sldMkLst>
        <pc:spChg chg="mod">
          <ac:chgData name="Tatjana Davis" userId="79c6d995-e18a-4768-b3c2-eac52bff7248" providerId="ADAL" clId="{E8928863-2649-497E-ACF8-AC7C4A990FA3}" dt="2023-09-25T11:28:49.968" v="2645" actId="6549"/>
          <ac:spMkLst>
            <pc:docMk/>
            <pc:sldMk cId="2864960136" sldId="4159"/>
            <ac:spMk id="2" creationId="{9BCD6D19-B1BF-6BA9-F8DE-46E01F80F803}"/>
          </ac:spMkLst>
        </pc:spChg>
        <pc:spChg chg="add mod">
          <ac:chgData name="Tatjana Davis" userId="79c6d995-e18a-4768-b3c2-eac52bff7248" providerId="ADAL" clId="{E8928863-2649-497E-ACF8-AC7C4A990FA3}" dt="2023-09-25T11:29:31.966" v="2679" actId="20577"/>
          <ac:spMkLst>
            <pc:docMk/>
            <pc:sldMk cId="2864960136" sldId="4159"/>
            <ac:spMk id="3" creationId="{736FE8BA-87EB-EC91-86BC-EA76FF75E54A}"/>
          </ac:spMkLst>
        </pc:spChg>
        <pc:spChg chg="del">
          <ac:chgData name="Tatjana Davis" userId="79c6d995-e18a-4768-b3c2-eac52bff7248" providerId="ADAL" clId="{E8928863-2649-497E-ACF8-AC7C4A990FA3}" dt="2023-09-25T11:28:41.340" v="2641" actId="478"/>
          <ac:spMkLst>
            <pc:docMk/>
            <pc:sldMk cId="2864960136" sldId="4159"/>
            <ac:spMk id="8" creationId="{509EB195-F787-E73C-1F24-814C9109995F}"/>
          </ac:spMkLst>
        </pc:spChg>
        <pc:spChg chg="del">
          <ac:chgData name="Tatjana Davis" userId="79c6d995-e18a-4768-b3c2-eac52bff7248" providerId="ADAL" clId="{E8928863-2649-497E-ACF8-AC7C4A990FA3}" dt="2023-09-25T11:28:41.340" v="2641" actId="478"/>
          <ac:spMkLst>
            <pc:docMk/>
            <pc:sldMk cId="2864960136" sldId="4159"/>
            <ac:spMk id="9" creationId="{6626296E-88BD-8993-8413-EAAD98025814}"/>
          </ac:spMkLst>
        </pc:spChg>
        <pc:spChg chg="del">
          <ac:chgData name="Tatjana Davis" userId="79c6d995-e18a-4768-b3c2-eac52bff7248" providerId="ADAL" clId="{E8928863-2649-497E-ACF8-AC7C4A990FA3}" dt="2023-09-25T11:28:41.340" v="2641" actId="478"/>
          <ac:spMkLst>
            <pc:docMk/>
            <pc:sldMk cId="2864960136" sldId="4159"/>
            <ac:spMk id="10" creationId="{17C1998E-65A0-5275-0FE5-C5C80DED312A}"/>
          </ac:spMkLst>
        </pc:spChg>
        <pc:spChg chg="del">
          <ac:chgData name="Tatjana Davis" userId="79c6d995-e18a-4768-b3c2-eac52bff7248" providerId="ADAL" clId="{E8928863-2649-497E-ACF8-AC7C4A990FA3}" dt="2023-09-25T11:28:41.340" v="2641" actId="478"/>
          <ac:spMkLst>
            <pc:docMk/>
            <pc:sldMk cId="2864960136" sldId="4159"/>
            <ac:spMk id="11" creationId="{F4C24008-1CBA-F681-DB4B-C64AE3EA208A}"/>
          </ac:spMkLst>
        </pc:spChg>
        <pc:spChg chg="del">
          <ac:chgData name="Tatjana Davis" userId="79c6d995-e18a-4768-b3c2-eac52bff7248" providerId="ADAL" clId="{E8928863-2649-497E-ACF8-AC7C4A990FA3}" dt="2023-09-25T11:28:41.340" v="2641" actId="478"/>
          <ac:spMkLst>
            <pc:docMk/>
            <pc:sldMk cId="2864960136" sldId="4159"/>
            <ac:spMk id="12" creationId="{3FE9C3AE-F00C-6D05-044B-7A09FB54094C}"/>
          </ac:spMkLst>
        </pc:spChg>
        <pc:spChg chg="del">
          <ac:chgData name="Tatjana Davis" userId="79c6d995-e18a-4768-b3c2-eac52bff7248" providerId="ADAL" clId="{E8928863-2649-497E-ACF8-AC7C4A990FA3}" dt="2023-09-25T11:28:42.926" v="2642" actId="478"/>
          <ac:spMkLst>
            <pc:docMk/>
            <pc:sldMk cId="2864960136" sldId="4159"/>
            <ac:spMk id="13" creationId="{F217BAFD-B6CC-7634-4818-7BD770A7424D}"/>
          </ac:spMkLst>
        </pc:spChg>
        <pc:spChg chg="del">
          <ac:chgData name="Tatjana Davis" userId="79c6d995-e18a-4768-b3c2-eac52bff7248" providerId="ADAL" clId="{E8928863-2649-497E-ACF8-AC7C4A990FA3}" dt="2023-09-25T11:28:43.891" v="2643" actId="478"/>
          <ac:spMkLst>
            <pc:docMk/>
            <pc:sldMk cId="2864960136" sldId="4159"/>
            <ac:spMk id="14" creationId="{C198D231-6937-BFF3-7EA2-9B6F4CFD513A}"/>
          </ac:spMkLst>
        </pc:spChg>
        <pc:spChg chg="del">
          <ac:chgData name="Tatjana Davis" userId="79c6d995-e18a-4768-b3c2-eac52bff7248" providerId="ADAL" clId="{E8928863-2649-497E-ACF8-AC7C4A990FA3}" dt="2023-09-25T11:28:41.340" v="2641" actId="478"/>
          <ac:spMkLst>
            <pc:docMk/>
            <pc:sldMk cId="2864960136" sldId="4159"/>
            <ac:spMk id="15" creationId="{3E248F18-523E-8645-E2DA-D044C1E488F0}"/>
          </ac:spMkLst>
        </pc:spChg>
        <pc:picChg chg="del">
          <ac:chgData name="Tatjana Davis" userId="79c6d995-e18a-4768-b3c2-eac52bff7248" providerId="ADAL" clId="{E8928863-2649-497E-ACF8-AC7C4A990FA3}" dt="2023-09-25T11:28:41.340" v="2641" actId="478"/>
          <ac:picMkLst>
            <pc:docMk/>
            <pc:sldMk cId="2864960136" sldId="4159"/>
            <ac:picMk id="7" creationId="{527AB392-E713-18F3-D02A-8F230E67039B}"/>
          </ac:picMkLst>
        </pc:picChg>
        <pc:picChg chg="del">
          <ac:chgData name="Tatjana Davis" userId="79c6d995-e18a-4768-b3c2-eac52bff7248" providerId="ADAL" clId="{E8928863-2649-497E-ACF8-AC7C4A990FA3}" dt="2023-09-25T11:28:38.103" v="2640" actId="478"/>
          <ac:picMkLst>
            <pc:docMk/>
            <pc:sldMk cId="2864960136" sldId="4159"/>
            <ac:picMk id="1028" creationId="{E9EC8CD4-6F83-4F35-D0E8-8A92C07CB80F}"/>
          </ac:picMkLst>
        </pc:picChg>
        <pc:picChg chg="del">
          <ac:chgData name="Tatjana Davis" userId="79c6d995-e18a-4768-b3c2-eac52bff7248" providerId="ADAL" clId="{E8928863-2649-497E-ACF8-AC7C4A990FA3}" dt="2023-09-25T11:28:41.340" v="2641" actId="478"/>
          <ac:picMkLst>
            <pc:docMk/>
            <pc:sldMk cId="2864960136" sldId="4159"/>
            <ac:picMk id="1036" creationId="{0FFE9247-BEA9-433B-6BE4-F556F26F14EB}"/>
          </ac:picMkLst>
        </pc:picChg>
        <pc:picChg chg="del">
          <ac:chgData name="Tatjana Davis" userId="79c6d995-e18a-4768-b3c2-eac52bff7248" providerId="ADAL" clId="{E8928863-2649-497E-ACF8-AC7C4A990FA3}" dt="2023-09-25T11:28:41.340" v="2641" actId="478"/>
          <ac:picMkLst>
            <pc:docMk/>
            <pc:sldMk cId="2864960136" sldId="4159"/>
            <ac:picMk id="1038" creationId="{98E247B3-9FD9-6907-A5E4-CA9805B9B3FF}"/>
          </ac:picMkLst>
        </pc:picChg>
        <pc:picChg chg="del">
          <ac:chgData name="Tatjana Davis" userId="79c6d995-e18a-4768-b3c2-eac52bff7248" providerId="ADAL" clId="{E8928863-2649-497E-ACF8-AC7C4A990FA3}" dt="2023-09-25T11:28:45.346" v="2644" actId="478"/>
          <ac:picMkLst>
            <pc:docMk/>
            <pc:sldMk cId="2864960136" sldId="4159"/>
            <ac:picMk id="1040" creationId="{D107A632-F0B8-50EF-14E1-C060C938BB8D}"/>
          </ac:picMkLst>
        </pc:picChg>
      </pc:sldChg>
      <pc:sldMasterChg chg="delSldLayout">
        <pc:chgData name="Tatjana Davis" userId="79c6d995-e18a-4768-b3c2-eac52bff7248" providerId="ADAL" clId="{E8928863-2649-497E-ACF8-AC7C4A990FA3}" dt="2023-09-25T07:21:53.130" v="1891" actId="47"/>
        <pc:sldMasterMkLst>
          <pc:docMk/>
          <pc:sldMasterMk cId="3519850620" sldId="2147483764"/>
        </pc:sldMasterMkLst>
        <pc:sldLayoutChg chg="del">
          <pc:chgData name="Tatjana Davis" userId="79c6d995-e18a-4768-b3c2-eac52bff7248" providerId="ADAL" clId="{E8928863-2649-497E-ACF8-AC7C4A990FA3}" dt="2023-09-25T07:21:53.130" v="1891" actId="47"/>
          <pc:sldLayoutMkLst>
            <pc:docMk/>
            <pc:sldMasterMk cId="3519850620" sldId="2147483764"/>
            <pc:sldLayoutMk cId="1437736276" sldId="2147483777"/>
          </pc:sldLayoutMkLst>
        </pc:sldLayoutChg>
      </pc:sldMasterChg>
    </pc:docChg>
  </pc:docChgLst>
  <pc:docChgLst>
    <pc:chgData name="Tatjana Davis" userId="79c6d995-e18a-4768-b3c2-eac52bff7248" providerId="ADAL" clId="{E871B7B3-ABBD-4A39-9A59-973CF7805239}"/>
    <pc:docChg chg="undo custSel addSld delSld modSld sldOrd delMainMaster modSection">
      <pc:chgData name="Tatjana Davis" userId="79c6d995-e18a-4768-b3c2-eac52bff7248" providerId="ADAL" clId="{E871B7B3-ABBD-4A39-9A59-973CF7805239}" dt="2023-10-18T07:06:25.398" v="55" actId="122"/>
      <pc:docMkLst>
        <pc:docMk/>
      </pc:docMkLst>
      <pc:sldChg chg="delSp del mod">
        <pc:chgData name="Tatjana Davis" userId="79c6d995-e18a-4768-b3c2-eac52bff7248" providerId="ADAL" clId="{E871B7B3-ABBD-4A39-9A59-973CF7805239}" dt="2023-10-18T06:58:41.111" v="24" actId="47"/>
        <pc:sldMkLst>
          <pc:docMk/>
          <pc:sldMk cId="1020921778" sldId="259"/>
        </pc:sldMkLst>
        <pc:spChg chg="del">
          <ac:chgData name="Tatjana Davis" userId="79c6d995-e18a-4768-b3c2-eac52bff7248" providerId="ADAL" clId="{E871B7B3-ABBD-4A39-9A59-973CF7805239}" dt="2023-10-18T06:58:24.165" v="23" actId="478"/>
          <ac:spMkLst>
            <pc:docMk/>
            <pc:sldMk cId="1020921778" sldId="259"/>
            <ac:spMk id="2" creationId="{088337C1-19F1-414D-8026-F27CA4906B35}"/>
          </ac:spMkLst>
        </pc:spChg>
        <pc:spChg chg="del">
          <ac:chgData name="Tatjana Davis" userId="79c6d995-e18a-4768-b3c2-eac52bff7248" providerId="ADAL" clId="{E871B7B3-ABBD-4A39-9A59-973CF7805239}" dt="2023-10-18T06:58:24.165" v="23" actId="478"/>
          <ac:spMkLst>
            <pc:docMk/>
            <pc:sldMk cId="1020921778" sldId="259"/>
            <ac:spMk id="6" creationId="{2F4C4B61-FCF1-479C-A249-C5ED75249C4F}"/>
          </ac:spMkLst>
        </pc:spChg>
        <pc:spChg chg="del">
          <ac:chgData name="Tatjana Davis" userId="79c6d995-e18a-4768-b3c2-eac52bff7248" providerId="ADAL" clId="{E871B7B3-ABBD-4A39-9A59-973CF7805239}" dt="2023-10-18T06:58:24.165" v="23" actId="478"/>
          <ac:spMkLst>
            <pc:docMk/>
            <pc:sldMk cId="1020921778" sldId="259"/>
            <ac:spMk id="7" creationId="{E124AA56-81CE-4E8B-B0F2-5F20F360479B}"/>
          </ac:spMkLst>
        </pc:spChg>
        <pc:spChg chg="del">
          <ac:chgData name="Tatjana Davis" userId="79c6d995-e18a-4768-b3c2-eac52bff7248" providerId="ADAL" clId="{E871B7B3-ABBD-4A39-9A59-973CF7805239}" dt="2023-10-18T06:58:24.165" v="23" actId="478"/>
          <ac:spMkLst>
            <pc:docMk/>
            <pc:sldMk cId="1020921778" sldId="259"/>
            <ac:spMk id="8" creationId="{4E2862A9-88D3-4634-81B7-3FF6B00F8542}"/>
          </ac:spMkLst>
        </pc:spChg>
        <pc:spChg chg="del">
          <ac:chgData name="Tatjana Davis" userId="79c6d995-e18a-4768-b3c2-eac52bff7248" providerId="ADAL" clId="{E871B7B3-ABBD-4A39-9A59-973CF7805239}" dt="2023-10-18T06:58:24.165" v="23" actId="478"/>
          <ac:spMkLst>
            <pc:docMk/>
            <pc:sldMk cId="1020921778" sldId="259"/>
            <ac:spMk id="10" creationId="{50727764-5CF4-4469-876D-E592B1F53E08}"/>
          </ac:spMkLst>
        </pc:spChg>
        <pc:spChg chg="del">
          <ac:chgData name="Tatjana Davis" userId="79c6d995-e18a-4768-b3c2-eac52bff7248" providerId="ADAL" clId="{E871B7B3-ABBD-4A39-9A59-973CF7805239}" dt="2023-10-18T06:58:24.165" v="23" actId="478"/>
          <ac:spMkLst>
            <pc:docMk/>
            <pc:sldMk cId="1020921778" sldId="259"/>
            <ac:spMk id="11" creationId="{9B46A9DE-4DC5-4C8E-B37D-63F258CF7CD9}"/>
          </ac:spMkLst>
        </pc:spChg>
        <pc:spChg chg="del">
          <ac:chgData name="Tatjana Davis" userId="79c6d995-e18a-4768-b3c2-eac52bff7248" providerId="ADAL" clId="{E871B7B3-ABBD-4A39-9A59-973CF7805239}" dt="2023-10-18T06:58:24.165" v="23" actId="478"/>
          <ac:spMkLst>
            <pc:docMk/>
            <pc:sldMk cId="1020921778" sldId="259"/>
            <ac:spMk id="14" creationId="{2C50CCCA-A26C-4D3F-9851-194DAD49CDF6}"/>
          </ac:spMkLst>
        </pc:spChg>
        <pc:spChg chg="del">
          <ac:chgData name="Tatjana Davis" userId="79c6d995-e18a-4768-b3c2-eac52bff7248" providerId="ADAL" clId="{E871B7B3-ABBD-4A39-9A59-973CF7805239}" dt="2023-10-18T06:58:24.165" v="23" actId="478"/>
          <ac:spMkLst>
            <pc:docMk/>
            <pc:sldMk cId="1020921778" sldId="259"/>
            <ac:spMk id="21" creationId="{7F5A2BA6-220D-4227-BBA9-180F251C1BC0}"/>
          </ac:spMkLst>
        </pc:spChg>
        <pc:spChg chg="del">
          <ac:chgData name="Tatjana Davis" userId="79c6d995-e18a-4768-b3c2-eac52bff7248" providerId="ADAL" clId="{E871B7B3-ABBD-4A39-9A59-973CF7805239}" dt="2023-10-18T06:58:24.165" v="23" actId="478"/>
          <ac:spMkLst>
            <pc:docMk/>
            <pc:sldMk cId="1020921778" sldId="259"/>
            <ac:spMk id="24" creationId="{68749A53-E7BC-5FB9-5DF9-80D4DD54C5DD}"/>
          </ac:spMkLst>
        </pc:spChg>
        <pc:picChg chg="del">
          <ac:chgData name="Tatjana Davis" userId="79c6d995-e18a-4768-b3c2-eac52bff7248" providerId="ADAL" clId="{E871B7B3-ABBD-4A39-9A59-973CF7805239}" dt="2023-10-18T06:58:24.165" v="23" actId="478"/>
          <ac:picMkLst>
            <pc:docMk/>
            <pc:sldMk cId="1020921778" sldId="259"/>
            <ac:picMk id="3" creationId="{3052FDA6-549E-4A33-9357-DCC36D83EF20}"/>
          </ac:picMkLst>
        </pc:picChg>
        <pc:picChg chg="del">
          <ac:chgData name="Tatjana Davis" userId="79c6d995-e18a-4768-b3c2-eac52bff7248" providerId="ADAL" clId="{E871B7B3-ABBD-4A39-9A59-973CF7805239}" dt="2023-10-18T06:58:21.656" v="22" actId="478"/>
          <ac:picMkLst>
            <pc:docMk/>
            <pc:sldMk cId="1020921778" sldId="259"/>
            <ac:picMk id="4" creationId="{F7334D67-E644-436F-B02B-BAC8ADBA2A26}"/>
          </ac:picMkLst>
        </pc:picChg>
        <pc:picChg chg="del">
          <ac:chgData name="Tatjana Davis" userId="79c6d995-e18a-4768-b3c2-eac52bff7248" providerId="ADAL" clId="{E871B7B3-ABBD-4A39-9A59-973CF7805239}" dt="2023-10-18T06:58:24.165" v="23" actId="478"/>
          <ac:picMkLst>
            <pc:docMk/>
            <pc:sldMk cId="1020921778" sldId="259"/>
            <ac:picMk id="5" creationId="{A12DA4F3-E237-4EB3-A3A4-5FA641FBF305}"/>
          </ac:picMkLst>
        </pc:picChg>
        <pc:picChg chg="del">
          <ac:chgData name="Tatjana Davis" userId="79c6d995-e18a-4768-b3c2-eac52bff7248" providerId="ADAL" clId="{E871B7B3-ABBD-4A39-9A59-973CF7805239}" dt="2023-10-18T06:58:24.165" v="23" actId="478"/>
          <ac:picMkLst>
            <pc:docMk/>
            <pc:sldMk cId="1020921778" sldId="259"/>
            <ac:picMk id="13" creationId="{07C43212-58E3-4F4E-ADE9-854811A652EF}"/>
          </ac:picMkLst>
        </pc:picChg>
        <pc:picChg chg="del">
          <ac:chgData name="Tatjana Davis" userId="79c6d995-e18a-4768-b3c2-eac52bff7248" providerId="ADAL" clId="{E871B7B3-ABBD-4A39-9A59-973CF7805239}" dt="2023-10-18T06:58:24.165" v="23" actId="478"/>
          <ac:picMkLst>
            <pc:docMk/>
            <pc:sldMk cId="1020921778" sldId="259"/>
            <ac:picMk id="16" creationId="{14C9F464-EA15-45CA-8F97-516F443DD379}"/>
          </ac:picMkLst>
        </pc:picChg>
        <pc:picChg chg="del">
          <ac:chgData name="Tatjana Davis" userId="79c6d995-e18a-4768-b3c2-eac52bff7248" providerId="ADAL" clId="{E871B7B3-ABBD-4A39-9A59-973CF7805239}" dt="2023-10-18T06:58:24.165" v="23" actId="478"/>
          <ac:picMkLst>
            <pc:docMk/>
            <pc:sldMk cId="1020921778" sldId="259"/>
            <ac:picMk id="19" creationId="{707E51B5-A96E-42FD-B894-C9F6BBF41DE3}"/>
          </ac:picMkLst>
        </pc:picChg>
        <pc:picChg chg="del">
          <ac:chgData name="Tatjana Davis" userId="79c6d995-e18a-4768-b3c2-eac52bff7248" providerId="ADAL" clId="{E871B7B3-ABBD-4A39-9A59-973CF7805239}" dt="2023-10-18T06:58:24.165" v="23" actId="478"/>
          <ac:picMkLst>
            <pc:docMk/>
            <pc:sldMk cId="1020921778" sldId="259"/>
            <ac:picMk id="20" creationId="{B56D2F59-7C72-DD18-5A20-EF9D942C0DAC}"/>
          </ac:picMkLst>
        </pc:picChg>
        <pc:picChg chg="del">
          <ac:chgData name="Tatjana Davis" userId="79c6d995-e18a-4768-b3c2-eac52bff7248" providerId="ADAL" clId="{E871B7B3-ABBD-4A39-9A59-973CF7805239}" dt="2023-10-18T06:58:24.165" v="23" actId="478"/>
          <ac:picMkLst>
            <pc:docMk/>
            <pc:sldMk cId="1020921778" sldId="259"/>
            <ac:picMk id="23" creationId="{35F0BCC6-6375-0E47-9EA1-351227D05772}"/>
          </ac:picMkLst>
        </pc:picChg>
        <pc:picChg chg="del">
          <ac:chgData name="Tatjana Davis" userId="79c6d995-e18a-4768-b3c2-eac52bff7248" providerId="ADAL" clId="{E871B7B3-ABBD-4A39-9A59-973CF7805239}" dt="2023-10-18T06:58:24.165" v="23" actId="478"/>
          <ac:picMkLst>
            <pc:docMk/>
            <pc:sldMk cId="1020921778" sldId="259"/>
            <ac:picMk id="1026" creationId="{2F42626A-AF4E-49F8-A780-F82199E3DB3F}"/>
          </ac:picMkLst>
        </pc:picChg>
        <pc:picChg chg="del">
          <ac:chgData name="Tatjana Davis" userId="79c6d995-e18a-4768-b3c2-eac52bff7248" providerId="ADAL" clId="{E871B7B3-ABBD-4A39-9A59-973CF7805239}" dt="2023-10-18T06:58:24.165" v="23" actId="478"/>
          <ac:picMkLst>
            <pc:docMk/>
            <pc:sldMk cId="1020921778" sldId="259"/>
            <ac:picMk id="1028" creationId="{0484B6EA-0732-4A3A-815E-EC22064BD2C8}"/>
          </ac:picMkLst>
        </pc:picChg>
        <pc:picChg chg="del">
          <ac:chgData name="Tatjana Davis" userId="79c6d995-e18a-4768-b3c2-eac52bff7248" providerId="ADAL" clId="{E871B7B3-ABBD-4A39-9A59-973CF7805239}" dt="2023-10-18T06:58:24.165" v="23" actId="478"/>
          <ac:picMkLst>
            <pc:docMk/>
            <pc:sldMk cId="1020921778" sldId="259"/>
            <ac:picMk id="1030" creationId="{0945203B-FD93-7A34-AB1B-5EDA089FD8DE}"/>
          </ac:picMkLst>
        </pc:picChg>
        <pc:picChg chg="del">
          <ac:chgData name="Tatjana Davis" userId="79c6d995-e18a-4768-b3c2-eac52bff7248" providerId="ADAL" clId="{E871B7B3-ABBD-4A39-9A59-973CF7805239}" dt="2023-10-18T06:58:24.165" v="23" actId="478"/>
          <ac:picMkLst>
            <pc:docMk/>
            <pc:sldMk cId="1020921778" sldId="259"/>
            <ac:picMk id="1032" creationId="{79E01614-A765-D6F3-2957-59E33B9AC4A6}"/>
          </ac:picMkLst>
        </pc:picChg>
        <pc:picChg chg="del">
          <ac:chgData name="Tatjana Davis" userId="79c6d995-e18a-4768-b3c2-eac52bff7248" providerId="ADAL" clId="{E871B7B3-ABBD-4A39-9A59-973CF7805239}" dt="2023-10-18T06:58:24.165" v="23" actId="478"/>
          <ac:picMkLst>
            <pc:docMk/>
            <pc:sldMk cId="1020921778" sldId="259"/>
            <ac:picMk id="1034" creationId="{205F169C-492B-9386-F591-D35178C492BC}"/>
          </ac:picMkLst>
        </pc:picChg>
      </pc:sldChg>
      <pc:sldChg chg="addSp delSp modSp add mod">
        <pc:chgData name="Tatjana Davis" userId="79c6d995-e18a-4768-b3c2-eac52bff7248" providerId="ADAL" clId="{E871B7B3-ABBD-4A39-9A59-973CF7805239}" dt="2023-10-18T07:06:25.398" v="55" actId="122"/>
        <pc:sldMkLst>
          <pc:docMk/>
          <pc:sldMk cId="298513939" sldId="2429"/>
        </pc:sldMkLst>
        <pc:spChg chg="mod">
          <ac:chgData name="Tatjana Davis" userId="79c6d995-e18a-4768-b3c2-eac52bff7248" providerId="ADAL" clId="{E871B7B3-ABBD-4A39-9A59-973CF7805239}" dt="2023-10-18T07:06:25.398" v="55" actId="122"/>
          <ac:spMkLst>
            <pc:docMk/>
            <pc:sldMk cId="298513939" sldId="2429"/>
            <ac:spMk id="2" creationId="{195FFF5D-81A1-2D4E-9896-C924133C6A4A}"/>
          </ac:spMkLst>
        </pc:spChg>
        <pc:spChg chg="del">
          <ac:chgData name="Tatjana Davis" userId="79c6d995-e18a-4768-b3c2-eac52bff7248" providerId="ADAL" clId="{E871B7B3-ABBD-4A39-9A59-973CF7805239}" dt="2023-10-18T07:03:25.643" v="46" actId="478"/>
          <ac:spMkLst>
            <pc:docMk/>
            <pc:sldMk cId="298513939" sldId="2429"/>
            <ac:spMk id="3" creationId="{6D98DB96-8371-DD4F-91EF-40C237C7CAFC}"/>
          </ac:spMkLst>
        </pc:spChg>
        <pc:spChg chg="add del mod">
          <ac:chgData name="Tatjana Davis" userId="79c6d995-e18a-4768-b3c2-eac52bff7248" providerId="ADAL" clId="{E871B7B3-ABBD-4A39-9A59-973CF7805239}" dt="2023-10-18T07:03:28.762" v="47" actId="478"/>
          <ac:spMkLst>
            <pc:docMk/>
            <pc:sldMk cId="298513939" sldId="2429"/>
            <ac:spMk id="5" creationId="{E7EBD0ED-5C4F-3BFC-464B-74170E439C0A}"/>
          </ac:spMkLst>
        </pc:spChg>
        <pc:picChg chg="add mod">
          <ac:chgData name="Tatjana Davis" userId="79c6d995-e18a-4768-b3c2-eac52bff7248" providerId="ADAL" clId="{E871B7B3-ABBD-4A39-9A59-973CF7805239}" dt="2023-10-18T07:03:43.285" v="49" actId="1076"/>
          <ac:picMkLst>
            <pc:docMk/>
            <pc:sldMk cId="298513939" sldId="2429"/>
            <ac:picMk id="6" creationId="{2B8E51CC-E135-E5D9-0E96-B71236C9C717}"/>
          </ac:picMkLst>
        </pc:picChg>
      </pc:sldChg>
      <pc:sldChg chg="addSp delSp modSp mod setBg modClrScheme chgLayout">
        <pc:chgData name="Tatjana Davis" userId="79c6d995-e18a-4768-b3c2-eac52bff7248" providerId="ADAL" clId="{E871B7B3-ABBD-4A39-9A59-973CF7805239}" dt="2023-10-18T06:59:22.538" v="37" actId="14100"/>
        <pc:sldMkLst>
          <pc:docMk/>
          <pc:sldMk cId="3947568171" sldId="4118"/>
        </pc:sldMkLst>
        <pc:spChg chg="del mod">
          <ac:chgData name="Tatjana Davis" userId="79c6d995-e18a-4768-b3c2-eac52bff7248" providerId="ADAL" clId="{E871B7B3-ABBD-4A39-9A59-973CF7805239}" dt="2023-10-18T06:54:56.614" v="8" actId="478"/>
          <ac:spMkLst>
            <pc:docMk/>
            <pc:sldMk cId="3947568171" sldId="4118"/>
            <ac:spMk id="6" creationId="{2F4C4B61-FCF1-479C-A249-C5ED75249C4F}"/>
          </ac:spMkLst>
        </pc:spChg>
        <pc:spChg chg="del topLvl">
          <ac:chgData name="Tatjana Davis" userId="79c6d995-e18a-4768-b3c2-eac52bff7248" providerId="ADAL" clId="{E871B7B3-ABBD-4A39-9A59-973CF7805239}" dt="2023-10-18T06:55:02.467" v="10" actId="478"/>
          <ac:spMkLst>
            <pc:docMk/>
            <pc:sldMk cId="3947568171" sldId="4118"/>
            <ac:spMk id="7" creationId="{9E53225B-69F6-4C22-91AF-122EB3762DDA}"/>
          </ac:spMkLst>
        </pc:spChg>
        <pc:spChg chg="del">
          <ac:chgData name="Tatjana Davis" userId="79c6d995-e18a-4768-b3c2-eac52bff7248" providerId="ADAL" clId="{E871B7B3-ABBD-4A39-9A59-973CF7805239}" dt="2023-10-18T06:54:54.249" v="7" actId="478"/>
          <ac:spMkLst>
            <pc:docMk/>
            <pc:sldMk cId="3947568171" sldId="4118"/>
            <ac:spMk id="8" creationId="{4E2862A9-88D3-4634-81B7-3FF6B00F8542}"/>
          </ac:spMkLst>
        </pc:spChg>
        <pc:spChg chg="del">
          <ac:chgData name="Tatjana Davis" userId="79c6d995-e18a-4768-b3c2-eac52bff7248" providerId="ADAL" clId="{E871B7B3-ABBD-4A39-9A59-973CF7805239}" dt="2023-10-18T06:55:07.785" v="12" actId="478"/>
          <ac:spMkLst>
            <pc:docMk/>
            <pc:sldMk cId="3947568171" sldId="4118"/>
            <ac:spMk id="9" creationId="{AD485304-4BF6-24E0-4A51-12DECC0B8734}"/>
          </ac:spMkLst>
        </pc:spChg>
        <pc:spChg chg="del topLvl">
          <ac:chgData name="Tatjana Davis" userId="79c6d995-e18a-4768-b3c2-eac52bff7248" providerId="ADAL" clId="{E871B7B3-ABBD-4A39-9A59-973CF7805239}" dt="2023-10-18T06:55:04.137" v="11" actId="478"/>
          <ac:spMkLst>
            <pc:docMk/>
            <pc:sldMk cId="3947568171" sldId="4118"/>
            <ac:spMk id="10" creationId="{50727764-5CF4-4469-876D-E592B1F53E08}"/>
          </ac:spMkLst>
        </pc:spChg>
        <pc:spChg chg="mod">
          <ac:chgData name="Tatjana Davis" userId="79c6d995-e18a-4768-b3c2-eac52bff7248" providerId="ADAL" clId="{E871B7B3-ABBD-4A39-9A59-973CF7805239}" dt="2023-10-18T06:59:17.433" v="35" actId="14100"/>
          <ac:spMkLst>
            <pc:docMk/>
            <pc:sldMk cId="3947568171" sldId="4118"/>
            <ac:spMk id="13" creationId="{C33F234D-4C48-4C11-BC5A-BF2D7F03ADF8}"/>
          </ac:spMkLst>
        </pc:spChg>
        <pc:spChg chg="mod">
          <ac:chgData name="Tatjana Davis" userId="79c6d995-e18a-4768-b3c2-eac52bff7248" providerId="ADAL" clId="{E871B7B3-ABBD-4A39-9A59-973CF7805239}" dt="2023-10-18T06:59:22.538" v="37" actId="14100"/>
          <ac:spMkLst>
            <pc:docMk/>
            <pc:sldMk cId="3947568171" sldId="4118"/>
            <ac:spMk id="14" creationId="{687F6843-3211-47E2-9F35-52695DE828E4}"/>
          </ac:spMkLst>
        </pc:spChg>
        <pc:grpChg chg="del">
          <ac:chgData name="Tatjana Davis" userId="79c6d995-e18a-4768-b3c2-eac52bff7248" providerId="ADAL" clId="{E871B7B3-ABBD-4A39-9A59-973CF7805239}" dt="2023-10-18T06:55:02.467" v="10" actId="478"/>
          <ac:grpSpMkLst>
            <pc:docMk/>
            <pc:sldMk cId="3947568171" sldId="4118"/>
            <ac:grpSpMk id="11" creationId="{8FF2647E-6530-4B2A-BE36-9FD2FE8E0A7E}"/>
          </ac:grpSpMkLst>
        </pc:grpChg>
        <pc:picChg chg="add mod">
          <ac:chgData name="Tatjana Davis" userId="79c6d995-e18a-4768-b3c2-eac52bff7248" providerId="ADAL" clId="{E871B7B3-ABBD-4A39-9A59-973CF7805239}" dt="2023-10-18T06:58:11.812" v="21" actId="2711"/>
          <ac:picMkLst>
            <pc:docMk/>
            <pc:sldMk cId="3947568171" sldId="4118"/>
            <ac:picMk id="2" creationId="{D886CD23-08A4-CECE-80FC-5214A5131D0E}"/>
          </ac:picMkLst>
        </pc:picChg>
        <pc:picChg chg="add mod">
          <ac:chgData name="Tatjana Davis" userId="79c6d995-e18a-4768-b3c2-eac52bff7248" providerId="ADAL" clId="{E871B7B3-ABBD-4A39-9A59-973CF7805239}" dt="2023-10-18T06:59:08.588" v="33" actId="1076"/>
          <ac:picMkLst>
            <pc:docMk/>
            <pc:sldMk cId="3947568171" sldId="4118"/>
            <ac:picMk id="3" creationId="{33C8989F-7382-D891-A6AB-46C65FA42424}"/>
          </ac:picMkLst>
        </pc:picChg>
        <pc:picChg chg="del">
          <ac:chgData name="Tatjana Davis" userId="79c6d995-e18a-4768-b3c2-eac52bff7248" providerId="ADAL" clId="{E871B7B3-ABBD-4A39-9A59-973CF7805239}" dt="2023-10-18T06:55:00.028" v="9" actId="478"/>
          <ac:picMkLst>
            <pc:docMk/>
            <pc:sldMk cId="3947568171" sldId="4118"/>
            <ac:picMk id="4" creationId="{F7334D67-E644-436F-B02B-BAC8ADBA2A26}"/>
          </ac:picMkLst>
        </pc:picChg>
        <pc:picChg chg="del mod">
          <ac:chgData name="Tatjana Davis" userId="79c6d995-e18a-4768-b3c2-eac52bff7248" providerId="ADAL" clId="{E871B7B3-ABBD-4A39-9A59-973CF7805239}" dt="2023-10-18T06:58:59.241" v="30" actId="478"/>
          <ac:picMkLst>
            <pc:docMk/>
            <pc:sldMk cId="3947568171" sldId="4118"/>
            <ac:picMk id="5" creationId="{A12DA4F3-E237-4EB3-A3A4-5FA641FBF305}"/>
          </ac:picMkLst>
        </pc:picChg>
        <pc:picChg chg="del">
          <ac:chgData name="Tatjana Davis" userId="79c6d995-e18a-4768-b3c2-eac52bff7248" providerId="ADAL" clId="{E871B7B3-ABBD-4A39-9A59-973CF7805239}" dt="2023-10-18T06:55:08.453" v="13" actId="478"/>
          <ac:picMkLst>
            <pc:docMk/>
            <pc:sldMk cId="3947568171" sldId="4118"/>
            <ac:picMk id="12" creationId="{941207D7-CF7B-FB6E-55C4-20C9730EA03B}"/>
          </ac:picMkLst>
        </pc:picChg>
      </pc:sldChg>
      <pc:sldChg chg="del">
        <pc:chgData name="Tatjana Davis" userId="79c6d995-e18a-4768-b3c2-eac52bff7248" providerId="ADAL" clId="{E871B7B3-ABBD-4A39-9A59-973CF7805239}" dt="2023-10-18T07:02:37.774" v="39" actId="47"/>
        <pc:sldMkLst>
          <pc:docMk/>
          <pc:sldMk cId="1188432582" sldId="4119"/>
        </pc:sldMkLst>
      </pc:sldChg>
      <pc:sldChg chg="ord">
        <pc:chgData name="Tatjana Davis" userId="79c6d995-e18a-4768-b3c2-eac52bff7248" providerId="ADAL" clId="{E871B7B3-ABBD-4A39-9A59-973CF7805239}" dt="2023-10-18T06:47:31.712" v="1"/>
        <pc:sldMkLst>
          <pc:docMk/>
          <pc:sldMk cId="1798506619" sldId="4144"/>
        </pc:sldMkLst>
      </pc:sldChg>
      <pc:sldChg chg="addSp delSp modSp mod">
        <pc:chgData name="Tatjana Davis" userId="79c6d995-e18a-4768-b3c2-eac52bff7248" providerId="ADAL" clId="{E871B7B3-ABBD-4A39-9A59-973CF7805239}" dt="2023-10-18T07:03:22.163" v="45" actId="478"/>
        <pc:sldMkLst>
          <pc:docMk/>
          <pc:sldMk cId="454559242" sldId="4156"/>
        </pc:sldMkLst>
        <pc:spChg chg="add del mod">
          <ac:chgData name="Tatjana Davis" userId="79c6d995-e18a-4768-b3c2-eac52bff7248" providerId="ADAL" clId="{E871B7B3-ABBD-4A39-9A59-973CF7805239}" dt="2023-10-18T07:03:21.240" v="44" actId="478"/>
          <ac:spMkLst>
            <pc:docMk/>
            <pc:sldMk cId="454559242" sldId="4156"/>
            <ac:spMk id="4" creationId="{DB95AB2D-A6CD-F570-7D53-0D2AE9AA68FE}"/>
          </ac:spMkLst>
        </pc:spChg>
        <pc:picChg chg="add del mod">
          <ac:chgData name="Tatjana Davis" userId="79c6d995-e18a-4768-b3c2-eac52bff7248" providerId="ADAL" clId="{E871B7B3-ABBD-4A39-9A59-973CF7805239}" dt="2023-10-18T07:03:22.163" v="45" actId="478"/>
          <ac:picMkLst>
            <pc:docMk/>
            <pc:sldMk cId="454559242" sldId="4156"/>
            <ac:picMk id="5" creationId="{2A6B39E0-48A1-84C6-570C-F198D53E0305}"/>
          </ac:picMkLst>
        </pc:picChg>
      </pc:sldChg>
      <pc:sldChg chg="modSp mod">
        <pc:chgData name="Tatjana Davis" userId="79c6d995-e18a-4768-b3c2-eac52bff7248" providerId="ADAL" clId="{E871B7B3-ABBD-4A39-9A59-973CF7805239}" dt="2023-10-18T06:48:01.793" v="5" actId="20577"/>
        <pc:sldMkLst>
          <pc:docMk/>
          <pc:sldMk cId="2864960136" sldId="4159"/>
        </pc:sldMkLst>
        <pc:spChg chg="mod">
          <ac:chgData name="Tatjana Davis" userId="79c6d995-e18a-4768-b3c2-eac52bff7248" providerId="ADAL" clId="{E871B7B3-ABBD-4A39-9A59-973CF7805239}" dt="2023-10-18T06:48:01.793" v="5" actId="20577"/>
          <ac:spMkLst>
            <pc:docMk/>
            <pc:sldMk cId="2864960136" sldId="4159"/>
            <ac:spMk id="3" creationId="{736FE8BA-87EB-EC91-86BC-EA76FF75E54A}"/>
          </ac:spMkLst>
        </pc:spChg>
      </pc:sldChg>
      <pc:sldMasterChg chg="del delSldLayout">
        <pc:chgData name="Tatjana Davis" userId="79c6d995-e18a-4768-b3c2-eac52bff7248" providerId="ADAL" clId="{E871B7B3-ABBD-4A39-9A59-973CF7805239}" dt="2023-10-18T07:02:37.774" v="39" actId="47"/>
        <pc:sldMasterMkLst>
          <pc:docMk/>
          <pc:sldMasterMk cId="1896074383" sldId="2147483778"/>
        </pc:sldMasterMkLst>
        <pc:sldLayoutChg chg="del">
          <pc:chgData name="Tatjana Davis" userId="79c6d995-e18a-4768-b3c2-eac52bff7248" providerId="ADAL" clId="{E871B7B3-ABBD-4A39-9A59-973CF7805239}" dt="2023-10-18T07:02:37.774" v="39" actId="47"/>
          <pc:sldLayoutMkLst>
            <pc:docMk/>
            <pc:sldMasterMk cId="1896074383" sldId="2147483778"/>
            <pc:sldLayoutMk cId="28511476" sldId="2147483779"/>
          </pc:sldLayoutMkLst>
        </pc:sldLayoutChg>
        <pc:sldLayoutChg chg="del">
          <pc:chgData name="Tatjana Davis" userId="79c6d995-e18a-4768-b3c2-eac52bff7248" providerId="ADAL" clId="{E871B7B3-ABBD-4A39-9A59-973CF7805239}" dt="2023-10-18T07:02:37.774" v="39" actId="47"/>
          <pc:sldLayoutMkLst>
            <pc:docMk/>
            <pc:sldMasterMk cId="1896074383" sldId="2147483778"/>
            <pc:sldLayoutMk cId="878587837" sldId="2147483780"/>
          </pc:sldLayoutMkLst>
        </pc:sldLayoutChg>
      </pc:sldMasterChg>
    </pc:docChg>
  </pc:docChgLst>
  <pc:docChgLst>
    <pc:chgData name="Danny Davis" userId="7872b70d-5f3e-4d2f-bfce-830be33acbf1" providerId="ADAL" clId="{80C4DD42-CD89-D240-A499-CAE999205CC3}"/>
    <pc:docChg chg="modSld">
      <pc:chgData name="Danny Davis" userId="7872b70d-5f3e-4d2f-bfce-830be33acbf1" providerId="ADAL" clId="{80C4DD42-CD89-D240-A499-CAE999205CC3}" dt="2023-01-25T08:42:04.442" v="8" actId="20577"/>
      <pc:docMkLst>
        <pc:docMk/>
      </pc:docMkLst>
      <pc:sldChg chg="modSp mod">
        <pc:chgData name="Danny Davis" userId="7872b70d-5f3e-4d2f-bfce-830be33acbf1" providerId="ADAL" clId="{80C4DD42-CD89-D240-A499-CAE999205CC3}" dt="2023-01-25T08:42:04.442" v="8" actId="20577"/>
        <pc:sldMkLst>
          <pc:docMk/>
          <pc:sldMk cId="1245353712" sldId="2418"/>
        </pc:sldMkLst>
        <pc:spChg chg="mod">
          <ac:chgData name="Danny Davis" userId="7872b70d-5f3e-4d2f-bfce-830be33acbf1" providerId="ADAL" clId="{80C4DD42-CD89-D240-A499-CAE999205CC3}" dt="2023-01-25T08:42:04.442" v="8" actId="20577"/>
          <ac:spMkLst>
            <pc:docMk/>
            <pc:sldMk cId="1245353712" sldId="2418"/>
            <ac:spMk id="13" creationId="{0919FAC8-D98E-491C-5D29-A8585D802FCE}"/>
          </ac:spMkLst>
        </pc:spChg>
      </pc:sldChg>
    </pc:docChg>
  </pc:docChgLst>
  <pc:docChgLst>
    <pc:chgData name="Tatjana Davis" userId="79c6d995-e18a-4768-b3c2-eac52bff7248" providerId="ADAL" clId="{0A5A9930-0AF5-4125-94FA-FB3C5F4BA85C}"/>
    <pc:docChg chg="undo custSel addSld modSld modSection">
      <pc:chgData name="Tatjana Davis" userId="79c6d995-e18a-4768-b3c2-eac52bff7248" providerId="ADAL" clId="{0A5A9930-0AF5-4125-94FA-FB3C5F4BA85C}" dt="2023-09-06T07:11:56.895" v="992" actId="20577"/>
      <pc:docMkLst>
        <pc:docMk/>
      </pc:docMkLst>
      <pc:sldChg chg="addSp delSp modSp mod">
        <pc:chgData name="Tatjana Davis" userId="79c6d995-e18a-4768-b3c2-eac52bff7248" providerId="ADAL" clId="{0A5A9930-0AF5-4125-94FA-FB3C5F4BA85C}" dt="2023-09-06T06:23:08.709" v="23" actId="1076"/>
        <pc:sldMkLst>
          <pc:docMk/>
          <pc:sldMk cId="2004514952" sldId="2421"/>
        </pc:sldMkLst>
        <pc:spChg chg="del">
          <ac:chgData name="Tatjana Davis" userId="79c6d995-e18a-4768-b3c2-eac52bff7248" providerId="ADAL" clId="{0A5A9930-0AF5-4125-94FA-FB3C5F4BA85C}" dt="2023-09-06T06:22:18.460" v="14" actId="478"/>
          <ac:spMkLst>
            <pc:docMk/>
            <pc:sldMk cId="2004514952" sldId="2421"/>
            <ac:spMk id="2" creationId="{B22340FB-31F8-1582-5919-DE03959E4289}"/>
          </ac:spMkLst>
        </pc:spChg>
        <pc:picChg chg="mod">
          <ac:chgData name="Tatjana Davis" userId="79c6d995-e18a-4768-b3c2-eac52bff7248" providerId="ADAL" clId="{0A5A9930-0AF5-4125-94FA-FB3C5F4BA85C}" dt="2023-09-06T06:22:53.577" v="21" actId="1076"/>
          <ac:picMkLst>
            <pc:docMk/>
            <pc:sldMk cId="2004514952" sldId="2421"/>
            <ac:picMk id="5" creationId="{B511CB93-2710-49E5-1349-7FA50322FD39}"/>
          </ac:picMkLst>
        </pc:picChg>
        <pc:picChg chg="mod">
          <ac:chgData name="Tatjana Davis" userId="79c6d995-e18a-4768-b3c2-eac52bff7248" providerId="ADAL" clId="{0A5A9930-0AF5-4125-94FA-FB3C5F4BA85C}" dt="2023-09-06T06:23:02.981" v="22" actId="1076"/>
          <ac:picMkLst>
            <pc:docMk/>
            <pc:sldMk cId="2004514952" sldId="2421"/>
            <ac:picMk id="7" creationId="{6E9F55CF-2AC4-C650-DF18-747E87718739}"/>
          </ac:picMkLst>
        </pc:picChg>
        <pc:picChg chg="mod">
          <ac:chgData name="Tatjana Davis" userId="79c6d995-e18a-4768-b3c2-eac52bff7248" providerId="ADAL" clId="{0A5A9930-0AF5-4125-94FA-FB3C5F4BA85C}" dt="2023-09-06T06:23:08.709" v="23" actId="1076"/>
          <ac:picMkLst>
            <pc:docMk/>
            <pc:sldMk cId="2004514952" sldId="2421"/>
            <ac:picMk id="8" creationId="{97A92CE0-1B47-45F2-318E-406C25BEB1F3}"/>
          </ac:picMkLst>
        </pc:picChg>
        <pc:picChg chg="add mod">
          <ac:chgData name="Tatjana Davis" userId="79c6d995-e18a-4768-b3c2-eac52bff7248" providerId="ADAL" clId="{0A5A9930-0AF5-4125-94FA-FB3C5F4BA85C}" dt="2023-09-06T06:22:50.364" v="20" actId="1076"/>
          <ac:picMkLst>
            <pc:docMk/>
            <pc:sldMk cId="2004514952" sldId="2421"/>
            <ac:picMk id="9" creationId="{8956C6B0-26D1-DF05-591E-1688E1C1D533}"/>
          </ac:picMkLst>
        </pc:picChg>
      </pc:sldChg>
      <pc:sldChg chg="modSp mod">
        <pc:chgData name="Tatjana Davis" userId="79c6d995-e18a-4768-b3c2-eac52bff7248" providerId="ADAL" clId="{0A5A9930-0AF5-4125-94FA-FB3C5F4BA85C}" dt="2023-09-06T06:21:18.033" v="9" actId="20577"/>
        <pc:sldMkLst>
          <pc:docMk/>
          <pc:sldMk cId="610839910" sldId="2422"/>
        </pc:sldMkLst>
        <pc:spChg chg="mod">
          <ac:chgData name="Tatjana Davis" userId="79c6d995-e18a-4768-b3c2-eac52bff7248" providerId="ADAL" clId="{0A5A9930-0AF5-4125-94FA-FB3C5F4BA85C}" dt="2023-09-06T06:21:18.033" v="9" actId="20577"/>
          <ac:spMkLst>
            <pc:docMk/>
            <pc:sldMk cId="610839910" sldId="2422"/>
            <ac:spMk id="13" creationId="{8D95F611-2A05-8F33-A087-402E214EE4CE}"/>
          </ac:spMkLst>
        </pc:spChg>
      </pc:sldChg>
      <pc:sldChg chg="addSp modSp mod">
        <pc:chgData name="Tatjana Davis" userId="79c6d995-e18a-4768-b3c2-eac52bff7248" providerId="ADAL" clId="{0A5A9930-0AF5-4125-94FA-FB3C5F4BA85C}" dt="2023-09-06T06:37:03.521" v="272" actId="1076"/>
        <pc:sldMkLst>
          <pc:docMk/>
          <pc:sldMk cId="307046624" sldId="4114"/>
        </pc:sldMkLst>
        <pc:picChg chg="mod">
          <ac:chgData name="Tatjana Davis" userId="79c6d995-e18a-4768-b3c2-eac52bff7248" providerId="ADAL" clId="{0A5A9930-0AF5-4125-94FA-FB3C5F4BA85C}" dt="2023-09-06T06:37:03.521" v="272" actId="1076"/>
          <ac:picMkLst>
            <pc:docMk/>
            <pc:sldMk cId="307046624" sldId="4114"/>
            <ac:picMk id="4" creationId="{504A8F3D-20D5-4F73-BC1B-207F39F9DF50}"/>
          </ac:picMkLst>
        </pc:picChg>
        <pc:picChg chg="mod">
          <ac:chgData name="Tatjana Davis" userId="79c6d995-e18a-4768-b3c2-eac52bff7248" providerId="ADAL" clId="{0A5A9930-0AF5-4125-94FA-FB3C5F4BA85C}" dt="2023-09-06T06:33:34.251" v="261" actId="1076"/>
          <ac:picMkLst>
            <pc:docMk/>
            <pc:sldMk cId="307046624" sldId="4114"/>
            <ac:picMk id="5" creationId="{574AA00F-EFE2-4ED2-A840-73DCB43A9057}"/>
          </ac:picMkLst>
        </pc:picChg>
        <pc:picChg chg="mod">
          <ac:chgData name="Tatjana Davis" userId="79c6d995-e18a-4768-b3c2-eac52bff7248" providerId="ADAL" clId="{0A5A9930-0AF5-4125-94FA-FB3C5F4BA85C}" dt="2023-09-06T06:33:04.630" v="255" actId="1076"/>
          <ac:picMkLst>
            <pc:docMk/>
            <pc:sldMk cId="307046624" sldId="4114"/>
            <ac:picMk id="6" creationId="{C831DF43-92E3-4F16-8541-9644AC492F28}"/>
          </ac:picMkLst>
        </pc:picChg>
        <pc:picChg chg="mod">
          <ac:chgData name="Tatjana Davis" userId="79c6d995-e18a-4768-b3c2-eac52bff7248" providerId="ADAL" clId="{0A5A9930-0AF5-4125-94FA-FB3C5F4BA85C}" dt="2023-09-06T06:37:00.486" v="271" actId="1076"/>
          <ac:picMkLst>
            <pc:docMk/>
            <pc:sldMk cId="307046624" sldId="4114"/>
            <ac:picMk id="7" creationId="{A8C69813-85E2-424C-9B3D-1BD3DD8E78B8}"/>
          </ac:picMkLst>
        </pc:picChg>
        <pc:picChg chg="add mod modCrop">
          <ac:chgData name="Tatjana Davis" userId="79c6d995-e18a-4768-b3c2-eac52bff7248" providerId="ADAL" clId="{0A5A9930-0AF5-4125-94FA-FB3C5F4BA85C}" dt="2023-09-06T06:36:55.888" v="270" actId="1076"/>
          <ac:picMkLst>
            <pc:docMk/>
            <pc:sldMk cId="307046624" sldId="4114"/>
            <ac:picMk id="9" creationId="{7A72D4C3-408C-8A2A-0BB1-01046201C2CD}"/>
          </ac:picMkLst>
        </pc:picChg>
      </pc:sldChg>
      <pc:sldChg chg="addSp delSp modSp mod">
        <pc:chgData name="Tatjana Davis" userId="79c6d995-e18a-4768-b3c2-eac52bff7248" providerId="ADAL" clId="{0A5A9930-0AF5-4125-94FA-FB3C5F4BA85C}" dt="2023-09-06T06:37:13.614" v="273" actId="1076"/>
        <pc:sldMkLst>
          <pc:docMk/>
          <pc:sldMk cId="3540026975" sldId="4115"/>
        </pc:sldMkLst>
        <pc:spChg chg="mod">
          <ac:chgData name="Tatjana Davis" userId="79c6d995-e18a-4768-b3c2-eac52bff7248" providerId="ADAL" clId="{0A5A9930-0AF5-4125-94FA-FB3C5F4BA85C}" dt="2023-09-06T06:28:45.914" v="241" actId="20577"/>
          <ac:spMkLst>
            <pc:docMk/>
            <pc:sldMk cId="3540026975" sldId="4115"/>
            <ac:spMk id="3" creationId="{00000000-0000-0000-0000-000000000000}"/>
          </ac:spMkLst>
        </pc:spChg>
        <pc:spChg chg="add mod">
          <ac:chgData name="Tatjana Davis" userId="79c6d995-e18a-4768-b3c2-eac52bff7248" providerId="ADAL" clId="{0A5A9930-0AF5-4125-94FA-FB3C5F4BA85C}" dt="2023-09-06T06:32:51.532" v="253" actId="1076"/>
          <ac:spMkLst>
            <pc:docMk/>
            <pc:sldMk cId="3540026975" sldId="4115"/>
            <ac:spMk id="10" creationId="{2FA9D72B-3DC7-A5AB-AFC4-81E8762451FE}"/>
          </ac:spMkLst>
        </pc:spChg>
        <pc:picChg chg="del">
          <ac:chgData name="Tatjana Davis" userId="79c6d995-e18a-4768-b3c2-eac52bff7248" providerId="ADAL" clId="{0A5A9930-0AF5-4125-94FA-FB3C5F4BA85C}" dt="2023-09-06T06:23:40.512" v="25" actId="478"/>
          <ac:picMkLst>
            <pc:docMk/>
            <pc:sldMk cId="3540026975" sldId="4115"/>
            <ac:picMk id="4" creationId="{504A8F3D-20D5-4F73-BC1B-207F39F9DF50}"/>
          </ac:picMkLst>
        </pc:picChg>
        <pc:picChg chg="del">
          <ac:chgData name="Tatjana Davis" userId="79c6d995-e18a-4768-b3c2-eac52bff7248" providerId="ADAL" clId="{0A5A9930-0AF5-4125-94FA-FB3C5F4BA85C}" dt="2023-09-06T06:23:41.679" v="27" actId="478"/>
          <ac:picMkLst>
            <pc:docMk/>
            <pc:sldMk cId="3540026975" sldId="4115"/>
            <ac:picMk id="5" creationId="{574AA00F-EFE2-4ED2-A840-73DCB43A9057}"/>
          </ac:picMkLst>
        </pc:picChg>
        <pc:picChg chg="del">
          <ac:chgData name="Tatjana Davis" userId="79c6d995-e18a-4768-b3c2-eac52bff7248" providerId="ADAL" clId="{0A5A9930-0AF5-4125-94FA-FB3C5F4BA85C}" dt="2023-09-06T06:23:41.209" v="26" actId="478"/>
          <ac:picMkLst>
            <pc:docMk/>
            <pc:sldMk cId="3540026975" sldId="4115"/>
            <ac:picMk id="6" creationId="{C831DF43-92E3-4F16-8541-9644AC492F28}"/>
          </ac:picMkLst>
        </pc:picChg>
        <pc:picChg chg="del">
          <ac:chgData name="Tatjana Davis" userId="79c6d995-e18a-4768-b3c2-eac52bff7248" providerId="ADAL" clId="{0A5A9930-0AF5-4125-94FA-FB3C5F4BA85C}" dt="2023-09-06T06:23:39.711" v="24" actId="478"/>
          <ac:picMkLst>
            <pc:docMk/>
            <pc:sldMk cId="3540026975" sldId="4115"/>
            <ac:picMk id="7" creationId="{A8C69813-85E2-424C-9B3D-1BD3DD8E78B8}"/>
          </ac:picMkLst>
        </pc:picChg>
        <pc:picChg chg="add mod">
          <ac:chgData name="Tatjana Davis" userId="79c6d995-e18a-4768-b3c2-eac52bff7248" providerId="ADAL" clId="{0A5A9930-0AF5-4125-94FA-FB3C5F4BA85C}" dt="2023-09-06T06:32:51.532" v="253" actId="1076"/>
          <ac:picMkLst>
            <pc:docMk/>
            <pc:sldMk cId="3540026975" sldId="4115"/>
            <ac:picMk id="9" creationId="{7926837C-881D-B65D-C8C5-AAF1CC14346B}"/>
          </ac:picMkLst>
        </pc:picChg>
        <pc:picChg chg="add mod modCrop">
          <ac:chgData name="Tatjana Davis" userId="79c6d995-e18a-4768-b3c2-eac52bff7248" providerId="ADAL" clId="{0A5A9930-0AF5-4125-94FA-FB3C5F4BA85C}" dt="2023-09-06T06:37:13.614" v="273" actId="1076"/>
          <ac:picMkLst>
            <pc:docMk/>
            <pc:sldMk cId="3540026975" sldId="4115"/>
            <ac:picMk id="12" creationId="{D8BAF725-CE7A-C5CF-C259-3409544A7ABD}"/>
          </ac:picMkLst>
        </pc:picChg>
      </pc:sldChg>
      <pc:sldChg chg="modSp mod">
        <pc:chgData name="Tatjana Davis" userId="79c6d995-e18a-4768-b3c2-eac52bff7248" providerId="ADAL" clId="{0A5A9930-0AF5-4125-94FA-FB3C5F4BA85C}" dt="2023-09-06T06:58:23.639" v="375" actId="20577"/>
        <pc:sldMkLst>
          <pc:docMk/>
          <pc:sldMk cId="3311844364" sldId="4128"/>
        </pc:sldMkLst>
        <pc:spChg chg="mod">
          <ac:chgData name="Tatjana Davis" userId="79c6d995-e18a-4768-b3c2-eac52bff7248" providerId="ADAL" clId="{0A5A9930-0AF5-4125-94FA-FB3C5F4BA85C}" dt="2023-09-06T06:38:29.047" v="274" actId="207"/>
          <ac:spMkLst>
            <pc:docMk/>
            <pc:sldMk cId="3311844364" sldId="4128"/>
            <ac:spMk id="26" creationId="{31764393-3592-7249-88B6-FEABF21F5BBE}"/>
          </ac:spMkLst>
        </pc:spChg>
        <pc:spChg chg="mod">
          <ac:chgData name="Tatjana Davis" userId="79c6d995-e18a-4768-b3c2-eac52bff7248" providerId="ADAL" clId="{0A5A9930-0AF5-4125-94FA-FB3C5F4BA85C}" dt="2023-09-06T06:56:47.157" v="310" actId="14100"/>
          <ac:spMkLst>
            <pc:docMk/>
            <pc:sldMk cId="3311844364" sldId="4128"/>
            <ac:spMk id="68" creationId="{FD5C440D-C6A9-1244-A14F-B39C330E326C}"/>
          </ac:spMkLst>
        </pc:spChg>
        <pc:spChg chg="mod">
          <ac:chgData name="Tatjana Davis" userId="79c6d995-e18a-4768-b3c2-eac52bff7248" providerId="ADAL" clId="{0A5A9930-0AF5-4125-94FA-FB3C5F4BA85C}" dt="2023-09-06T06:58:23.639" v="375" actId="20577"/>
          <ac:spMkLst>
            <pc:docMk/>
            <pc:sldMk cId="3311844364" sldId="4128"/>
            <ac:spMk id="84" creationId="{2B01592C-4DE5-674A-ACDE-F1C1CEF398E2}"/>
          </ac:spMkLst>
        </pc:spChg>
        <pc:spChg chg="mod">
          <ac:chgData name="Tatjana Davis" userId="79c6d995-e18a-4768-b3c2-eac52bff7248" providerId="ADAL" clId="{0A5A9930-0AF5-4125-94FA-FB3C5F4BA85C}" dt="2023-09-06T06:56:52.797" v="311" actId="14100"/>
          <ac:spMkLst>
            <pc:docMk/>
            <pc:sldMk cId="3311844364" sldId="4128"/>
            <ac:spMk id="85" creationId="{77836538-BC43-A54D-AC05-178AB2833256}"/>
          </ac:spMkLst>
        </pc:spChg>
        <pc:spChg chg="mod">
          <ac:chgData name="Tatjana Davis" userId="79c6d995-e18a-4768-b3c2-eac52bff7248" providerId="ADAL" clId="{0A5A9930-0AF5-4125-94FA-FB3C5F4BA85C}" dt="2023-09-06T06:58:18.706" v="373" actId="20577"/>
          <ac:spMkLst>
            <pc:docMk/>
            <pc:sldMk cId="3311844364" sldId="4128"/>
            <ac:spMk id="87" creationId="{6763A1D8-3052-D845-BA95-8D7AEDD10760}"/>
          </ac:spMkLst>
        </pc:spChg>
        <pc:spChg chg="mod">
          <ac:chgData name="Tatjana Davis" userId="79c6d995-e18a-4768-b3c2-eac52bff7248" providerId="ADAL" clId="{0A5A9930-0AF5-4125-94FA-FB3C5F4BA85C}" dt="2023-09-06T06:56:41.121" v="308" actId="14100"/>
          <ac:spMkLst>
            <pc:docMk/>
            <pc:sldMk cId="3311844364" sldId="4128"/>
            <ac:spMk id="88" creationId="{2A7A92D7-C90E-7A44-952D-776A493D9583}"/>
          </ac:spMkLst>
        </pc:spChg>
        <pc:spChg chg="mod">
          <ac:chgData name="Tatjana Davis" userId="79c6d995-e18a-4768-b3c2-eac52bff7248" providerId="ADAL" clId="{0A5A9930-0AF5-4125-94FA-FB3C5F4BA85C}" dt="2023-09-06T06:57:04.416" v="313"/>
          <ac:spMkLst>
            <pc:docMk/>
            <pc:sldMk cId="3311844364" sldId="4128"/>
            <ac:spMk id="90" creationId="{5518AB77-819C-3E46-A425-E450643B3E6F}"/>
          </ac:spMkLst>
        </pc:spChg>
        <pc:spChg chg="mod">
          <ac:chgData name="Tatjana Davis" userId="79c6d995-e18a-4768-b3c2-eac52bff7248" providerId="ADAL" clId="{0A5A9930-0AF5-4125-94FA-FB3C5F4BA85C}" dt="2023-09-06T06:56:57.954" v="312" actId="14100"/>
          <ac:spMkLst>
            <pc:docMk/>
            <pc:sldMk cId="3311844364" sldId="4128"/>
            <ac:spMk id="91" creationId="{D2059E7D-DBD6-D94E-865A-6C4B53042D60}"/>
          </ac:spMkLst>
        </pc:spChg>
      </pc:sldChg>
      <pc:sldChg chg="modSp mod">
        <pc:chgData name="Tatjana Davis" userId="79c6d995-e18a-4768-b3c2-eac52bff7248" providerId="ADAL" clId="{0A5A9930-0AF5-4125-94FA-FB3C5F4BA85C}" dt="2023-09-06T07:07:50.036" v="824" actId="20577"/>
        <pc:sldMkLst>
          <pc:docMk/>
          <pc:sldMk cId="3738689573" sldId="4137"/>
        </pc:sldMkLst>
        <pc:spChg chg="mod">
          <ac:chgData name="Tatjana Davis" userId="79c6d995-e18a-4768-b3c2-eac52bff7248" providerId="ADAL" clId="{0A5A9930-0AF5-4125-94FA-FB3C5F4BA85C}" dt="2023-09-06T07:07:50.036" v="824" actId="20577"/>
          <ac:spMkLst>
            <pc:docMk/>
            <pc:sldMk cId="3738689573" sldId="4137"/>
            <ac:spMk id="17" creationId="{A475BDD2-8514-4583-AF78-75B1C4110723}"/>
          </ac:spMkLst>
        </pc:spChg>
        <pc:spChg chg="mod">
          <ac:chgData name="Tatjana Davis" userId="79c6d995-e18a-4768-b3c2-eac52bff7248" providerId="ADAL" clId="{0A5A9930-0AF5-4125-94FA-FB3C5F4BA85C}" dt="2023-09-06T06:59:06.295" v="390" actId="20577"/>
          <ac:spMkLst>
            <pc:docMk/>
            <pc:sldMk cId="3738689573" sldId="4137"/>
            <ac:spMk id="65" creationId="{E2A0A636-911B-496E-9EC3-B84B4B6996ED}"/>
          </ac:spMkLst>
        </pc:spChg>
      </pc:sldChg>
      <pc:sldChg chg="modSp add mod">
        <pc:chgData name="Tatjana Davis" userId="79c6d995-e18a-4768-b3c2-eac52bff7248" providerId="ADAL" clId="{0A5A9930-0AF5-4125-94FA-FB3C5F4BA85C}" dt="2023-09-06T07:11:56.895" v="992" actId="20577"/>
        <pc:sldMkLst>
          <pc:docMk/>
          <pc:sldMk cId="2360790116" sldId="4139"/>
        </pc:sldMkLst>
        <pc:spChg chg="mod">
          <ac:chgData name="Tatjana Davis" userId="79c6d995-e18a-4768-b3c2-eac52bff7248" providerId="ADAL" clId="{0A5A9930-0AF5-4125-94FA-FB3C5F4BA85C}" dt="2023-09-06T07:11:56.895" v="992" actId="20577"/>
          <ac:spMkLst>
            <pc:docMk/>
            <pc:sldMk cId="2360790116" sldId="4139"/>
            <ac:spMk id="17" creationId="{A475BDD2-8514-4583-AF78-75B1C4110723}"/>
          </ac:spMkLst>
        </pc:spChg>
      </pc:sldChg>
    </pc:docChg>
  </pc:docChgLst>
  <pc:docChgLst>
    <pc:chgData name="Danny Davis" userId="7872b70d-5f3e-4d2f-bfce-830be33acbf1" providerId="ADAL" clId="{EAF00FDA-49E3-4D42-AF2E-A0DED8F88B64}"/>
    <pc:docChg chg="custSel addSld modSld">
      <pc:chgData name="Danny Davis" userId="7872b70d-5f3e-4d2f-bfce-830be33acbf1" providerId="ADAL" clId="{EAF00FDA-49E3-4D42-AF2E-A0DED8F88B64}" dt="2023-09-27T08:42:23.105" v="472" actId="20577"/>
      <pc:docMkLst>
        <pc:docMk/>
      </pc:docMkLst>
      <pc:sldChg chg="addSp delSp modSp add mod">
        <pc:chgData name="Danny Davis" userId="7872b70d-5f3e-4d2f-bfce-830be33acbf1" providerId="ADAL" clId="{EAF00FDA-49E3-4D42-AF2E-A0DED8F88B64}" dt="2023-09-27T08:42:23.105" v="472" actId="20577"/>
        <pc:sldMkLst>
          <pc:docMk/>
          <pc:sldMk cId="3254761030" sldId="4160"/>
        </pc:sldMkLst>
        <pc:spChg chg="add mod">
          <ac:chgData name="Danny Davis" userId="7872b70d-5f3e-4d2f-bfce-830be33acbf1" providerId="ADAL" clId="{EAF00FDA-49E3-4D42-AF2E-A0DED8F88B64}" dt="2023-09-27T08:42:23.105" v="472" actId="20577"/>
          <ac:spMkLst>
            <pc:docMk/>
            <pc:sldMk cId="3254761030" sldId="4160"/>
            <ac:spMk id="2" creationId="{58C74BC3-C914-F83A-5A0A-E0B1C86BE37E}"/>
          </ac:spMkLst>
        </pc:spChg>
        <pc:spChg chg="del">
          <ac:chgData name="Danny Davis" userId="7872b70d-5f3e-4d2f-bfce-830be33acbf1" providerId="ADAL" clId="{EAF00FDA-49E3-4D42-AF2E-A0DED8F88B64}" dt="2023-09-27T08:28:27.126" v="1" actId="478"/>
          <ac:spMkLst>
            <pc:docMk/>
            <pc:sldMk cId="3254761030" sldId="4160"/>
            <ac:spMk id="5" creationId="{3D8C1B36-CCD3-DEE1-3460-CB1106FD7DA1}"/>
          </ac:spMkLst>
        </pc:spChg>
        <pc:spChg chg="del">
          <ac:chgData name="Danny Davis" userId="7872b70d-5f3e-4d2f-bfce-830be33acbf1" providerId="ADAL" clId="{EAF00FDA-49E3-4D42-AF2E-A0DED8F88B64}" dt="2023-09-27T08:28:27.126" v="1" actId="478"/>
          <ac:spMkLst>
            <pc:docMk/>
            <pc:sldMk cId="3254761030" sldId="4160"/>
            <ac:spMk id="6" creationId="{DF836F78-1551-0A29-A9A7-38084491D41A}"/>
          </ac:spMkLst>
        </pc:spChg>
        <pc:spChg chg="del">
          <ac:chgData name="Danny Davis" userId="7872b70d-5f3e-4d2f-bfce-830be33acbf1" providerId="ADAL" clId="{EAF00FDA-49E3-4D42-AF2E-A0DED8F88B64}" dt="2023-09-27T08:28:27.126" v="1" actId="478"/>
          <ac:spMkLst>
            <pc:docMk/>
            <pc:sldMk cId="3254761030" sldId="4160"/>
            <ac:spMk id="8" creationId="{5ECBCE1F-2EC5-6A77-8964-AA0FE6D45620}"/>
          </ac:spMkLst>
        </pc:spChg>
        <pc:spChg chg="del">
          <ac:chgData name="Danny Davis" userId="7872b70d-5f3e-4d2f-bfce-830be33acbf1" providerId="ADAL" clId="{EAF00FDA-49E3-4D42-AF2E-A0DED8F88B64}" dt="2023-09-27T08:28:27.126" v="1" actId="478"/>
          <ac:spMkLst>
            <pc:docMk/>
            <pc:sldMk cId="3254761030" sldId="4160"/>
            <ac:spMk id="9" creationId="{CD4101C0-6A47-4B5E-3559-7242C5537F15}"/>
          </ac:spMkLst>
        </pc:spChg>
        <pc:spChg chg="del">
          <ac:chgData name="Danny Davis" userId="7872b70d-5f3e-4d2f-bfce-830be33acbf1" providerId="ADAL" clId="{EAF00FDA-49E3-4D42-AF2E-A0DED8F88B64}" dt="2023-09-27T08:28:30.707" v="2" actId="478"/>
          <ac:spMkLst>
            <pc:docMk/>
            <pc:sldMk cId="3254761030" sldId="4160"/>
            <ac:spMk id="10" creationId="{465A6368-C7A2-5E71-5F78-BDA133E23ABF}"/>
          </ac:spMkLst>
        </pc:spChg>
        <pc:spChg chg="del">
          <ac:chgData name="Danny Davis" userId="7872b70d-5f3e-4d2f-bfce-830be33acbf1" providerId="ADAL" clId="{EAF00FDA-49E3-4D42-AF2E-A0DED8F88B64}" dt="2023-09-27T08:28:30.707" v="2" actId="478"/>
          <ac:spMkLst>
            <pc:docMk/>
            <pc:sldMk cId="3254761030" sldId="4160"/>
            <ac:spMk id="11" creationId="{49A81C21-5769-94F2-1C7F-8D090EDAF100}"/>
          </ac:spMkLst>
        </pc:spChg>
        <pc:spChg chg="del">
          <ac:chgData name="Danny Davis" userId="7872b70d-5f3e-4d2f-bfce-830be33acbf1" providerId="ADAL" clId="{EAF00FDA-49E3-4D42-AF2E-A0DED8F88B64}" dt="2023-09-27T08:28:30.707" v="2" actId="478"/>
          <ac:spMkLst>
            <pc:docMk/>
            <pc:sldMk cId="3254761030" sldId="4160"/>
            <ac:spMk id="13" creationId="{79BDDAC0-C662-FD0E-EC26-28F28FAA30AC}"/>
          </ac:spMkLst>
        </pc:spChg>
        <pc:spChg chg="del">
          <ac:chgData name="Danny Davis" userId="7872b70d-5f3e-4d2f-bfce-830be33acbf1" providerId="ADAL" clId="{EAF00FDA-49E3-4D42-AF2E-A0DED8F88B64}" dt="2023-09-27T08:28:30.707" v="2" actId="478"/>
          <ac:spMkLst>
            <pc:docMk/>
            <pc:sldMk cId="3254761030" sldId="4160"/>
            <ac:spMk id="14" creationId="{C5801DD7-2F73-0F5F-3E9C-A80A211B27CB}"/>
          </ac:spMkLst>
        </pc:spChg>
        <pc:spChg chg="mod">
          <ac:chgData name="Danny Davis" userId="7872b70d-5f3e-4d2f-bfce-830be33acbf1" providerId="ADAL" clId="{EAF00FDA-49E3-4D42-AF2E-A0DED8F88B64}" dt="2023-09-27T08:29:01.717" v="8" actId="20577"/>
          <ac:spMkLst>
            <pc:docMk/>
            <pc:sldMk cId="3254761030" sldId="4160"/>
            <ac:spMk id="65" creationId="{E2A0A636-911B-496E-9EC3-B84B4B6996ED}"/>
          </ac:spMkLst>
        </pc:spChg>
        <pc:cxnChg chg="del mod">
          <ac:chgData name="Danny Davis" userId="7872b70d-5f3e-4d2f-bfce-830be33acbf1" providerId="ADAL" clId="{EAF00FDA-49E3-4D42-AF2E-A0DED8F88B64}" dt="2023-09-27T08:28:27.126" v="1" actId="478"/>
          <ac:cxnSpMkLst>
            <pc:docMk/>
            <pc:sldMk cId="3254761030" sldId="4160"/>
            <ac:cxnSpMk id="21" creationId="{0ABB8AC9-5867-CA58-6977-BBA7E2C63053}"/>
          </ac:cxnSpMkLst>
        </pc:cxnChg>
        <pc:cxnChg chg="del mod">
          <ac:chgData name="Danny Davis" userId="7872b70d-5f3e-4d2f-bfce-830be33acbf1" providerId="ADAL" clId="{EAF00FDA-49E3-4D42-AF2E-A0DED8F88B64}" dt="2023-09-27T08:28:27.126" v="1" actId="478"/>
          <ac:cxnSpMkLst>
            <pc:docMk/>
            <pc:sldMk cId="3254761030" sldId="4160"/>
            <ac:cxnSpMk id="27" creationId="{2504BC1F-CAB1-9235-76A8-7D4F2FB8188E}"/>
          </ac:cxnSpMkLst>
        </pc:cxnChg>
        <pc:cxnChg chg="del mod">
          <ac:chgData name="Danny Davis" userId="7872b70d-5f3e-4d2f-bfce-830be33acbf1" providerId="ADAL" clId="{EAF00FDA-49E3-4D42-AF2E-A0DED8F88B64}" dt="2023-09-27T08:28:27.126" v="1" actId="478"/>
          <ac:cxnSpMkLst>
            <pc:docMk/>
            <pc:sldMk cId="3254761030" sldId="4160"/>
            <ac:cxnSpMk id="30" creationId="{36ED7F17-5E04-6459-7F18-CA2AD63344E6}"/>
          </ac:cxnSpMkLst>
        </pc:cxnChg>
        <pc:cxnChg chg="del mod">
          <ac:chgData name="Danny Davis" userId="7872b70d-5f3e-4d2f-bfce-830be33acbf1" providerId="ADAL" clId="{EAF00FDA-49E3-4D42-AF2E-A0DED8F88B64}" dt="2023-09-27T08:28:27.126" v="1" actId="478"/>
          <ac:cxnSpMkLst>
            <pc:docMk/>
            <pc:sldMk cId="3254761030" sldId="4160"/>
            <ac:cxnSpMk id="35" creationId="{9F6C1FEE-14BB-1CF7-566F-57E1A113F9AD}"/>
          </ac:cxnSpMkLst>
        </pc:cxnChg>
        <pc:cxnChg chg="del mod">
          <ac:chgData name="Danny Davis" userId="7872b70d-5f3e-4d2f-bfce-830be33acbf1" providerId="ADAL" clId="{EAF00FDA-49E3-4D42-AF2E-A0DED8F88B64}" dt="2023-09-27T08:28:30.707" v="2" actId="478"/>
          <ac:cxnSpMkLst>
            <pc:docMk/>
            <pc:sldMk cId="3254761030" sldId="4160"/>
            <ac:cxnSpMk id="38" creationId="{EF1B92E0-3FD5-1ABE-2AD3-D93B1752EF26}"/>
          </ac:cxnSpMkLst>
        </pc:cxnChg>
        <pc:cxnChg chg="del mod">
          <ac:chgData name="Danny Davis" userId="7872b70d-5f3e-4d2f-bfce-830be33acbf1" providerId="ADAL" clId="{EAF00FDA-49E3-4D42-AF2E-A0DED8F88B64}" dt="2023-09-27T08:28:30.707" v="2" actId="478"/>
          <ac:cxnSpMkLst>
            <pc:docMk/>
            <pc:sldMk cId="3254761030" sldId="4160"/>
            <ac:cxnSpMk id="41" creationId="{60932F6A-48D6-47A4-5CB7-5727A5180901}"/>
          </ac:cxnSpMkLst>
        </pc:cxnChg>
        <pc:cxnChg chg="del mod">
          <ac:chgData name="Danny Davis" userId="7872b70d-5f3e-4d2f-bfce-830be33acbf1" providerId="ADAL" clId="{EAF00FDA-49E3-4D42-AF2E-A0DED8F88B64}" dt="2023-09-27T08:28:30.707" v="2" actId="478"/>
          <ac:cxnSpMkLst>
            <pc:docMk/>
            <pc:sldMk cId="3254761030" sldId="4160"/>
            <ac:cxnSpMk id="45" creationId="{53ACE7E5-6783-1C0B-AC6C-EEF7B17ACF7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F40C4-6BDB-412F-84C6-D40963BF1CF4}" type="datetimeFigureOut">
              <a:rPr lang="de-DE" smtClean="0"/>
              <a:t>24.10.2023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D9E5F-986E-4A8A-AC7C-FF27D512D06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023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3E963C-1534-4F8D-B2A7-66D81AA2595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715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tx2"/>
                </a:solidFill>
                <a:latin typeface="+mj-lt"/>
                <a:ea typeface="League Spartan" charset="0"/>
                <a:cs typeface="Poppins" pitchFamily="2" charset="77"/>
              </a:rPr>
              <a:t>Get an overview of license usage – in larger environments, licenses are assigned by subsidiaries or departments, therefore license groups are created with this structure in mind.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3E963C-1534-4F8D-B2A7-66D81AA2595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1562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tx2"/>
                </a:solidFill>
                <a:latin typeface="+mj-lt"/>
                <a:ea typeface="League Spartan" charset="0"/>
                <a:cs typeface="Poppins" pitchFamily="2" charset="77"/>
              </a:rPr>
              <a:t>Get an overview of license usage – in larger environments, licenses are assigned by subsidiaries or departments, therefore license groups are created with this structure in mind.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3E963C-1534-4F8D-B2A7-66D81AA2595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9314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3E963C-1534-4F8D-B2A7-66D81AA2595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3240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3E963C-1534-4F8D-B2A7-66D81AA2595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6245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3E963C-1534-4F8D-B2A7-66D81AA2595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0432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3E963C-1534-4F8D-B2A7-66D81AA2595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4296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3E963C-1534-4F8D-B2A7-66D81AA2595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0129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3E963C-1534-4F8D-B2A7-66D81AA2595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903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3E963C-1534-4F8D-B2A7-66D81AA2595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8489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3E963C-1534-4F8D-B2A7-66D81AA2595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495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3E963C-1534-4F8D-B2A7-66D81AA2595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42595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3E963C-1534-4F8D-B2A7-66D81AA2595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75297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3E963C-1534-4F8D-B2A7-66D81AA2595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91132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3E963C-1534-4F8D-B2A7-66D81AA2595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4684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3E963C-1534-4F8D-B2A7-66D81AA2595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57866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3E963C-1534-4F8D-B2A7-66D81AA2595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2388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3E963C-1534-4F8D-B2A7-66D81AA2595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2697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3E963C-1534-4F8D-B2A7-66D81AA2595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3575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01 – This will usually contain the collab features like SPO, OneDrive &amp; Teams</a:t>
            </a:r>
          </a:p>
          <a:p>
            <a:r>
              <a:rPr lang="en-DE" dirty="0"/>
              <a:t>02 – in hybrid environments a mailbox needs to be created on premise, a license will be assigned in the cloud. The remote mailbox is needed, so that all attributes can be modified, whi</a:t>
            </a:r>
            <a:r>
              <a:rPr lang="en-GB" dirty="0" err="1"/>
              <a:t>ch</a:t>
            </a:r>
            <a:r>
              <a:rPr lang="en-DE" dirty="0"/>
              <a:t> is only possible on premise.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3E963C-1534-4F8D-B2A7-66D81AA2595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3968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tx2"/>
                </a:solidFill>
                <a:latin typeface="+mj-lt"/>
                <a:ea typeface="League Spartan" charset="0"/>
                <a:cs typeface="Poppins" pitchFamily="2" charset="77"/>
              </a:rPr>
              <a:t>Get an overview of license usage – in larger environments, licenses are assigned by subsidiaries or departments, therefore license groups are created with this structure in mind.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3E963C-1534-4F8D-B2A7-66D81AA2595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7410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tx2"/>
                </a:solidFill>
                <a:latin typeface="+mj-lt"/>
                <a:ea typeface="League Spartan" charset="0"/>
                <a:cs typeface="Poppins" pitchFamily="2" charset="77"/>
              </a:rPr>
              <a:t>Get an overview of license usage – in larger environments, licenses are assigned by subsidiaries or departments, therefore license groups are created with this structure in mind.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3E963C-1534-4F8D-B2A7-66D81AA2595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6720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tx2"/>
                </a:solidFill>
                <a:latin typeface="+mj-lt"/>
                <a:ea typeface="League Spartan" charset="0"/>
                <a:cs typeface="Poppins" pitchFamily="2" charset="77"/>
              </a:rPr>
              <a:t>Get an overview of license usage – in larger environments, licenses are assigned by subsidiaries or departments, therefore license groups are created with this structure in mind.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3E963C-1534-4F8D-B2A7-66D81AA2595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0242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tx2"/>
                </a:solidFill>
                <a:latin typeface="+mj-lt"/>
                <a:ea typeface="League Spartan" charset="0"/>
                <a:cs typeface="Poppins" pitchFamily="2" charset="77"/>
              </a:rPr>
              <a:t>Get an overview of license usage – in larger environments, licenses are assigned by subsidiaries or departments, therefore license groups are created with this structure in mind.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3E963C-1534-4F8D-B2A7-66D81AA2595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5650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F1C32-B99F-5616-C7DC-A2683AFFD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39A4A3-CD02-C635-A49B-E6F68EF1C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073ECF-00F7-1D00-FCAB-3441C2C08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19C003-2691-F055-9A9D-C78DD2C0F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F04BA4-E986-C39C-00F0-E4AFE743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234-75A3-44BD-8E31-F37A8794F6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31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C4E3A-DDF2-47CD-8D5E-F4502BAD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9DA1B2-E554-EC57-B95F-F5758C703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CC8E2A-F51D-C921-740A-7D43654F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D556F6-48FF-09DC-089A-F6D5CA77E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3E1190-446F-0FC1-AD5B-B82AE9C82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234-75A3-44BD-8E31-F37A8794F6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35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B4E0A94-E0E3-181B-DBE6-BD912342C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988F017-8FAA-D482-4B89-0DFEDEF6F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7A558A-EB2C-DD5C-5AFF-2DB09495B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0ECECA-7FA8-F463-F86D-B8B61D45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95EF7C-BD4B-CB6B-8D4C-33BB93AC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234-75A3-44BD-8E31-F37A8794F6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792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2989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124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0 60 90 Days Plan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0619FB4-4D65-F34B-BFFB-DE358D997D0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763574" y="1340"/>
            <a:ext cx="4427926" cy="6854699"/>
          </a:xfrm>
          <a:custGeom>
            <a:avLst/>
            <a:gdLst>
              <a:gd name="connsiteX0" fmla="*/ 7325225 w 8853545"/>
              <a:gd name="connsiteY0" fmla="*/ 0 h 13709397"/>
              <a:gd name="connsiteX1" fmla="*/ 8853545 w 8853545"/>
              <a:gd name="connsiteY1" fmla="*/ 0 h 13709397"/>
              <a:gd name="connsiteX2" fmla="*/ 8853545 w 8853545"/>
              <a:gd name="connsiteY2" fmla="*/ 13709397 h 13709397"/>
              <a:gd name="connsiteX3" fmla="*/ 2214631 w 8853545"/>
              <a:gd name="connsiteY3" fmla="*/ 13709397 h 13709397"/>
              <a:gd name="connsiteX4" fmla="*/ 0 w 8853545"/>
              <a:gd name="connsiteY4" fmla="*/ 8119521 h 13709397"/>
              <a:gd name="connsiteX5" fmla="*/ 7325225 w 8853545"/>
              <a:gd name="connsiteY5" fmla="*/ 0 h 1370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53545" h="13709397">
                <a:moveTo>
                  <a:pt x="7325225" y="0"/>
                </a:moveTo>
                <a:lnTo>
                  <a:pt x="8853545" y="0"/>
                </a:lnTo>
                <a:lnTo>
                  <a:pt x="8853545" y="13709397"/>
                </a:lnTo>
                <a:lnTo>
                  <a:pt x="2214631" y="13709397"/>
                </a:lnTo>
                <a:cubicBezTo>
                  <a:pt x="842008" y="12248407"/>
                  <a:pt x="0" y="10282982"/>
                  <a:pt x="0" y="8119521"/>
                </a:cubicBezTo>
                <a:cubicBezTo>
                  <a:pt x="0" y="3895975"/>
                  <a:pt x="3209845" y="419739"/>
                  <a:pt x="7325225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23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0 60 90 Days Plan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CDF83B4-8D7F-8C49-A380-E17FED1D86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24" y="1340"/>
            <a:ext cx="4120236" cy="6854699"/>
          </a:xfrm>
          <a:custGeom>
            <a:avLst/>
            <a:gdLst>
              <a:gd name="connsiteX0" fmla="*/ 0 w 8238326"/>
              <a:gd name="connsiteY0" fmla="*/ 0 h 13709397"/>
              <a:gd name="connsiteX1" fmla="*/ 8238326 w 8238326"/>
              <a:gd name="connsiteY1" fmla="*/ 0 h 13709397"/>
              <a:gd name="connsiteX2" fmla="*/ 8238326 w 8238326"/>
              <a:gd name="connsiteY2" fmla="*/ 13709397 h 13709397"/>
              <a:gd name="connsiteX3" fmla="*/ 0 w 8238326"/>
              <a:gd name="connsiteY3" fmla="*/ 13709397 h 1370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8326" h="13709397">
                <a:moveTo>
                  <a:pt x="0" y="0"/>
                </a:moveTo>
                <a:lnTo>
                  <a:pt x="8238326" y="0"/>
                </a:lnTo>
                <a:lnTo>
                  <a:pt x="8238326" y="13709397"/>
                </a:lnTo>
                <a:lnTo>
                  <a:pt x="0" y="13709397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43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0 60 90 Days Plan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EF9E64E-EC2A-5A47-BF6C-2A4F27D83D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19966" y="442363"/>
            <a:ext cx="1903956" cy="1903462"/>
          </a:xfrm>
          <a:custGeom>
            <a:avLst/>
            <a:gdLst>
              <a:gd name="connsiteX0" fmla="*/ 1903461 w 3806921"/>
              <a:gd name="connsiteY0" fmla="*/ 0 h 3806924"/>
              <a:gd name="connsiteX1" fmla="*/ 3806921 w 3806921"/>
              <a:gd name="connsiteY1" fmla="*/ 1902839 h 3806924"/>
              <a:gd name="connsiteX2" fmla="*/ 1903461 w 3806921"/>
              <a:gd name="connsiteY2" fmla="*/ 3806924 h 3806924"/>
              <a:gd name="connsiteX3" fmla="*/ 0 w 3806921"/>
              <a:gd name="connsiteY3" fmla="*/ 1902839 h 3806924"/>
              <a:gd name="connsiteX4" fmla="*/ 1903461 w 3806921"/>
              <a:gd name="connsiteY4" fmla="*/ 0 h 380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6921" h="3806924">
                <a:moveTo>
                  <a:pt x="1903461" y="0"/>
                </a:moveTo>
                <a:cubicBezTo>
                  <a:pt x="2954848" y="0"/>
                  <a:pt x="3806921" y="853040"/>
                  <a:pt x="3806921" y="1902839"/>
                </a:cubicBezTo>
                <a:cubicBezTo>
                  <a:pt x="3806921" y="2953884"/>
                  <a:pt x="2954848" y="3806924"/>
                  <a:pt x="1903461" y="3806924"/>
                </a:cubicBezTo>
                <a:cubicBezTo>
                  <a:pt x="852073" y="3806924"/>
                  <a:pt x="0" y="2953884"/>
                  <a:pt x="0" y="1902839"/>
                </a:cubicBezTo>
                <a:cubicBezTo>
                  <a:pt x="0" y="853040"/>
                  <a:pt x="852073" y="0"/>
                  <a:pt x="190346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B59CC87-DD73-824E-9579-2A11DD13096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19966" y="2477269"/>
            <a:ext cx="1903956" cy="1903462"/>
          </a:xfrm>
          <a:custGeom>
            <a:avLst/>
            <a:gdLst>
              <a:gd name="connsiteX0" fmla="*/ 1903461 w 3806921"/>
              <a:gd name="connsiteY0" fmla="*/ 0 h 3806924"/>
              <a:gd name="connsiteX1" fmla="*/ 3806921 w 3806921"/>
              <a:gd name="connsiteY1" fmla="*/ 1902839 h 3806924"/>
              <a:gd name="connsiteX2" fmla="*/ 1903461 w 3806921"/>
              <a:gd name="connsiteY2" fmla="*/ 3806924 h 3806924"/>
              <a:gd name="connsiteX3" fmla="*/ 0 w 3806921"/>
              <a:gd name="connsiteY3" fmla="*/ 1902839 h 3806924"/>
              <a:gd name="connsiteX4" fmla="*/ 1903461 w 3806921"/>
              <a:gd name="connsiteY4" fmla="*/ 0 h 380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6921" h="3806924">
                <a:moveTo>
                  <a:pt x="1903461" y="0"/>
                </a:moveTo>
                <a:cubicBezTo>
                  <a:pt x="2954848" y="0"/>
                  <a:pt x="3806921" y="853040"/>
                  <a:pt x="3806921" y="1902839"/>
                </a:cubicBezTo>
                <a:cubicBezTo>
                  <a:pt x="3806921" y="2953884"/>
                  <a:pt x="2954848" y="3806924"/>
                  <a:pt x="1903461" y="3806924"/>
                </a:cubicBezTo>
                <a:cubicBezTo>
                  <a:pt x="852073" y="3806924"/>
                  <a:pt x="0" y="2953884"/>
                  <a:pt x="0" y="1902839"/>
                </a:cubicBezTo>
                <a:cubicBezTo>
                  <a:pt x="0" y="853040"/>
                  <a:pt x="852073" y="0"/>
                  <a:pt x="190346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64CBCA7-AFE9-4244-B09E-AFA12DD9F3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119966" y="4511555"/>
            <a:ext cx="1903956" cy="1903462"/>
          </a:xfrm>
          <a:custGeom>
            <a:avLst/>
            <a:gdLst>
              <a:gd name="connsiteX0" fmla="*/ 1903461 w 3806921"/>
              <a:gd name="connsiteY0" fmla="*/ 0 h 3806924"/>
              <a:gd name="connsiteX1" fmla="*/ 3806921 w 3806921"/>
              <a:gd name="connsiteY1" fmla="*/ 1902839 h 3806924"/>
              <a:gd name="connsiteX2" fmla="*/ 1903461 w 3806921"/>
              <a:gd name="connsiteY2" fmla="*/ 3806924 h 3806924"/>
              <a:gd name="connsiteX3" fmla="*/ 0 w 3806921"/>
              <a:gd name="connsiteY3" fmla="*/ 1902839 h 3806924"/>
              <a:gd name="connsiteX4" fmla="*/ 1903461 w 3806921"/>
              <a:gd name="connsiteY4" fmla="*/ 0 h 380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6921" h="3806924">
                <a:moveTo>
                  <a:pt x="1903461" y="0"/>
                </a:moveTo>
                <a:cubicBezTo>
                  <a:pt x="2954848" y="0"/>
                  <a:pt x="3806921" y="853040"/>
                  <a:pt x="3806921" y="1902839"/>
                </a:cubicBezTo>
                <a:cubicBezTo>
                  <a:pt x="3806921" y="2953884"/>
                  <a:pt x="2954848" y="3806924"/>
                  <a:pt x="1903461" y="3806924"/>
                </a:cubicBezTo>
                <a:cubicBezTo>
                  <a:pt x="852073" y="3806924"/>
                  <a:pt x="0" y="2953884"/>
                  <a:pt x="0" y="1902839"/>
                </a:cubicBezTo>
                <a:cubicBezTo>
                  <a:pt x="0" y="853040"/>
                  <a:pt x="852073" y="0"/>
                  <a:pt x="190346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98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Mockup Devic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BBB5770-48D9-48AB-9D03-CFAA246A02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81182" y="2945613"/>
            <a:ext cx="914207" cy="1990607"/>
          </a:xfrm>
          <a:custGeom>
            <a:avLst/>
            <a:gdLst>
              <a:gd name="connsiteX0" fmla="*/ 188152 w 1827937"/>
              <a:gd name="connsiteY0" fmla="*/ 0 h 3981214"/>
              <a:gd name="connsiteX1" fmla="*/ 1639785 w 1827937"/>
              <a:gd name="connsiteY1" fmla="*/ 0 h 3981214"/>
              <a:gd name="connsiteX2" fmla="*/ 1827937 w 1827937"/>
              <a:gd name="connsiteY2" fmla="*/ 188158 h 3981214"/>
              <a:gd name="connsiteX3" fmla="*/ 1827937 w 1827937"/>
              <a:gd name="connsiteY3" fmla="*/ 3791810 h 3981214"/>
              <a:gd name="connsiteX4" fmla="*/ 1639785 w 1827937"/>
              <a:gd name="connsiteY4" fmla="*/ 3981214 h 3981214"/>
              <a:gd name="connsiteX5" fmla="*/ 188152 w 1827937"/>
              <a:gd name="connsiteY5" fmla="*/ 3981214 h 3981214"/>
              <a:gd name="connsiteX6" fmla="*/ 0 w 1827937"/>
              <a:gd name="connsiteY6" fmla="*/ 3791810 h 3981214"/>
              <a:gd name="connsiteX7" fmla="*/ 0 w 1827937"/>
              <a:gd name="connsiteY7" fmla="*/ 188158 h 3981214"/>
              <a:gd name="connsiteX8" fmla="*/ 188152 w 1827937"/>
              <a:gd name="connsiteY8" fmla="*/ 0 h 3981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7937" h="3981214">
                <a:moveTo>
                  <a:pt x="188152" y="0"/>
                </a:moveTo>
                <a:lnTo>
                  <a:pt x="1639785" y="0"/>
                </a:lnTo>
                <a:cubicBezTo>
                  <a:pt x="1744453" y="0"/>
                  <a:pt x="1827937" y="84733"/>
                  <a:pt x="1827937" y="188158"/>
                </a:cubicBezTo>
                <a:lnTo>
                  <a:pt x="1827937" y="3791810"/>
                </a:lnTo>
                <a:cubicBezTo>
                  <a:pt x="1827937" y="3896481"/>
                  <a:pt x="1744453" y="3981214"/>
                  <a:pt x="1639785" y="3981214"/>
                </a:cubicBezTo>
                <a:lnTo>
                  <a:pt x="188152" y="3981214"/>
                </a:lnTo>
                <a:cubicBezTo>
                  <a:pt x="84731" y="3981214"/>
                  <a:pt x="0" y="3896481"/>
                  <a:pt x="0" y="3791810"/>
                </a:cubicBezTo>
                <a:lnTo>
                  <a:pt x="0" y="188158"/>
                </a:lnTo>
                <a:cubicBezTo>
                  <a:pt x="0" y="84733"/>
                  <a:pt x="84731" y="0"/>
                  <a:pt x="18815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vert="horz" wrap="square" lIns="182843" tIns="91422" rIns="182843" bIns="91422" rtlCol="0" anchor="ctr">
            <a:noAutofit/>
          </a:bodyPr>
          <a:lstStyle>
            <a:lvl1pPr>
              <a:defRPr lang="en-US" sz="1200" dirty="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A69694F-A5B1-1449-A2B5-E0674170A3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99285" y="1856959"/>
            <a:ext cx="3589352" cy="2282658"/>
          </a:xfrm>
          <a:custGeom>
            <a:avLst/>
            <a:gdLst>
              <a:gd name="connsiteX0" fmla="*/ 0 w 7176834"/>
              <a:gd name="connsiteY0" fmla="*/ 0 h 4565315"/>
              <a:gd name="connsiteX1" fmla="*/ 7176834 w 7176834"/>
              <a:gd name="connsiteY1" fmla="*/ 0 h 4565315"/>
              <a:gd name="connsiteX2" fmla="*/ 7176834 w 7176834"/>
              <a:gd name="connsiteY2" fmla="*/ 4565315 h 4565315"/>
              <a:gd name="connsiteX3" fmla="*/ 0 w 7176834"/>
              <a:gd name="connsiteY3" fmla="*/ 4565315 h 45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6834" h="4565315">
                <a:moveTo>
                  <a:pt x="0" y="0"/>
                </a:moveTo>
                <a:lnTo>
                  <a:pt x="7176834" y="0"/>
                </a:lnTo>
                <a:lnTo>
                  <a:pt x="7176834" y="4565315"/>
                </a:lnTo>
                <a:lnTo>
                  <a:pt x="0" y="4565315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vert="horz" wrap="square" lIns="182843" tIns="91422" rIns="182843" bIns="91422" rtlCol="0" anchor="ctr">
            <a:noAutofit/>
          </a:bodyPr>
          <a:lstStyle>
            <a:lvl1pPr>
              <a:defRPr lang="en-US" sz="1200" dirty="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CAC35E2-2426-4CAF-A17C-531ABD4BBE5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634453" y="2366098"/>
            <a:ext cx="1872993" cy="2479487"/>
          </a:xfrm>
          <a:custGeom>
            <a:avLst/>
            <a:gdLst>
              <a:gd name="connsiteX0" fmla="*/ 119641 w 3745010"/>
              <a:gd name="connsiteY0" fmla="*/ 0 h 4958973"/>
              <a:gd name="connsiteX1" fmla="*/ 3626616 w 3745010"/>
              <a:gd name="connsiteY1" fmla="*/ 0 h 4958973"/>
              <a:gd name="connsiteX2" fmla="*/ 3745010 w 3745010"/>
              <a:gd name="connsiteY2" fmla="*/ 119554 h 4958973"/>
              <a:gd name="connsiteX3" fmla="*/ 3745010 w 3745010"/>
              <a:gd name="connsiteY3" fmla="*/ 4839419 h 4958973"/>
              <a:gd name="connsiteX4" fmla="*/ 3626616 w 3745010"/>
              <a:gd name="connsiteY4" fmla="*/ 4958973 h 4958973"/>
              <a:gd name="connsiteX5" fmla="*/ 119641 w 3745010"/>
              <a:gd name="connsiteY5" fmla="*/ 4958973 h 4958973"/>
              <a:gd name="connsiteX6" fmla="*/ 0 w 3745010"/>
              <a:gd name="connsiteY6" fmla="*/ 4839419 h 4958973"/>
              <a:gd name="connsiteX7" fmla="*/ 0 w 3745010"/>
              <a:gd name="connsiteY7" fmla="*/ 119554 h 4958973"/>
              <a:gd name="connsiteX8" fmla="*/ 119641 w 3745010"/>
              <a:gd name="connsiteY8" fmla="*/ 0 h 4958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45010" h="4958973">
                <a:moveTo>
                  <a:pt x="119641" y="0"/>
                </a:moveTo>
                <a:lnTo>
                  <a:pt x="3626616" y="0"/>
                </a:lnTo>
                <a:cubicBezTo>
                  <a:pt x="3691422" y="0"/>
                  <a:pt x="3745010" y="53550"/>
                  <a:pt x="3745010" y="119554"/>
                </a:cubicBezTo>
                <a:lnTo>
                  <a:pt x="3745010" y="4839419"/>
                </a:lnTo>
                <a:cubicBezTo>
                  <a:pt x="3745010" y="4905423"/>
                  <a:pt x="3691422" y="4958973"/>
                  <a:pt x="3626616" y="4958973"/>
                </a:cubicBezTo>
                <a:lnTo>
                  <a:pt x="119641" y="4958973"/>
                </a:lnTo>
                <a:cubicBezTo>
                  <a:pt x="53589" y="4958973"/>
                  <a:pt x="0" y="4905423"/>
                  <a:pt x="0" y="4839419"/>
                </a:cubicBezTo>
                <a:lnTo>
                  <a:pt x="0" y="119554"/>
                </a:lnTo>
                <a:cubicBezTo>
                  <a:pt x="0" y="53550"/>
                  <a:pt x="53589" y="0"/>
                  <a:pt x="11964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vert="horz" wrap="square" lIns="182843" tIns="91422" rIns="182843" bIns="91422" rtlCol="0" anchor="ctr">
            <a:noAutofit/>
          </a:bodyPr>
          <a:lstStyle>
            <a:lvl1pPr>
              <a:defRPr lang="en-US" sz="1200" dirty="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69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6986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E9132D6-0004-C34B-A570-7AECE00271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54072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5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297959-3DA5-18E1-A068-AEEF9AE3F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F6E1B1-66CD-D332-4C7F-0CEC1ABF0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AC1AE0-B65D-7809-4A9F-EC7900AB6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E1981A-D764-134D-1B68-3072DC4D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F8AE85-4FFA-3DEA-5129-08DFBAFC1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234-75A3-44BD-8E31-F37A8794F6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0201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E9132D6-0004-C34B-A570-7AECE00271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6871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90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E9132D6-0004-C34B-A570-7AECE00271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954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93702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65589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99809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48668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ponsors 20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2EC8C6CB-6688-8EA1-396F-46DC19E549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42" y="5756745"/>
            <a:ext cx="2036450" cy="1069221"/>
          </a:xfrm>
          <a:prstGeom prst="rect">
            <a:avLst/>
          </a:prstGeom>
        </p:spPr>
      </p:pic>
      <p:pic>
        <p:nvPicPr>
          <p:cNvPr id="6" name="Picture 5" descr="A group of logos with text&#10;&#10;Description automatically generated">
            <a:extLst>
              <a:ext uri="{FF2B5EF4-FFF2-40B4-BE49-F238E27FC236}">
                <a16:creationId xmlns:a16="http://schemas.microsoft.com/office/drawing/2014/main" id="{D6125F00-562E-D15D-251C-41A1714F343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207" y="5877670"/>
            <a:ext cx="1722566" cy="904419"/>
          </a:xfrm>
          <a:prstGeom prst="rect">
            <a:avLst/>
          </a:prstGeom>
        </p:spPr>
      </p:pic>
      <p:pic>
        <p:nvPicPr>
          <p:cNvPr id="7" name="Picture 6" descr="A logo with a yellow object and black text&#10;&#10;Description automatically generated">
            <a:extLst>
              <a:ext uri="{FF2B5EF4-FFF2-40B4-BE49-F238E27FC236}">
                <a16:creationId xmlns:a16="http://schemas.microsoft.com/office/drawing/2014/main" id="{1DB46011-5310-D297-A046-9AB20194D47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773" y="549701"/>
            <a:ext cx="2302128" cy="12086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BCC086-13F3-0F5F-731E-F0677E066274}"/>
              </a:ext>
            </a:extLst>
          </p:cNvPr>
          <p:cNvSpPr txBox="1"/>
          <p:nvPr userDrawn="1"/>
        </p:nvSpPr>
        <p:spPr>
          <a:xfrm>
            <a:off x="494957" y="1189635"/>
            <a:ext cx="10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Platinum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881B3C-8866-3918-8374-304B8E441431}"/>
              </a:ext>
            </a:extLst>
          </p:cNvPr>
          <p:cNvSpPr txBox="1"/>
          <p:nvPr userDrawn="1"/>
        </p:nvSpPr>
        <p:spPr>
          <a:xfrm>
            <a:off x="494957" y="311879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078D7D-9ABA-EC16-54C4-7D2ACF1EBC46}"/>
              </a:ext>
            </a:extLst>
          </p:cNvPr>
          <p:cNvSpPr txBox="1"/>
          <p:nvPr userDrawn="1"/>
        </p:nvSpPr>
        <p:spPr>
          <a:xfrm>
            <a:off x="494957" y="5067085"/>
            <a:ext cx="693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Silver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B42AF6-1908-FB21-797A-E7F317A71FCC}"/>
              </a:ext>
            </a:extLst>
          </p:cNvPr>
          <p:cNvSpPr txBox="1"/>
          <p:nvPr userDrawn="1"/>
        </p:nvSpPr>
        <p:spPr>
          <a:xfrm>
            <a:off x="3937240" y="6118567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504F65-2DF7-0113-1D38-42AB287BB761}"/>
              </a:ext>
            </a:extLst>
          </p:cNvPr>
          <p:cNvCxnSpPr/>
          <p:nvPr userDrawn="1"/>
        </p:nvCxnSpPr>
        <p:spPr>
          <a:xfrm>
            <a:off x="0" y="1717517"/>
            <a:ext cx="12192000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2AF102-3F4C-E380-B36D-80DC857DEBA4}"/>
              </a:ext>
            </a:extLst>
          </p:cNvPr>
          <p:cNvCxnSpPr/>
          <p:nvPr userDrawn="1"/>
        </p:nvCxnSpPr>
        <p:spPr>
          <a:xfrm>
            <a:off x="0" y="4700288"/>
            <a:ext cx="12192000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54C50D-B7D3-E136-0E84-C2C153358FF0}"/>
              </a:ext>
            </a:extLst>
          </p:cNvPr>
          <p:cNvCxnSpPr/>
          <p:nvPr userDrawn="1"/>
        </p:nvCxnSpPr>
        <p:spPr>
          <a:xfrm>
            <a:off x="0" y="5803214"/>
            <a:ext cx="12192000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98AAFB4-EBCA-FCF0-E95E-FAAC8F06DC8B}"/>
              </a:ext>
            </a:extLst>
          </p:cNvPr>
          <p:cNvSpPr/>
          <p:nvPr userDrawn="1"/>
        </p:nvSpPr>
        <p:spPr>
          <a:xfrm>
            <a:off x="0" y="-144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+mj-lt"/>
              </a:rPr>
              <a:t>Thanks to our sponsors!</a:t>
            </a:r>
            <a:endParaRPr lang="en-US" sz="3600" dirty="0">
              <a:latin typeface="+mj-lt"/>
            </a:endParaRPr>
          </a:p>
        </p:txBody>
      </p:sp>
      <p:pic>
        <p:nvPicPr>
          <p:cNvPr id="16" name="Picture 15" descr="Logo&#10;&#10;Description automatically generated with low confidence">
            <a:extLst>
              <a:ext uri="{FF2B5EF4-FFF2-40B4-BE49-F238E27FC236}">
                <a16:creationId xmlns:a16="http://schemas.microsoft.com/office/drawing/2014/main" id="{35A99541-A04E-35D1-7385-3DA176B0C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122" y="719346"/>
            <a:ext cx="3341077" cy="902993"/>
          </a:xfrm>
          <a:prstGeom prst="rect">
            <a:avLst/>
          </a:prstGeom>
        </p:spPr>
      </p:pic>
      <p:pic>
        <p:nvPicPr>
          <p:cNvPr id="17" name="Picture 16" descr="Text&#10;&#10;Description automatically generated with low confidence">
            <a:extLst>
              <a:ext uri="{FF2B5EF4-FFF2-40B4-BE49-F238E27FC236}">
                <a16:creationId xmlns:a16="http://schemas.microsoft.com/office/drawing/2014/main" id="{411BA369-A557-BEEA-6DDC-399065B88D6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661" y="2322214"/>
            <a:ext cx="1877936" cy="638102"/>
          </a:xfrm>
          <a:prstGeom prst="rect">
            <a:avLst/>
          </a:prstGeom>
        </p:spPr>
      </p:pic>
      <p:pic>
        <p:nvPicPr>
          <p:cNvPr id="18" name="Picture 17" descr="Logo, icon&#10;&#10;Description automatically generated">
            <a:extLst>
              <a:ext uri="{FF2B5EF4-FFF2-40B4-BE49-F238E27FC236}">
                <a16:creationId xmlns:a16="http://schemas.microsoft.com/office/drawing/2014/main" id="{C9A5347E-3106-5366-C9F6-CFBEE1407074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76" y="2378849"/>
            <a:ext cx="1921988" cy="512530"/>
          </a:xfrm>
          <a:prstGeom prst="rect">
            <a:avLst/>
          </a:prstGeom>
        </p:spPr>
      </p:pic>
      <p:pic>
        <p:nvPicPr>
          <p:cNvPr id="19" name="Picture 18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879055B-8484-174D-8CCC-E5B64BDE919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81" y="3488128"/>
            <a:ext cx="1853163" cy="625163"/>
          </a:xfrm>
          <a:prstGeom prst="rect">
            <a:avLst/>
          </a:prstGeom>
        </p:spPr>
      </p:pic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04CCE626-B052-E707-2B23-CB2C83463AC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811" y="3344746"/>
            <a:ext cx="1816270" cy="700440"/>
          </a:xfrm>
          <a:prstGeom prst="rect">
            <a:avLst/>
          </a:prstGeom>
        </p:spPr>
      </p:pic>
      <p:pic>
        <p:nvPicPr>
          <p:cNvPr id="21" name="Picture 20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4DBD9CA4-201E-A03F-7A7B-56F2A8A52D0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844" y="5004365"/>
            <a:ext cx="1503458" cy="423702"/>
          </a:xfrm>
          <a:prstGeom prst="rect">
            <a:avLst/>
          </a:prstGeom>
        </p:spPr>
      </p:pic>
      <p:pic>
        <p:nvPicPr>
          <p:cNvPr id="22" name="Picture 21" descr="Icon&#10;&#10;Description automatically generated with low confidence">
            <a:extLst>
              <a:ext uri="{FF2B5EF4-FFF2-40B4-BE49-F238E27FC236}">
                <a16:creationId xmlns:a16="http://schemas.microsoft.com/office/drawing/2014/main" id="{4CD6C4CA-73A1-8339-5437-FD39348CEBB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882" y="5043505"/>
            <a:ext cx="1062343" cy="369330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B2C8BED6-1524-760E-AEAE-AD25E89BEC0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274" y="5096012"/>
            <a:ext cx="1581589" cy="291573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5E6A95DB-F73F-50BC-E4B5-C40A145E58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t="39611" b="39604"/>
          <a:stretch/>
        </p:blipFill>
        <p:spPr>
          <a:xfrm>
            <a:off x="9070724" y="6034733"/>
            <a:ext cx="2521296" cy="52405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53E6FA1-64A8-6508-DA33-6C909FA4BE6B}"/>
              </a:ext>
            </a:extLst>
          </p:cNvPr>
          <p:cNvSpPr txBox="1"/>
          <p:nvPr userDrawn="1"/>
        </p:nvSpPr>
        <p:spPr>
          <a:xfrm>
            <a:off x="7397613" y="6125753"/>
            <a:ext cx="140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Organized by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66F9C0-9598-AFEF-7E24-538E0BAD7FDE}"/>
              </a:ext>
            </a:extLst>
          </p:cNvPr>
          <p:cNvSpPr txBox="1"/>
          <p:nvPr userDrawn="1"/>
        </p:nvSpPr>
        <p:spPr>
          <a:xfrm>
            <a:off x="494957" y="6114968"/>
            <a:ext cx="108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SharePint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73ED98D-0D60-E065-692F-360A82345119}"/>
              </a:ext>
            </a:extLst>
          </p:cNvPr>
          <p:cNvCxnSpPr>
            <a:cxnSpLocks/>
          </p:cNvCxnSpPr>
          <p:nvPr userDrawn="1"/>
        </p:nvCxnSpPr>
        <p:spPr>
          <a:xfrm>
            <a:off x="3828583" y="5803214"/>
            <a:ext cx="0" cy="1054786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A589B37-BD03-3521-E4C0-9C095510C1DC}"/>
              </a:ext>
            </a:extLst>
          </p:cNvPr>
          <p:cNvCxnSpPr>
            <a:cxnSpLocks/>
          </p:cNvCxnSpPr>
          <p:nvPr userDrawn="1"/>
        </p:nvCxnSpPr>
        <p:spPr>
          <a:xfrm>
            <a:off x="7336378" y="5802083"/>
            <a:ext cx="0" cy="1054786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A black and red logo&#10;&#10;Description automatically generated">
            <a:extLst>
              <a:ext uri="{FF2B5EF4-FFF2-40B4-BE49-F238E27FC236}">
                <a16:creationId xmlns:a16="http://schemas.microsoft.com/office/drawing/2014/main" id="{2ACB2B2C-4F39-390E-8D62-B8B764075BE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661" y="3221842"/>
            <a:ext cx="1949946" cy="1026676"/>
          </a:xfrm>
          <a:prstGeom prst="rect">
            <a:avLst/>
          </a:prstGeom>
        </p:spPr>
      </p:pic>
      <p:pic>
        <p:nvPicPr>
          <p:cNvPr id="30" name="Picture 29" descr="A blue and orange logo&#10;&#10;Description automatically generated">
            <a:extLst>
              <a:ext uri="{FF2B5EF4-FFF2-40B4-BE49-F238E27FC236}">
                <a16:creationId xmlns:a16="http://schemas.microsoft.com/office/drawing/2014/main" id="{6B6A305E-3B58-434C-6A43-17BBC017DAF4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4" y="2039410"/>
            <a:ext cx="2288537" cy="1203711"/>
          </a:xfrm>
          <a:prstGeom prst="rect">
            <a:avLst/>
          </a:prstGeom>
        </p:spPr>
      </p:pic>
      <p:pic>
        <p:nvPicPr>
          <p:cNvPr id="31" name="Picture 30" descr="A blue and green logo&#10;&#10;Description automatically generated">
            <a:extLst>
              <a:ext uri="{FF2B5EF4-FFF2-40B4-BE49-F238E27FC236}">
                <a16:creationId xmlns:a16="http://schemas.microsoft.com/office/drawing/2014/main" id="{81BA16C3-8D5A-A708-035C-E6A93E2657A5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341" y="4691256"/>
            <a:ext cx="1880355" cy="987186"/>
          </a:xfrm>
          <a:prstGeom prst="rect">
            <a:avLst/>
          </a:prstGeom>
        </p:spPr>
      </p:pic>
      <p:pic>
        <p:nvPicPr>
          <p:cNvPr id="32" name="Picture 31" descr="A logo of a company&#10;&#10;Description automatically generated with medium confidence">
            <a:extLst>
              <a:ext uri="{FF2B5EF4-FFF2-40B4-BE49-F238E27FC236}">
                <a16:creationId xmlns:a16="http://schemas.microsoft.com/office/drawing/2014/main" id="{1BD7575A-F464-2A9B-6D5C-55B7760BA6F7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953" y="4786786"/>
            <a:ext cx="1795589" cy="94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EFDBC1-A6C3-39A6-6E27-93A789250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7B1D24-46D0-006F-B033-C96FEFDF1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FC26E2-3E4F-EB7B-6814-3C05D4C4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01AAE9-4426-6E30-80B6-A27B23D2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7A095C-C8BB-D709-5322-E2777C6D9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234-75A3-44BD-8E31-F37A8794F6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75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735E2C-E6F2-4D31-AE08-D77E7D797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7B39E8-EA29-2E23-5BA9-790004A56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17B460-1261-3772-ED4F-47906205D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DB3C32-E57D-5405-6D21-9F14BD190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E72528-98E5-F9E8-A14E-02BED72A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D574ED-10C9-5388-E1A6-B3D738A75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234-75A3-44BD-8E31-F37A8794F6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17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961420-5DD2-F9F9-EB75-B09AEAEEC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26D0E1-9DAB-1DE7-11DC-48326985E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96B102-FB35-D3C3-EECA-173B12A5E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62E8A4-2506-DF32-1206-38D1F1A37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B81971-7E7E-15A0-67A9-ADA8EA3A3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7C5E55B-EE72-8BCD-A8D1-0D5992130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2F6A17-DCDE-E1FA-C0C0-D647B31E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D6E6F85-4678-007F-F38D-B656CB5AB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234-75A3-44BD-8E31-F37A8794F6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62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82A7C-DC38-F7F4-B31E-44EC42D3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76D506-F655-7649-8747-306FB8DCB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4F4524-C7E7-55AB-7520-D85B4A616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F496BD-CE62-BE16-8ECE-154AD8C9D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234-75A3-44BD-8E31-F37A8794F6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065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5C87EF-1A80-71D9-13BE-733A83CC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7DB2FE3-B1A5-77B1-9DF8-72B51EDD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D852CB-F3CD-4E0C-4C88-FA343043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234-75A3-44BD-8E31-F37A8794F6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377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7B6013-E189-7C83-C418-48BBF5372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67CA62-C65F-C0AF-5FD4-85AF368F0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F14C8F-72B5-B005-33F8-60B9979B2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68E5B5-7651-6A4F-951B-55749F96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5A057D-41DF-D261-BB75-B16BA9F1E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4E22B1-600E-E4C3-650D-468D2828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234-75A3-44BD-8E31-F37A8794F6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537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1914DB-D1B2-4488-1A8F-456D9D66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DEEA5BC-2BE7-0D9A-5C84-CD690ECBA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CB4BE8-CDB6-E686-0264-B82EC7F19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FD4BBB-12DE-35B7-38EE-963F7004B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EF3FB2-03F4-0C83-C1FF-185FCB704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8A7DB5-D4A3-94BE-96C4-773EC8662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234-75A3-44BD-8E31-F37A8794F6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524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1FE0C7F-143E-C7C6-585A-58766CE7D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985BC6-D072-D772-6939-02EDE31B0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F3A791-4FF7-A2B4-95F9-8845B216A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0DF587-36E7-C38B-1128-71CB66DE5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C948D8-3451-BDBE-BC44-8EEB3E20E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234-75A3-44BD-8E31-F37A8794F62A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985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678" r:id="rId13"/>
    <p:sldLayoutId id="2147483679" r:id="rId14"/>
    <p:sldLayoutId id="2147483680" r:id="rId15"/>
    <p:sldLayoutId id="2147483681" r:id="rId16"/>
    <p:sldLayoutId id="2147483691" r:id="rId17"/>
    <p:sldLayoutId id="2147483673" r:id="rId18"/>
    <p:sldLayoutId id="2147483674" r:id="rId19"/>
    <p:sldLayoutId id="2147483675" r:id="rId20"/>
    <p:sldLayoutId id="2147483676" r:id="rId21"/>
    <p:sldLayoutId id="2147483683" r:id="rId22"/>
    <p:sldLayoutId id="2147483686" r:id="rId23"/>
    <p:sldLayoutId id="2147483687" r:id="rId24"/>
    <p:sldLayoutId id="2147483719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6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llabonists.io/" TargetMode="External"/><Relationship Id="rId5" Type="http://schemas.openxmlformats.org/officeDocument/2006/relationships/hyperlink" Target="https://www.linkedin.com/company/collabonists/" TargetMode="External"/><Relationship Id="rId4" Type="http://schemas.openxmlformats.org/officeDocument/2006/relationships/hyperlink" Target="https://github.com/collabonists/CollabDays2023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hyperlink" Target="mailto:td@collabonists.io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33F234D-4C48-4C11-BC5A-BF2D7F03ADF8}"/>
              </a:ext>
            </a:extLst>
          </p:cNvPr>
          <p:cNvSpPr txBox="1"/>
          <p:nvPr/>
        </p:nvSpPr>
        <p:spPr>
          <a:xfrm>
            <a:off x="779556" y="2874254"/>
            <a:ext cx="10398069" cy="1323439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>
            <a:solidFill>
              <a:srgbClr val="20496F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GB" sz="4000" b="0" i="0" dirty="0">
                <a:solidFill>
                  <a:srgbClr val="333333"/>
                </a:solidFill>
                <a:effectLst/>
                <a:latin typeface="+mj-lt"/>
              </a:rPr>
              <a:t>License Monitoring and Auditing with PowerShell and Power Platform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7F6843-3211-47E2-9F35-52695DE828E4}"/>
              </a:ext>
            </a:extLst>
          </p:cNvPr>
          <p:cNvSpPr txBox="1"/>
          <p:nvPr/>
        </p:nvSpPr>
        <p:spPr>
          <a:xfrm>
            <a:off x="779555" y="5384213"/>
            <a:ext cx="10398069" cy="523220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>
            <a:solidFill>
              <a:srgbClr val="20496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Danny Davis, Tatjana Davis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2" name="Picture 4" descr="Logo&#10;&#10;Description automatically generated">
            <a:extLst>
              <a:ext uri="{FF2B5EF4-FFF2-40B4-BE49-F238E27FC236}">
                <a16:creationId xmlns:a16="http://schemas.microsoft.com/office/drawing/2014/main" id="{D886CD23-08A4-CECE-80FC-5214A5131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8590" y="382685"/>
            <a:ext cx="1459035" cy="1363721"/>
          </a:xfrm>
          <a:prstGeom prst="rect">
            <a:avLst/>
          </a:prstGeom>
        </p:spPr>
      </p:pic>
      <p:pic>
        <p:nvPicPr>
          <p:cNvPr id="3" name="Picture 1" descr="Icon&#10;&#10;Description automatically generated">
            <a:extLst>
              <a:ext uri="{FF2B5EF4-FFF2-40B4-BE49-F238E27FC236}">
                <a16:creationId xmlns:a16="http://schemas.microsoft.com/office/drawing/2014/main" id="{33C8989F-7382-D891-A6AB-46C65FA42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56" y="664062"/>
            <a:ext cx="3470071" cy="102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68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0" y="0"/>
            <a:ext cx="10515600" cy="1325563"/>
          </a:xfrm>
        </p:spPr>
        <p:txBody>
          <a:bodyPr/>
          <a:lstStyle/>
          <a:p>
            <a:r>
              <a:rPr lang="en-GB" dirty="0"/>
              <a:t>License Assignment Process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49D97B-4B19-A075-72E4-42FDCE8A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234-75A3-44BD-8E31-F37A8794F62A}" type="slidenum">
              <a:rPr lang="de-DE" smtClean="0"/>
              <a:t>10</a:t>
            </a:fld>
            <a:endParaRPr lang="de-DE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E410D919-DBB1-013A-C77B-D150CBE4A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" y="1670539"/>
            <a:ext cx="6261771" cy="1736481"/>
          </a:xfrm>
          <a:custGeom>
            <a:avLst/>
            <a:gdLst>
              <a:gd name="T0" fmla="*/ 8657 w 10050"/>
              <a:gd name="T1" fmla="*/ 0 h 2788"/>
              <a:gd name="T2" fmla="*/ 7263 w 10050"/>
              <a:gd name="T3" fmla="*/ 1394 h 2788"/>
              <a:gd name="T4" fmla="*/ 6917 w 10050"/>
              <a:gd name="T5" fmla="*/ 1740 h 2788"/>
              <a:gd name="T6" fmla="*/ 0 w 10050"/>
              <a:gd name="T7" fmla="*/ 1740 h 2788"/>
              <a:gd name="T8" fmla="*/ 0 w 10050"/>
              <a:gd name="T9" fmla="*/ 2086 h 2788"/>
              <a:gd name="T10" fmla="*/ 6917 w 10050"/>
              <a:gd name="T11" fmla="*/ 2086 h 2788"/>
              <a:gd name="T12" fmla="*/ 7609 w 10050"/>
              <a:gd name="T13" fmla="*/ 1394 h 2788"/>
              <a:gd name="T14" fmla="*/ 8657 w 10050"/>
              <a:gd name="T15" fmla="*/ 346 h 2788"/>
              <a:gd name="T16" fmla="*/ 9704 w 10050"/>
              <a:gd name="T17" fmla="*/ 1394 h 2788"/>
              <a:gd name="T18" fmla="*/ 8657 w 10050"/>
              <a:gd name="T19" fmla="*/ 2441 h 2788"/>
              <a:gd name="T20" fmla="*/ 8657 w 10050"/>
              <a:gd name="T21" fmla="*/ 2787 h 2788"/>
              <a:gd name="T22" fmla="*/ 10049 w 10050"/>
              <a:gd name="T23" fmla="*/ 1394 h 2788"/>
              <a:gd name="T24" fmla="*/ 8657 w 10050"/>
              <a:gd name="T25" fmla="*/ 0 h 2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50" h="2788">
                <a:moveTo>
                  <a:pt x="8657" y="0"/>
                </a:moveTo>
                <a:cubicBezTo>
                  <a:pt x="7888" y="0"/>
                  <a:pt x="7263" y="625"/>
                  <a:pt x="7263" y="1394"/>
                </a:cubicBezTo>
                <a:cubicBezTo>
                  <a:pt x="7263" y="1584"/>
                  <a:pt x="7108" y="1740"/>
                  <a:pt x="6917" y="1740"/>
                </a:cubicBezTo>
                <a:lnTo>
                  <a:pt x="0" y="1740"/>
                </a:lnTo>
                <a:lnTo>
                  <a:pt x="0" y="2086"/>
                </a:lnTo>
                <a:lnTo>
                  <a:pt x="6917" y="2086"/>
                </a:lnTo>
                <a:cubicBezTo>
                  <a:pt x="7299" y="2086"/>
                  <a:pt x="7609" y="1775"/>
                  <a:pt x="7609" y="1394"/>
                </a:cubicBezTo>
                <a:cubicBezTo>
                  <a:pt x="7609" y="816"/>
                  <a:pt x="8079" y="346"/>
                  <a:pt x="8657" y="346"/>
                </a:cubicBezTo>
                <a:cubicBezTo>
                  <a:pt x="9234" y="346"/>
                  <a:pt x="9704" y="816"/>
                  <a:pt x="9704" y="1394"/>
                </a:cubicBezTo>
                <a:cubicBezTo>
                  <a:pt x="9704" y="1971"/>
                  <a:pt x="9234" y="2441"/>
                  <a:pt x="8657" y="2441"/>
                </a:cubicBezTo>
                <a:lnTo>
                  <a:pt x="8657" y="2787"/>
                </a:lnTo>
                <a:cubicBezTo>
                  <a:pt x="9425" y="2787"/>
                  <a:pt x="10049" y="2162"/>
                  <a:pt x="10049" y="1394"/>
                </a:cubicBezTo>
                <a:cubicBezTo>
                  <a:pt x="10049" y="625"/>
                  <a:pt x="9425" y="0"/>
                  <a:pt x="865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>
              <a:latin typeface="+mj-lt"/>
            </a:endParaRPr>
          </a:p>
        </p:txBody>
      </p:sp>
      <p:sp>
        <p:nvSpPr>
          <p:cNvPr id="5" name="Freeform 69">
            <a:extLst>
              <a:ext uri="{FF2B5EF4-FFF2-40B4-BE49-F238E27FC236}">
                <a16:creationId xmlns:a16="http://schemas.microsoft.com/office/drawing/2014/main" id="{BC5ABE6E-47FB-5C8B-11B9-62684203A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6041" y="3772451"/>
            <a:ext cx="576995" cy="576995"/>
          </a:xfrm>
          <a:custGeom>
            <a:avLst/>
            <a:gdLst>
              <a:gd name="T0" fmla="*/ 337 w 927"/>
              <a:gd name="T1" fmla="*/ 695 h 927"/>
              <a:gd name="T2" fmla="*/ 322 w 927"/>
              <a:gd name="T3" fmla="*/ 701 h 927"/>
              <a:gd name="T4" fmla="*/ 259 w 927"/>
              <a:gd name="T5" fmla="*/ 764 h 927"/>
              <a:gd name="T6" fmla="*/ 253 w 927"/>
              <a:gd name="T7" fmla="*/ 779 h 927"/>
              <a:gd name="T8" fmla="*/ 274 w 927"/>
              <a:gd name="T9" fmla="*/ 800 h 927"/>
              <a:gd name="T10" fmla="*/ 289 w 927"/>
              <a:gd name="T11" fmla="*/ 794 h 927"/>
              <a:gd name="T12" fmla="*/ 352 w 927"/>
              <a:gd name="T13" fmla="*/ 731 h 927"/>
              <a:gd name="T14" fmla="*/ 358 w 927"/>
              <a:gd name="T15" fmla="*/ 716 h 927"/>
              <a:gd name="T16" fmla="*/ 337 w 927"/>
              <a:gd name="T17" fmla="*/ 695 h 927"/>
              <a:gd name="T18" fmla="*/ 527 w 927"/>
              <a:gd name="T19" fmla="*/ 851 h 927"/>
              <a:gd name="T20" fmla="*/ 404 w 927"/>
              <a:gd name="T21" fmla="*/ 553 h 927"/>
              <a:gd name="T22" fmla="*/ 843 w 927"/>
              <a:gd name="T23" fmla="*/ 113 h 927"/>
              <a:gd name="T24" fmla="*/ 527 w 927"/>
              <a:gd name="T25" fmla="*/ 851 h 927"/>
              <a:gd name="T26" fmla="*/ 75 w 927"/>
              <a:gd name="T27" fmla="*/ 400 h 927"/>
              <a:gd name="T28" fmla="*/ 813 w 927"/>
              <a:gd name="T29" fmla="*/ 83 h 927"/>
              <a:gd name="T30" fmla="*/ 374 w 927"/>
              <a:gd name="T31" fmla="*/ 523 h 927"/>
              <a:gd name="T32" fmla="*/ 75 w 927"/>
              <a:gd name="T33" fmla="*/ 400 h 927"/>
              <a:gd name="T34" fmla="*/ 926 w 927"/>
              <a:gd name="T35" fmla="*/ 21 h 927"/>
              <a:gd name="T36" fmla="*/ 906 w 927"/>
              <a:gd name="T37" fmla="*/ 0 h 927"/>
              <a:gd name="T38" fmla="*/ 897 w 927"/>
              <a:gd name="T39" fmla="*/ 2 h 927"/>
              <a:gd name="T40" fmla="*/ 13 w 927"/>
              <a:gd name="T41" fmla="*/ 380 h 927"/>
              <a:gd name="T42" fmla="*/ 13 w 927"/>
              <a:gd name="T43" fmla="*/ 381 h 927"/>
              <a:gd name="T44" fmla="*/ 12 w 927"/>
              <a:gd name="T45" fmla="*/ 381 h 927"/>
              <a:gd name="T46" fmla="*/ 0 w 927"/>
              <a:gd name="T47" fmla="*/ 400 h 927"/>
              <a:gd name="T48" fmla="*/ 15 w 927"/>
              <a:gd name="T49" fmla="*/ 420 h 927"/>
              <a:gd name="T50" fmla="*/ 363 w 927"/>
              <a:gd name="T51" fmla="*/ 563 h 927"/>
              <a:gd name="T52" fmla="*/ 506 w 927"/>
              <a:gd name="T53" fmla="*/ 911 h 927"/>
              <a:gd name="T54" fmla="*/ 527 w 927"/>
              <a:gd name="T55" fmla="*/ 926 h 927"/>
              <a:gd name="T56" fmla="*/ 546 w 927"/>
              <a:gd name="T57" fmla="*/ 914 h 927"/>
              <a:gd name="T58" fmla="*/ 925 w 927"/>
              <a:gd name="T59" fmla="*/ 30 h 927"/>
              <a:gd name="T60" fmla="*/ 924 w 927"/>
              <a:gd name="T61" fmla="*/ 30 h 927"/>
              <a:gd name="T62" fmla="*/ 926 w 927"/>
              <a:gd name="T63" fmla="*/ 21 h 927"/>
              <a:gd name="T64" fmla="*/ 204 w 927"/>
              <a:gd name="T65" fmla="*/ 626 h 927"/>
              <a:gd name="T66" fmla="*/ 226 w 927"/>
              <a:gd name="T67" fmla="*/ 604 h 927"/>
              <a:gd name="T68" fmla="*/ 232 w 927"/>
              <a:gd name="T69" fmla="*/ 589 h 927"/>
              <a:gd name="T70" fmla="*/ 210 w 927"/>
              <a:gd name="T71" fmla="*/ 569 h 927"/>
              <a:gd name="T72" fmla="*/ 196 w 927"/>
              <a:gd name="T73" fmla="*/ 575 h 927"/>
              <a:gd name="T74" fmla="*/ 174 w 927"/>
              <a:gd name="T75" fmla="*/ 595 h 927"/>
              <a:gd name="T76" fmla="*/ 168 w 927"/>
              <a:gd name="T77" fmla="*/ 611 h 927"/>
              <a:gd name="T78" fmla="*/ 190 w 927"/>
              <a:gd name="T79" fmla="*/ 632 h 927"/>
              <a:gd name="T80" fmla="*/ 204 w 927"/>
              <a:gd name="T81" fmla="*/ 626 h 927"/>
              <a:gd name="T82" fmla="*/ 337 w 927"/>
              <a:gd name="T83" fmla="*/ 611 h 927"/>
              <a:gd name="T84" fmla="*/ 316 w 927"/>
              <a:gd name="T85" fmla="*/ 589 h 927"/>
              <a:gd name="T86" fmla="*/ 301 w 927"/>
              <a:gd name="T87" fmla="*/ 595 h 927"/>
              <a:gd name="T88" fmla="*/ 91 w 927"/>
              <a:gd name="T89" fmla="*/ 807 h 927"/>
              <a:gd name="T90" fmla="*/ 84 w 927"/>
              <a:gd name="T91" fmla="*/ 821 h 927"/>
              <a:gd name="T92" fmla="*/ 105 w 927"/>
              <a:gd name="T93" fmla="*/ 842 h 927"/>
              <a:gd name="T94" fmla="*/ 120 w 927"/>
              <a:gd name="T95" fmla="*/ 836 h 927"/>
              <a:gd name="T96" fmla="*/ 331 w 927"/>
              <a:gd name="T97" fmla="*/ 626 h 927"/>
              <a:gd name="T98" fmla="*/ 337 w 927"/>
              <a:gd name="T99" fmla="*/ 611 h 9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27" h="927">
                <a:moveTo>
                  <a:pt x="337" y="695"/>
                </a:moveTo>
                <a:cubicBezTo>
                  <a:pt x="331" y="695"/>
                  <a:pt x="326" y="697"/>
                  <a:pt x="322" y="701"/>
                </a:cubicBezTo>
                <a:lnTo>
                  <a:pt x="259" y="764"/>
                </a:lnTo>
                <a:cubicBezTo>
                  <a:pt x="255" y="768"/>
                  <a:pt x="253" y="773"/>
                  <a:pt x="253" y="779"/>
                </a:cubicBezTo>
                <a:cubicBezTo>
                  <a:pt x="253" y="791"/>
                  <a:pt x="262" y="800"/>
                  <a:pt x="274" y="800"/>
                </a:cubicBezTo>
                <a:cubicBezTo>
                  <a:pt x="279" y="800"/>
                  <a:pt x="285" y="798"/>
                  <a:pt x="289" y="794"/>
                </a:cubicBezTo>
                <a:lnTo>
                  <a:pt x="352" y="731"/>
                </a:lnTo>
                <a:cubicBezTo>
                  <a:pt x="355" y="727"/>
                  <a:pt x="358" y="721"/>
                  <a:pt x="358" y="716"/>
                </a:cubicBezTo>
                <a:cubicBezTo>
                  <a:pt x="358" y="704"/>
                  <a:pt x="349" y="695"/>
                  <a:pt x="337" y="695"/>
                </a:cubicBezTo>
                <a:close/>
                <a:moveTo>
                  <a:pt x="527" y="851"/>
                </a:moveTo>
                <a:lnTo>
                  <a:pt x="404" y="553"/>
                </a:lnTo>
                <a:lnTo>
                  <a:pt x="843" y="113"/>
                </a:lnTo>
                <a:lnTo>
                  <a:pt x="527" y="851"/>
                </a:lnTo>
                <a:close/>
                <a:moveTo>
                  <a:pt x="75" y="400"/>
                </a:moveTo>
                <a:lnTo>
                  <a:pt x="813" y="83"/>
                </a:lnTo>
                <a:lnTo>
                  <a:pt x="374" y="523"/>
                </a:lnTo>
                <a:lnTo>
                  <a:pt x="75" y="400"/>
                </a:lnTo>
                <a:close/>
                <a:moveTo>
                  <a:pt x="926" y="21"/>
                </a:moveTo>
                <a:cubicBezTo>
                  <a:pt x="926" y="9"/>
                  <a:pt x="917" y="0"/>
                  <a:pt x="906" y="0"/>
                </a:cubicBezTo>
                <a:cubicBezTo>
                  <a:pt x="902" y="0"/>
                  <a:pt x="899" y="1"/>
                  <a:pt x="897" y="2"/>
                </a:cubicBezTo>
                <a:lnTo>
                  <a:pt x="13" y="380"/>
                </a:lnTo>
                <a:cubicBezTo>
                  <a:pt x="13" y="381"/>
                  <a:pt x="13" y="381"/>
                  <a:pt x="13" y="381"/>
                </a:cubicBezTo>
                <a:lnTo>
                  <a:pt x="12" y="381"/>
                </a:lnTo>
                <a:cubicBezTo>
                  <a:pt x="5" y="385"/>
                  <a:pt x="0" y="392"/>
                  <a:pt x="0" y="400"/>
                </a:cubicBezTo>
                <a:cubicBezTo>
                  <a:pt x="0" y="410"/>
                  <a:pt x="7" y="417"/>
                  <a:pt x="15" y="420"/>
                </a:cubicBezTo>
                <a:lnTo>
                  <a:pt x="363" y="563"/>
                </a:lnTo>
                <a:lnTo>
                  <a:pt x="506" y="911"/>
                </a:lnTo>
                <a:cubicBezTo>
                  <a:pt x="509" y="920"/>
                  <a:pt x="517" y="926"/>
                  <a:pt x="527" y="926"/>
                </a:cubicBezTo>
                <a:cubicBezTo>
                  <a:pt x="535" y="926"/>
                  <a:pt x="542" y="921"/>
                  <a:pt x="546" y="914"/>
                </a:cubicBezTo>
                <a:lnTo>
                  <a:pt x="925" y="30"/>
                </a:lnTo>
                <a:lnTo>
                  <a:pt x="924" y="30"/>
                </a:lnTo>
                <a:cubicBezTo>
                  <a:pt x="925" y="27"/>
                  <a:pt x="926" y="24"/>
                  <a:pt x="926" y="21"/>
                </a:cubicBezTo>
                <a:close/>
                <a:moveTo>
                  <a:pt x="204" y="626"/>
                </a:moveTo>
                <a:lnTo>
                  <a:pt x="226" y="604"/>
                </a:lnTo>
                <a:cubicBezTo>
                  <a:pt x="229" y="600"/>
                  <a:pt x="232" y="595"/>
                  <a:pt x="232" y="589"/>
                </a:cubicBezTo>
                <a:cubicBezTo>
                  <a:pt x="232" y="578"/>
                  <a:pt x="222" y="569"/>
                  <a:pt x="210" y="569"/>
                </a:cubicBezTo>
                <a:cubicBezTo>
                  <a:pt x="205" y="569"/>
                  <a:pt x="199" y="571"/>
                  <a:pt x="196" y="575"/>
                </a:cubicBezTo>
                <a:lnTo>
                  <a:pt x="174" y="595"/>
                </a:lnTo>
                <a:cubicBezTo>
                  <a:pt x="171" y="599"/>
                  <a:pt x="168" y="605"/>
                  <a:pt x="168" y="611"/>
                </a:cubicBezTo>
                <a:cubicBezTo>
                  <a:pt x="168" y="622"/>
                  <a:pt x="178" y="632"/>
                  <a:pt x="190" y="632"/>
                </a:cubicBezTo>
                <a:cubicBezTo>
                  <a:pt x="195" y="632"/>
                  <a:pt x="201" y="629"/>
                  <a:pt x="204" y="626"/>
                </a:cubicBezTo>
                <a:close/>
                <a:moveTo>
                  <a:pt x="337" y="611"/>
                </a:moveTo>
                <a:cubicBezTo>
                  <a:pt x="337" y="599"/>
                  <a:pt x="327" y="589"/>
                  <a:pt x="316" y="589"/>
                </a:cubicBezTo>
                <a:cubicBezTo>
                  <a:pt x="310" y="589"/>
                  <a:pt x="305" y="592"/>
                  <a:pt x="301" y="595"/>
                </a:cubicBezTo>
                <a:lnTo>
                  <a:pt x="91" y="807"/>
                </a:lnTo>
                <a:cubicBezTo>
                  <a:pt x="86" y="810"/>
                  <a:pt x="84" y="815"/>
                  <a:pt x="84" y="821"/>
                </a:cubicBezTo>
                <a:cubicBezTo>
                  <a:pt x="84" y="833"/>
                  <a:pt x="93" y="842"/>
                  <a:pt x="105" y="842"/>
                </a:cubicBezTo>
                <a:cubicBezTo>
                  <a:pt x="111" y="842"/>
                  <a:pt x="116" y="840"/>
                  <a:pt x="120" y="836"/>
                </a:cubicBezTo>
                <a:lnTo>
                  <a:pt x="331" y="626"/>
                </a:lnTo>
                <a:cubicBezTo>
                  <a:pt x="334" y="622"/>
                  <a:pt x="337" y="616"/>
                  <a:pt x="337" y="6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>
              <a:latin typeface="+mj-lt"/>
            </a:endParaRPr>
          </a:p>
        </p:txBody>
      </p:sp>
      <p:sp>
        <p:nvSpPr>
          <p:cNvPr id="6" name="Freeform 70">
            <a:extLst>
              <a:ext uri="{FF2B5EF4-FFF2-40B4-BE49-F238E27FC236}">
                <a16:creationId xmlns:a16="http://schemas.microsoft.com/office/drawing/2014/main" id="{B5DB7313-9091-AA85-C842-E2CC5A295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6041" y="5247909"/>
            <a:ext cx="576995" cy="571500"/>
          </a:xfrm>
          <a:custGeom>
            <a:avLst/>
            <a:gdLst>
              <a:gd name="T0" fmla="*/ 590 w 927"/>
              <a:gd name="T1" fmla="*/ 539 h 919"/>
              <a:gd name="T2" fmla="*/ 337 w 927"/>
              <a:gd name="T3" fmla="*/ 581 h 919"/>
              <a:gd name="T4" fmla="*/ 337 w 927"/>
              <a:gd name="T5" fmla="*/ 623 h 919"/>
              <a:gd name="T6" fmla="*/ 632 w 927"/>
              <a:gd name="T7" fmla="*/ 581 h 919"/>
              <a:gd name="T8" fmla="*/ 590 w 927"/>
              <a:gd name="T9" fmla="*/ 497 h 919"/>
              <a:gd name="T10" fmla="*/ 295 w 927"/>
              <a:gd name="T11" fmla="*/ 539 h 919"/>
              <a:gd name="T12" fmla="*/ 337 w 927"/>
              <a:gd name="T13" fmla="*/ 623 h 919"/>
              <a:gd name="T14" fmla="*/ 328 w 927"/>
              <a:gd name="T15" fmla="*/ 97 h 919"/>
              <a:gd name="T16" fmla="*/ 344 w 927"/>
              <a:gd name="T17" fmla="*/ 154 h 919"/>
              <a:gd name="T18" fmla="*/ 323 w 927"/>
              <a:gd name="T19" fmla="*/ 190 h 919"/>
              <a:gd name="T20" fmla="*/ 265 w 927"/>
              <a:gd name="T21" fmla="*/ 206 h 919"/>
              <a:gd name="T22" fmla="*/ 323 w 927"/>
              <a:gd name="T23" fmla="*/ 190 h 919"/>
              <a:gd name="T24" fmla="*/ 42 w 927"/>
              <a:gd name="T25" fmla="*/ 370 h 919"/>
              <a:gd name="T26" fmla="*/ 884 w 927"/>
              <a:gd name="T27" fmla="*/ 286 h 919"/>
              <a:gd name="T28" fmla="*/ 800 w 927"/>
              <a:gd name="T29" fmla="*/ 876 h 919"/>
              <a:gd name="T30" fmla="*/ 126 w 927"/>
              <a:gd name="T31" fmla="*/ 412 h 919"/>
              <a:gd name="T32" fmla="*/ 800 w 927"/>
              <a:gd name="T33" fmla="*/ 876 h 919"/>
              <a:gd name="T34" fmla="*/ 350 w 927"/>
              <a:gd name="T35" fmla="*/ 60 h 919"/>
              <a:gd name="T36" fmla="*/ 341 w 927"/>
              <a:gd name="T37" fmla="*/ 244 h 919"/>
              <a:gd name="T38" fmla="*/ 245 w 927"/>
              <a:gd name="T39" fmla="*/ 242 h 919"/>
              <a:gd name="T40" fmla="*/ 195 w 927"/>
              <a:gd name="T41" fmla="*/ 244 h 919"/>
              <a:gd name="T42" fmla="*/ 668 w 927"/>
              <a:gd name="T43" fmla="*/ 244 h 919"/>
              <a:gd name="T44" fmla="*/ 459 w 927"/>
              <a:gd name="T45" fmla="*/ 123 h 919"/>
              <a:gd name="T46" fmla="*/ 683 w 927"/>
              <a:gd name="T47" fmla="*/ 130 h 919"/>
              <a:gd name="T48" fmla="*/ 758 w 927"/>
              <a:gd name="T49" fmla="*/ 244 h 919"/>
              <a:gd name="T50" fmla="*/ 698 w 927"/>
              <a:gd name="T51" fmla="*/ 213 h 919"/>
              <a:gd name="T52" fmla="*/ 694 w 927"/>
              <a:gd name="T53" fmla="*/ 170 h 919"/>
              <a:gd name="T54" fmla="*/ 656 w 927"/>
              <a:gd name="T55" fmla="*/ 188 h 919"/>
              <a:gd name="T56" fmla="*/ 602 w 927"/>
              <a:gd name="T57" fmla="*/ 151 h 919"/>
              <a:gd name="T58" fmla="*/ 884 w 927"/>
              <a:gd name="T59" fmla="*/ 244 h 919"/>
              <a:gd name="T60" fmla="*/ 775 w 927"/>
              <a:gd name="T61" fmla="*/ 148 h 919"/>
              <a:gd name="T62" fmla="*/ 544 w 927"/>
              <a:gd name="T63" fmla="*/ 124 h 919"/>
              <a:gd name="T64" fmla="*/ 255 w 927"/>
              <a:gd name="T65" fmla="*/ 54 h 919"/>
              <a:gd name="T66" fmla="*/ 126 w 927"/>
              <a:gd name="T67" fmla="*/ 244 h 919"/>
              <a:gd name="T68" fmla="*/ 0 w 927"/>
              <a:gd name="T69" fmla="*/ 286 h 919"/>
              <a:gd name="T70" fmla="*/ 42 w 927"/>
              <a:gd name="T71" fmla="*/ 412 h 919"/>
              <a:gd name="T72" fmla="*/ 84 w 927"/>
              <a:gd name="T73" fmla="*/ 876 h 919"/>
              <a:gd name="T74" fmla="*/ 800 w 927"/>
              <a:gd name="T75" fmla="*/ 918 h 919"/>
              <a:gd name="T76" fmla="*/ 842 w 927"/>
              <a:gd name="T77" fmla="*/ 412 h 919"/>
              <a:gd name="T78" fmla="*/ 926 w 927"/>
              <a:gd name="T79" fmla="*/ 370 h 919"/>
              <a:gd name="T80" fmla="*/ 884 w 927"/>
              <a:gd name="T81" fmla="*/ 244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27" h="919">
                <a:moveTo>
                  <a:pt x="337" y="539"/>
                </a:moveTo>
                <a:lnTo>
                  <a:pt x="590" y="539"/>
                </a:lnTo>
                <a:lnTo>
                  <a:pt x="590" y="581"/>
                </a:lnTo>
                <a:lnTo>
                  <a:pt x="337" y="581"/>
                </a:lnTo>
                <a:lnTo>
                  <a:pt x="337" y="539"/>
                </a:lnTo>
                <a:close/>
                <a:moveTo>
                  <a:pt x="337" y="623"/>
                </a:moveTo>
                <a:lnTo>
                  <a:pt x="590" y="623"/>
                </a:lnTo>
                <a:cubicBezTo>
                  <a:pt x="613" y="623"/>
                  <a:pt x="632" y="604"/>
                  <a:pt x="632" y="581"/>
                </a:cubicBezTo>
                <a:lnTo>
                  <a:pt x="632" y="539"/>
                </a:lnTo>
                <a:cubicBezTo>
                  <a:pt x="632" y="516"/>
                  <a:pt x="613" y="497"/>
                  <a:pt x="590" y="497"/>
                </a:cubicBezTo>
                <a:lnTo>
                  <a:pt x="337" y="497"/>
                </a:lnTo>
                <a:cubicBezTo>
                  <a:pt x="314" y="497"/>
                  <a:pt x="295" y="516"/>
                  <a:pt x="295" y="539"/>
                </a:cubicBezTo>
                <a:lnTo>
                  <a:pt x="295" y="581"/>
                </a:lnTo>
                <a:cubicBezTo>
                  <a:pt x="295" y="604"/>
                  <a:pt x="314" y="623"/>
                  <a:pt x="337" y="623"/>
                </a:cubicBezTo>
                <a:close/>
                <a:moveTo>
                  <a:pt x="365" y="117"/>
                </a:moveTo>
                <a:lnTo>
                  <a:pt x="328" y="97"/>
                </a:lnTo>
                <a:lnTo>
                  <a:pt x="308" y="133"/>
                </a:lnTo>
                <a:lnTo>
                  <a:pt x="344" y="154"/>
                </a:lnTo>
                <a:lnTo>
                  <a:pt x="365" y="117"/>
                </a:lnTo>
                <a:close/>
                <a:moveTo>
                  <a:pt x="323" y="190"/>
                </a:moveTo>
                <a:lnTo>
                  <a:pt x="286" y="169"/>
                </a:lnTo>
                <a:lnTo>
                  <a:pt x="265" y="206"/>
                </a:lnTo>
                <a:lnTo>
                  <a:pt x="302" y="227"/>
                </a:lnTo>
                <a:lnTo>
                  <a:pt x="323" y="190"/>
                </a:lnTo>
                <a:close/>
                <a:moveTo>
                  <a:pt x="884" y="370"/>
                </a:moveTo>
                <a:lnTo>
                  <a:pt x="42" y="370"/>
                </a:lnTo>
                <a:lnTo>
                  <a:pt x="42" y="286"/>
                </a:lnTo>
                <a:lnTo>
                  <a:pt x="884" y="286"/>
                </a:lnTo>
                <a:lnTo>
                  <a:pt x="884" y="370"/>
                </a:lnTo>
                <a:close/>
                <a:moveTo>
                  <a:pt x="800" y="876"/>
                </a:moveTo>
                <a:lnTo>
                  <a:pt x="126" y="876"/>
                </a:lnTo>
                <a:lnTo>
                  <a:pt x="126" y="412"/>
                </a:lnTo>
                <a:lnTo>
                  <a:pt x="800" y="412"/>
                </a:lnTo>
                <a:lnTo>
                  <a:pt x="800" y="876"/>
                </a:lnTo>
                <a:close/>
                <a:moveTo>
                  <a:pt x="292" y="75"/>
                </a:moveTo>
                <a:cubicBezTo>
                  <a:pt x="304" y="55"/>
                  <a:pt x="329" y="48"/>
                  <a:pt x="350" y="60"/>
                </a:cubicBezTo>
                <a:lnTo>
                  <a:pt x="423" y="102"/>
                </a:lnTo>
                <a:lnTo>
                  <a:pt x="341" y="244"/>
                </a:lnTo>
                <a:lnTo>
                  <a:pt x="247" y="244"/>
                </a:lnTo>
                <a:lnTo>
                  <a:pt x="245" y="242"/>
                </a:lnTo>
                <a:lnTo>
                  <a:pt x="243" y="244"/>
                </a:lnTo>
                <a:lnTo>
                  <a:pt x="195" y="244"/>
                </a:lnTo>
                <a:lnTo>
                  <a:pt x="292" y="75"/>
                </a:lnTo>
                <a:close/>
                <a:moveTo>
                  <a:pt x="668" y="244"/>
                </a:moveTo>
                <a:lnTo>
                  <a:pt x="390" y="244"/>
                </a:lnTo>
                <a:lnTo>
                  <a:pt x="459" y="123"/>
                </a:lnTo>
                <a:lnTo>
                  <a:pt x="668" y="244"/>
                </a:lnTo>
                <a:close/>
                <a:moveTo>
                  <a:pt x="683" y="130"/>
                </a:moveTo>
                <a:cubicBezTo>
                  <a:pt x="706" y="124"/>
                  <a:pt x="729" y="137"/>
                  <a:pt x="735" y="159"/>
                </a:cubicBezTo>
                <a:lnTo>
                  <a:pt x="758" y="244"/>
                </a:lnTo>
                <a:lnTo>
                  <a:pt x="752" y="244"/>
                </a:lnTo>
                <a:lnTo>
                  <a:pt x="698" y="213"/>
                </a:lnTo>
                <a:lnTo>
                  <a:pt x="705" y="211"/>
                </a:lnTo>
                <a:lnTo>
                  <a:pt x="694" y="170"/>
                </a:lnTo>
                <a:lnTo>
                  <a:pt x="654" y="181"/>
                </a:lnTo>
                <a:lnTo>
                  <a:pt x="656" y="188"/>
                </a:lnTo>
                <a:lnTo>
                  <a:pt x="604" y="158"/>
                </a:lnTo>
                <a:lnTo>
                  <a:pt x="602" y="151"/>
                </a:lnTo>
                <a:lnTo>
                  <a:pt x="683" y="130"/>
                </a:lnTo>
                <a:close/>
                <a:moveTo>
                  <a:pt x="884" y="244"/>
                </a:moveTo>
                <a:lnTo>
                  <a:pt x="801" y="244"/>
                </a:lnTo>
                <a:lnTo>
                  <a:pt x="775" y="148"/>
                </a:lnTo>
                <a:cubicBezTo>
                  <a:pt x="763" y="103"/>
                  <a:pt x="717" y="76"/>
                  <a:pt x="672" y="89"/>
                </a:cubicBezTo>
                <a:lnTo>
                  <a:pt x="544" y="124"/>
                </a:lnTo>
                <a:lnTo>
                  <a:pt x="370" y="23"/>
                </a:lnTo>
                <a:cubicBezTo>
                  <a:pt x="330" y="0"/>
                  <a:pt x="279" y="14"/>
                  <a:pt x="255" y="54"/>
                </a:cubicBezTo>
                <a:lnTo>
                  <a:pt x="146" y="244"/>
                </a:lnTo>
                <a:lnTo>
                  <a:pt x="126" y="244"/>
                </a:lnTo>
                <a:lnTo>
                  <a:pt x="42" y="244"/>
                </a:lnTo>
                <a:cubicBezTo>
                  <a:pt x="19" y="244"/>
                  <a:pt x="0" y="263"/>
                  <a:pt x="0" y="286"/>
                </a:cubicBezTo>
                <a:lnTo>
                  <a:pt x="0" y="370"/>
                </a:lnTo>
                <a:cubicBezTo>
                  <a:pt x="0" y="393"/>
                  <a:pt x="19" y="412"/>
                  <a:pt x="42" y="412"/>
                </a:cubicBezTo>
                <a:lnTo>
                  <a:pt x="84" y="412"/>
                </a:lnTo>
                <a:lnTo>
                  <a:pt x="84" y="876"/>
                </a:lnTo>
                <a:cubicBezTo>
                  <a:pt x="84" y="899"/>
                  <a:pt x="103" y="918"/>
                  <a:pt x="126" y="918"/>
                </a:cubicBezTo>
                <a:lnTo>
                  <a:pt x="800" y="918"/>
                </a:lnTo>
                <a:cubicBezTo>
                  <a:pt x="823" y="918"/>
                  <a:pt x="842" y="899"/>
                  <a:pt x="842" y="876"/>
                </a:cubicBezTo>
                <a:lnTo>
                  <a:pt x="842" y="412"/>
                </a:lnTo>
                <a:lnTo>
                  <a:pt x="884" y="412"/>
                </a:lnTo>
                <a:cubicBezTo>
                  <a:pt x="908" y="412"/>
                  <a:pt x="926" y="393"/>
                  <a:pt x="926" y="370"/>
                </a:cubicBezTo>
                <a:lnTo>
                  <a:pt x="926" y="286"/>
                </a:lnTo>
                <a:cubicBezTo>
                  <a:pt x="926" y="263"/>
                  <a:pt x="908" y="244"/>
                  <a:pt x="884" y="24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>
              <a:latin typeface="+mj-lt"/>
            </a:endParaRPr>
          </a:p>
        </p:txBody>
      </p:sp>
      <p:sp>
        <p:nvSpPr>
          <p:cNvPr id="9" name="Freeform 71">
            <a:extLst>
              <a:ext uri="{FF2B5EF4-FFF2-40B4-BE49-F238E27FC236}">
                <a16:creationId xmlns:a16="http://schemas.microsoft.com/office/drawing/2014/main" id="{9C1E8BE6-D654-5D0A-4A28-D35219CBE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8825" y="2200826"/>
            <a:ext cx="472587" cy="576995"/>
          </a:xfrm>
          <a:custGeom>
            <a:avLst/>
            <a:gdLst>
              <a:gd name="T0" fmla="*/ 380 w 759"/>
              <a:gd name="T1" fmla="*/ 256 h 927"/>
              <a:gd name="T2" fmla="*/ 380 w 759"/>
              <a:gd name="T3" fmla="*/ 379 h 927"/>
              <a:gd name="T4" fmla="*/ 464 w 759"/>
              <a:gd name="T5" fmla="*/ 885 h 927"/>
              <a:gd name="T6" fmla="*/ 43 w 759"/>
              <a:gd name="T7" fmla="*/ 842 h 927"/>
              <a:gd name="T8" fmla="*/ 84 w 759"/>
              <a:gd name="T9" fmla="*/ 253 h 927"/>
              <a:gd name="T10" fmla="*/ 338 w 759"/>
              <a:gd name="T11" fmla="*/ 379 h 927"/>
              <a:gd name="T12" fmla="*/ 506 w 759"/>
              <a:gd name="T13" fmla="*/ 421 h 927"/>
              <a:gd name="T14" fmla="*/ 84 w 759"/>
              <a:gd name="T15" fmla="*/ 211 h 927"/>
              <a:gd name="T16" fmla="*/ 0 w 759"/>
              <a:gd name="T17" fmla="*/ 842 h 927"/>
              <a:gd name="T18" fmla="*/ 464 w 759"/>
              <a:gd name="T19" fmla="*/ 926 h 927"/>
              <a:gd name="T20" fmla="*/ 548 w 759"/>
              <a:gd name="T21" fmla="*/ 379 h 927"/>
              <a:gd name="T22" fmla="*/ 84 w 759"/>
              <a:gd name="T23" fmla="*/ 211 h 927"/>
              <a:gd name="T24" fmla="*/ 590 w 759"/>
              <a:gd name="T25" fmla="*/ 46 h 927"/>
              <a:gd name="T26" fmla="*/ 590 w 759"/>
              <a:gd name="T27" fmla="*/ 169 h 927"/>
              <a:gd name="T28" fmla="*/ 296 w 759"/>
              <a:gd name="T29" fmla="*/ 0 h 927"/>
              <a:gd name="T30" fmla="*/ 211 w 759"/>
              <a:gd name="T31" fmla="*/ 147 h 927"/>
              <a:gd name="T32" fmla="*/ 253 w 759"/>
              <a:gd name="T33" fmla="*/ 147 h 927"/>
              <a:gd name="T34" fmla="*/ 296 w 759"/>
              <a:gd name="T35" fmla="*/ 42 h 927"/>
              <a:gd name="T36" fmla="*/ 548 w 759"/>
              <a:gd name="T37" fmla="*/ 169 h 927"/>
              <a:gd name="T38" fmla="*/ 717 w 759"/>
              <a:gd name="T39" fmla="*/ 211 h 927"/>
              <a:gd name="T40" fmla="*/ 675 w 759"/>
              <a:gd name="T41" fmla="*/ 674 h 927"/>
              <a:gd name="T42" fmla="*/ 590 w 759"/>
              <a:gd name="T43" fmla="*/ 695 h 927"/>
              <a:gd name="T44" fmla="*/ 675 w 759"/>
              <a:gd name="T45" fmla="*/ 716 h 927"/>
              <a:gd name="T46" fmla="*/ 758 w 759"/>
              <a:gd name="T47" fmla="*/ 169 h 927"/>
              <a:gd name="T48" fmla="*/ 126 w 759"/>
              <a:gd name="T49" fmla="*/ 526 h 927"/>
              <a:gd name="T50" fmla="*/ 401 w 759"/>
              <a:gd name="T51" fmla="*/ 548 h 927"/>
              <a:gd name="T52" fmla="*/ 401 w 759"/>
              <a:gd name="T53" fmla="*/ 506 h 927"/>
              <a:gd name="T54" fmla="*/ 126 w 759"/>
              <a:gd name="T55" fmla="*/ 526 h 927"/>
              <a:gd name="T56" fmla="*/ 233 w 759"/>
              <a:gd name="T57" fmla="*/ 421 h 927"/>
              <a:gd name="T58" fmla="*/ 233 w 759"/>
              <a:gd name="T59" fmla="*/ 379 h 927"/>
              <a:gd name="T60" fmla="*/ 126 w 759"/>
              <a:gd name="T61" fmla="*/ 400 h 927"/>
              <a:gd name="T62" fmla="*/ 401 w 759"/>
              <a:gd name="T63" fmla="*/ 632 h 927"/>
              <a:gd name="T64" fmla="*/ 126 w 759"/>
              <a:gd name="T65" fmla="*/ 653 h 927"/>
              <a:gd name="T66" fmla="*/ 401 w 759"/>
              <a:gd name="T67" fmla="*/ 674 h 927"/>
              <a:gd name="T68" fmla="*/ 401 w 759"/>
              <a:gd name="T69" fmla="*/ 632 h 927"/>
              <a:gd name="T70" fmla="*/ 148 w 759"/>
              <a:gd name="T71" fmla="*/ 758 h 927"/>
              <a:gd name="T72" fmla="*/ 148 w 759"/>
              <a:gd name="T73" fmla="*/ 800 h 927"/>
              <a:gd name="T74" fmla="*/ 338 w 759"/>
              <a:gd name="T75" fmla="*/ 779 h 9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59" h="927">
                <a:moveTo>
                  <a:pt x="380" y="379"/>
                </a:moveTo>
                <a:lnTo>
                  <a:pt x="380" y="256"/>
                </a:lnTo>
                <a:lnTo>
                  <a:pt x="489" y="379"/>
                </a:lnTo>
                <a:lnTo>
                  <a:pt x="380" y="379"/>
                </a:lnTo>
                <a:close/>
                <a:moveTo>
                  <a:pt x="506" y="842"/>
                </a:moveTo>
                <a:cubicBezTo>
                  <a:pt x="506" y="866"/>
                  <a:pt x="487" y="885"/>
                  <a:pt x="464" y="885"/>
                </a:cubicBezTo>
                <a:lnTo>
                  <a:pt x="84" y="885"/>
                </a:lnTo>
                <a:cubicBezTo>
                  <a:pt x="61" y="885"/>
                  <a:pt x="43" y="866"/>
                  <a:pt x="43" y="842"/>
                </a:cubicBezTo>
                <a:lnTo>
                  <a:pt x="43" y="295"/>
                </a:lnTo>
                <a:cubicBezTo>
                  <a:pt x="43" y="271"/>
                  <a:pt x="61" y="253"/>
                  <a:pt x="84" y="253"/>
                </a:cubicBezTo>
                <a:lnTo>
                  <a:pt x="338" y="253"/>
                </a:lnTo>
                <a:lnTo>
                  <a:pt x="338" y="379"/>
                </a:lnTo>
                <a:cubicBezTo>
                  <a:pt x="338" y="402"/>
                  <a:pt x="356" y="421"/>
                  <a:pt x="380" y="421"/>
                </a:cubicBezTo>
                <a:lnTo>
                  <a:pt x="506" y="421"/>
                </a:lnTo>
                <a:lnTo>
                  <a:pt x="506" y="842"/>
                </a:lnTo>
                <a:close/>
                <a:moveTo>
                  <a:pt x="84" y="211"/>
                </a:moveTo>
                <a:cubicBezTo>
                  <a:pt x="38" y="211"/>
                  <a:pt x="0" y="248"/>
                  <a:pt x="0" y="295"/>
                </a:cubicBezTo>
                <a:lnTo>
                  <a:pt x="0" y="842"/>
                </a:lnTo>
                <a:cubicBezTo>
                  <a:pt x="0" y="889"/>
                  <a:pt x="38" y="926"/>
                  <a:pt x="84" y="926"/>
                </a:cubicBezTo>
                <a:lnTo>
                  <a:pt x="464" y="926"/>
                </a:lnTo>
                <a:cubicBezTo>
                  <a:pt x="510" y="926"/>
                  <a:pt x="548" y="889"/>
                  <a:pt x="548" y="842"/>
                </a:cubicBezTo>
                <a:lnTo>
                  <a:pt x="548" y="379"/>
                </a:lnTo>
                <a:lnTo>
                  <a:pt x="401" y="211"/>
                </a:lnTo>
                <a:lnTo>
                  <a:pt x="84" y="211"/>
                </a:lnTo>
                <a:close/>
                <a:moveTo>
                  <a:pt x="590" y="169"/>
                </a:moveTo>
                <a:lnTo>
                  <a:pt x="590" y="46"/>
                </a:lnTo>
                <a:lnTo>
                  <a:pt x="700" y="169"/>
                </a:lnTo>
                <a:lnTo>
                  <a:pt x="590" y="169"/>
                </a:lnTo>
                <a:close/>
                <a:moveTo>
                  <a:pt x="611" y="0"/>
                </a:moveTo>
                <a:lnTo>
                  <a:pt x="296" y="0"/>
                </a:lnTo>
                <a:cubicBezTo>
                  <a:pt x="249" y="0"/>
                  <a:pt x="211" y="38"/>
                  <a:pt x="211" y="84"/>
                </a:cubicBezTo>
                <a:lnTo>
                  <a:pt x="211" y="147"/>
                </a:lnTo>
                <a:cubicBezTo>
                  <a:pt x="211" y="159"/>
                  <a:pt x="220" y="169"/>
                  <a:pt x="233" y="169"/>
                </a:cubicBezTo>
                <a:cubicBezTo>
                  <a:pt x="244" y="169"/>
                  <a:pt x="253" y="159"/>
                  <a:pt x="253" y="147"/>
                </a:cubicBezTo>
                <a:lnTo>
                  <a:pt x="253" y="84"/>
                </a:lnTo>
                <a:cubicBezTo>
                  <a:pt x="253" y="61"/>
                  <a:pt x="272" y="42"/>
                  <a:pt x="296" y="42"/>
                </a:cubicBezTo>
                <a:lnTo>
                  <a:pt x="548" y="42"/>
                </a:lnTo>
                <a:lnTo>
                  <a:pt x="548" y="169"/>
                </a:lnTo>
                <a:cubicBezTo>
                  <a:pt x="548" y="192"/>
                  <a:pt x="567" y="211"/>
                  <a:pt x="590" y="211"/>
                </a:cubicBezTo>
                <a:lnTo>
                  <a:pt x="717" y="211"/>
                </a:lnTo>
                <a:lnTo>
                  <a:pt x="717" y="632"/>
                </a:lnTo>
                <a:cubicBezTo>
                  <a:pt x="717" y="655"/>
                  <a:pt x="698" y="674"/>
                  <a:pt x="675" y="674"/>
                </a:cubicBezTo>
                <a:lnTo>
                  <a:pt x="611" y="674"/>
                </a:lnTo>
                <a:cubicBezTo>
                  <a:pt x="599" y="674"/>
                  <a:pt x="590" y="684"/>
                  <a:pt x="590" y="695"/>
                </a:cubicBezTo>
                <a:cubicBezTo>
                  <a:pt x="590" y="707"/>
                  <a:pt x="599" y="716"/>
                  <a:pt x="611" y="716"/>
                </a:cubicBezTo>
                <a:lnTo>
                  <a:pt x="675" y="716"/>
                </a:lnTo>
                <a:cubicBezTo>
                  <a:pt x="721" y="716"/>
                  <a:pt x="758" y="678"/>
                  <a:pt x="758" y="632"/>
                </a:cubicBezTo>
                <a:lnTo>
                  <a:pt x="758" y="169"/>
                </a:lnTo>
                <a:lnTo>
                  <a:pt x="611" y="0"/>
                </a:lnTo>
                <a:close/>
                <a:moveTo>
                  <a:pt x="126" y="526"/>
                </a:moveTo>
                <a:cubicBezTo>
                  <a:pt x="126" y="538"/>
                  <a:pt x="136" y="548"/>
                  <a:pt x="148" y="548"/>
                </a:cubicBezTo>
                <a:lnTo>
                  <a:pt x="401" y="548"/>
                </a:lnTo>
                <a:cubicBezTo>
                  <a:pt x="412" y="548"/>
                  <a:pt x="421" y="538"/>
                  <a:pt x="421" y="526"/>
                </a:cubicBezTo>
                <a:cubicBezTo>
                  <a:pt x="421" y="515"/>
                  <a:pt x="412" y="506"/>
                  <a:pt x="401" y="506"/>
                </a:cubicBezTo>
                <a:lnTo>
                  <a:pt x="148" y="506"/>
                </a:lnTo>
                <a:cubicBezTo>
                  <a:pt x="136" y="506"/>
                  <a:pt x="126" y="515"/>
                  <a:pt x="126" y="526"/>
                </a:cubicBezTo>
                <a:close/>
                <a:moveTo>
                  <a:pt x="148" y="421"/>
                </a:moveTo>
                <a:lnTo>
                  <a:pt x="233" y="421"/>
                </a:lnTo>
                <a:cubicBezTo>
                  <a:pt x="244" y="421"/>
                  <a:pt x="253" y="412"/>
                  <a:pt x="253" y="400"/>
                </a:cubicBezTo>
                <a:cubicBezTo>
                  <a:pt x="253" y="389"/>
                  <a:pt x="244" y="379"/>
                  <a:pt x="233" y="379"/>
                </a:cubicBezTo>
                <a:lnTo>
                  <a:pt x="148" y="379"/>
                </a:lnTo>
                <a:cubicBezTo>
                  <a:pt x="136" y="379"/>
                  <a:pt x="126" y="389"/>
                  <a:pt x="126" y="400"/>
                </a:cubicBezTo>
                <a:cubicBezTo>
                  <a:pt x="126" y="412"/>
                  <a:pt x="136" y="421"/>
                  <a:pt x="148" y="421"/>
                </a:cubicBezTo>
                <a:close/>
                <a:moveTo>
                  <a:pt x="401" y="632"/>
                </a:moveTo>
                <a:lnTo>
                  <a:pt x="148" y="632"/>
                </a:lnTo>
                <a:cubicBezTo>
                  <a:pt x="136" y="632"/>
                  <a:pt x="126" y="641"/>
                  <a:pt x="126" y="653"/>
                </a:cubicBezTo>
                <a:cubicBezTo>
                  <a:pt x="126" y="665"/>
                  <a:pt x="136" y="674"/>
                  <a:pt x="148" y="674"/>
                </a:cubicBezTo>
                <a:lnTo>
                  <a:pt x="401" y="674"/>
                </a:lnTo>
                <a:cubicBezTo>
                  <a:pt x="412" y="674"/>
                  <a:pt x="421" y="665"/>
                  <a:pt x="421" y="653"/>
                </a:cubicBezTo>
                <a:cubicBezTo>
                  <a:pt x="421" y="641"/>
                  <a:pt x="412" y="632"/>
                  <a:pt x="401" y="632"/>
                </a:cubicBezTo>
                <a:close/>
                <a:moveTo>
                  <a:pt x="316" y="758"/>
                </a:moveTo>
                <a:lnTo>
                  <a:pt x="148" y="758"/>
                </a:lnTo>
                <a:cubicBezTo>
                  <a:pt x="136" y="758"/>
                  <a:pt x="126" y="767"/>
                  <a:pt x="126" y="779"/>
                </a:cubicBezTo>
                <a:cubicBezTo>
                  <a:pt x="126" y="790"/>
                  <a:pt x="136" y="800"/>
                  <a:pt x="148" y="800"/>
                </a:cubicBezTo>
                <a:lnTo>
                  <a:pt x="316" y="800"/>
                </a:lnTo>
                <a:cubicBezTo>
                  <a:pt x="328" y="800"/>
                  <a:pt x="338" y="790"/>
                  <a:pt x="338" y="779"/>
                </a:cubicBezTo>
                <a:cubicBezTo>
                  <a:pt x="338" y="767"/>
                  <a:pt x="328" y="758"/>
                  <a:pt x="316" y="7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>
              <a:latin typeface="+mj-lt"/>
            </a:endParaRPr>
          </a:p>
        </p:txBody>
      </p:sp>
      <p:sp>
        <p:nvSpPr>
          <p:cNvPr id="10" name="Freeform 72">
            <a:extLst>
              <a:ext uri="{FF2B5EF4-FFF2-40B4-BE49-F238E27FC236}">
                <a16:creationId xmlns:a16="http://schemas.microsoft.com/office/drawing/2014/main" id="{7456DA0E-E59D-0825-E5CB-ED3251345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1349" y="3772451"/>
            <a:ext cx="576995" cy="576995"/>
          </a:xfrm>
          <a:custGeom>
            <a:avLst/>
            <a:gdLst>
              <a:gd name="T0" fmla="*/ 862 w 928"/>
              <a:gd name="T1" fmla="*/ 370 h 927"/>
              <a:gd name="T2" fmla="*/ 736 w 928"/>
              <a:gd name="T3" fmla="*/ 316 h 927"/>
              <a:gd name="T4" fmla="*/ 698 w 928"/>
              <a:gd name="T5" fmla="*/ 295 h 927"/>
              <a:gd name="T6" fmla="*/ 557 w 928"/>
              <a:gd name="T7" fmla="*/ 364 h 927"/>
              <a:gd name="T8" fmla="*/ 474 w 928"/>
              <a:gd name="T9" fmla="*/ 474 h 927"/>
              <a:gd name="T10" fmla="*/ 388 w 928"/>
              <a:gd name="T11" fmla="*/ 473 h 927"/>
              <a:gd name="T12" fmla="*/ 338 w 928"/>
              <a:gd name="T13" fmla="*/ 622 h 927"/>
              <a:gd name="T14" fmla="*/ 357 w 928"/>
              <a:gd name="T15" fmla="*/ 758 h 927"/>
              <a:gd name="T16" fmla="*/ 295 w 928"/>
              <a:gd name="T17" fmla="*/ 818 h 927"/>
              <a:gd name="T18" fmla="*/ 85 w 928"/>
              <a:gd name="T19" fmla="*/ 884 h 927"/>
              <a:gd name="T20" fmla="*/ 42 w 928"/>
              <a:gd name="T21" fmla="*/ 484 h 927"/>
              <a:gd name="T22" fmla="*/ 114 w 928"/>
              <a:gd name="T23" fmla="*/ 453 h 927"/>
              <a:gd name="T24" fmla="*/ 222 w 928"/>
              <a:gd name="T25" fmla="*/ 369 h 927"/>
              <a:gd name="T26" fmla="*/ 287 w 928"/>
              <a:gd name="T27" fmla="*/ 400 h 927"/>
              <a:gd name="T28" fmla="*/ 392 w 928"/>
              <a:gd name="T29" fmla="*/ 305 h 927"/>
              <a:gd name="T30" fmla="*/ 369 w 928"/>
              <a:gd name="T31" fmla="*/ 222 h 927"/>
              <a:gd name="T32" fmla="*/ 454 w 928"/>
              <a:gd name="T33" fmla="*/ 114 h 927"/>
              <a:gd name="T34" fmla="*/ 485 w 928"/>
              <a:gd name="T35" fmla="*/ 42 h 927"/>
              <a:gd name="T36" fmla="*/ 885 w 928"/>
              <a:gd name="T37" fmla="*/ 84 h 927"/>
              <a:gd name="T38" fmla="*/ 885 w 928"/>
              <a:gd name="T39" fmla="*/ 540 h 927"/>
              <a:gd name="T40" fmla="*/ 506 w 928"/>
              <a:gd name="T41" fmla="*/ 758 h 927"/>
              <a:gd name="T42" fmla="*/ 356 w 928"/>
              <a:gd name="T43" fmla="*/ 884 h 927"/>
              <a:gd name="T44" fmla="*/ 378 w 928"/>
              <a:gd name="T45" fmla="*/ 795 h 927"/>
              <a:gd name="T46" fmla="*/ 411 w 928"/>
              <a:gd name="T47" fmla="*/ 665 h 927"/>
              <a:gd name="T48" fmla="*/ 368 w 928"/>
              <a:gd name="T49" fmla="*/ 593 h 927"/>
              <a:gd name="T50" fmla="*/ 463 w 928"/>
              <a:gd name="T51" fmla="*/ 515 h 927"/>
              <a:gd name="T52" fmla="*/ 579 w 928"/>
              <a:gd name="T53" fmla="*/ 447 h 927"/>
              <a:gd name="T54" fmla="*/ 599 w 928"/>
              <a:gd name="T55" fmla="*/ 365 h 927"/>
              <a:gd name="T56" fmla="*/ 700 w 928"/>
              <a:gd name="T57" fmla="*/ 337 h 927"/>
              <a:gd name="T58" fmla="*/ 737 w 928"/>
              <a:gd name="T59" fmla="*/ 393 h 927"/>
              <a:gd name="T60" fmla="*/ 851 w 928"/>
              <a:gd name="T61" fmla="*/ 411 h 927"/>
              <a:gd name="T62" fmla="*/ 885 w 928"/>
              <a:gd name="T63" fmla="*/ 540 h 927"/>
              <a:gd name="T64" fmla="*/ 819 w 928"/>
              <a:gd name="T65" fmla="*/ 700 h 927"/>
              <a:gd name="T66" fmla="*/ 698 w 928"/>
              <a:gd name="T67" fmla="*/ 700 h 927"/>
              <a:gd name="T68" fmla="*/ 759 w 928"/>
              <a:gd name="T69" fmla="*/ 547 h 927"/>
              <a:gd name="T70" fmla="*/ 885 w 928"/>
              <a:gd name="T71" fmla="*/ 663 h 927"/>
              <a:gd name="T72" fmla="*/ 843 w 928"/>
              <a:gd name="T73" fmla="*/ 884 h 927"/>
              <a:gd name="T74" fmla="*/ 780 w 928"/>
              <a:gd name="T75" fmla="*/ 839 h 927"/>
              <a:gd name="T76" fmla="*/ 839 w 928"/>
              <a:gd name="T77" fmla="*/ 737 h 927"/>
              <a:gd name="T78" fmla="*/ 885 w 928"/>
              <a:gd name="T79" fmla="*/ 842 h 927"/>
              <a:gd name="T80" fmla="*/ 759 w 928"/>
              <a:gd name="T81" fmla="*/ 716 h 927"/>
              <a:gd name="T82" fmla="*/ 759 w 928"/>
              <a:gd name="T83" fmla="*/ 800 h 927"/>
              <a:gd name="T84" fmla="*/ 737 w 928"/>
              <a:gd name="T85" fmla="*/ 884 h 927"/>
              <a:gd name="T86" fmla="*/ 548 w 928"/>
              <a:gd name="T87" fmla="*/ 758 h 927"/>
              <a:gd name="T88" fmla="*/ 677 w 928"/>
              <a:gd name="T89" fmla="*/ 737 h 927"/>
              <a:gd name="T90" fmla="*/ 737 w 928"/>
              <a:gd name="T91" fmla="*/ 839 h 927"/>
              <a:gd name="T92" fmla="*/ 42 w 928"/>
              <a:gd name="T93" fmla="*/ 231 h 927"/>
              <a:gd name="T94" fmla="*/ 443 w 928"/>
              <a:gd name="T95" fmla="*/ 42 h 927"/>
              <a:gd name="T96" fmla="*/ 442 w 928"/>
              <a:gd name="T97" fmla="*/ 73 h 927"/>
              <a:gd name="T98" fmla="*/ 368 w 928"/>
              <a:gd name="T99" fmla="*/ 114 h 927"/>
              <a:gd name="T100" fmla="*/ 333 w 928"/>
              <a:gd name="T101" fmla="*/ 243 h 927"/>
              <a:gd name="T102" fmla="*/ 282 w 928"/>
              <a:gd name="T103" fmla="*/ 355 h 927"/>
              <a:gd name="T104" fmla="*/ 222 w 928"/>
              <a:gd name="T105" fmla="*/ 326 h 927"/>
              <a:gd name="T106" fmla="*/ 114 w 928"/>
              <a:gd name="T107" fmla="*/ 368 h 927"/>
              <a:gd name="T108" fmla="*/ 74 w 928"/>
              <a:gd name="T109" fmla="*/ 441 h 927"/>
              <a:gd name="T110" fmla="*/ 42 w 928"/>
              <a:gd name="T111" fmla="*/ 442 h 927"/>
              <a:gd name="T112" fmla="*/ 42 w 928"/>
              <a:gd name="T113" fmla="*/ 84 h 927"/>
              <a:gd name="T114" fmla="*/ 188 w 928"/>
              <a:gd name="T115" fmla="*/ 42 h 927"/>
              <a:gd name="T116" fmla="*/ 42 w 928"/>
              <a:gd name="T117" fmla="*/ 84 h 927"/>
              <a:gd name="T118" fmla="*/ 85 w 928"/>
              <a:gd name="T119" fmla="*/ 0 h 927"/>
              <a:gd name="T120" fmla="*/ 0 w 928"/>
              <a:gd name="T121" fmla="*/ 842 h 927"/>
              <a:gd name="T122" fmla="*/ 843 w 928"/>
              <a:gd name="T123" fmla="*/ 926 h 927"/>
              <a:gd name="T124" fmla="*/ 927 w 928"/>
              <a:gd name="T125" fmla="*/ 84 h 9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28" h="927">
                <a:moveTo>
                  <a:pt x="885" y="347"/>
                </a:moveTo>
                <a:lnTo>
                  <a:pt x="862" y="370"/>
                </a:lnTo>
                <a:cubicBezTo>
                  <a:pt x="828" y="361"/>
                  <a:pt x="793" y="357"/>
                  <a:pt x="759" y="357"/>
                </a:cubicBezTo>
                <a:lnTo>
                  <a:pt x="736" y="316"/>
                </a:lnTo>
                <a:cubicBezTo>
                  <a:pt x="732" y="309"/>
                  <a:pt x="726" y="301"/>
                  <a:pt x="718" y="298"/>
                </a:cubicBezTo>
                <a:cubicBezTo>
                  <a:pt x="712" y="294"/>
                  <a:pt x="706" y="292"/>
                  <a:pt x="698" y="295"/>
                </a:cubicBezTo>
                <a:lnTo>
                  <a:pt x="579" y="326"/>
                </a:lnTo>
                <a:cubicBezTo>
                  <a:pt x="562" y="331"/>
                  <a:pt x="557" y="348"/>
                  <a:pt x="557" y="364"/>
                </a:cubicBezTo>
                <a:lnTo>
                  <a:pt x="557" y="410"/>
                </a:lnTo>
                <a:cubicBezTo>
                  <a:pt x="528" y="428"/>
                  <a:pt x="499" y="449"/>
                  <a:pt x="474" y="474"/>
                </a:cubicBezTo>
                <a:lnTo>
                  <a:pt x="430" y="462"/>
                </a:lnTo>
                <a:cubicBezTo>
                  <a:pt x="415" y="457"/>
                  <a:pt x="397" y="458"/>
                  <a:pt x="388" y="473"/>
                </a:cubicBezTo>
                <a:lnTo>
                  <a:pt x="326" y="580"/>
                </a:lnTo>
                <a:cubicBezTo>
                  <a:pt x="318" y="594"/>
                  <a:pt x="327" y="610"/>
                  <a:pt x="338" y="622"/>
                </a:cubicBezTo>
                <a:lnTo>
                  <a:pt x="370" y="654"/>
                </a:lnTo>
                <a:cubicBezTo>
                  <a:pt x="361" y="689"/>
                  <a:pt x="357" y="723"/>
                  <a:pt x="357" y="758"/>
                </a:cubicBezTo>
                <a:lnTo>
                  <a:pt x="317" y="780"/>
                </a:lnTo>
                <a:cubicBezTo>
                  <a:pt x="303" y="788"/>
                  <a:pt x="290" y="802"/>
                  <a:pt x="295" y="818"/>
                </a:cubicBezTo>
                <a:lnTo>
                  <a:pt x="313" y="884"/>
                </a:lnTo>
                <a:lnTo>
                  <a:pt x="85" y="884"/>
                </a:lnTo>
                <a:cubicBezTo>
                  <a:pt x="62" y="884"/>
                  <a:pt x="42" y="865"/>
                  <a:pt x="42" y="842"/>
                </a:cubicBezTo>
                <a:lnTo>
                  <a:pt x="42" y="484"/>
                </a:lnTo>
                <a:lnTo>
                  <a:pt x="83" y="484"/>
                </a:lnTo>
                <a:cubicBezTo>
                  <a:pt x="100" y="484"/>
                  <a:pt x="109" y="468"/>
                  <a:pt x="114" y="453"/>
                </a:cubicBezTo>
                <a:lnTo>
                  <a:pt x="125" y="409"/>
                </a:lnTo>
                <a:cubicBezTo>
                  <a:pt x="160" y="399"/>
                  <a:pt x="192" y="386"/>
                  <a:pt x="222" y="369"/>
                </a:cubicBezTo>
                <a:lnTo>
                  <a:pt x="262" y="392"/>
                </a:lnTo>
                <a:cubicBezTo>
                  <a:pt x="270" y="396"/>
                  <a:pt x="279" y="400"/>
                  <a:pt x="287" y="400"/>
                </a:cubicBezTo>
                <a:cubicBezTo>
                  <a:pt x="293" y="400"/>
                  <a:pt x="300" y="397"/>
                  <a:pt x="305" y="392"/>
                </a:cubicBezTo>
                <a:lnTo>
                  <a:pt x="392" y="305"/>
                </a:lnTo>
                <a:cubicBezTo>
                  <a:pt x="405" y="293"/>
                  <a:pt x="400" y="274"/>
                  <a:pt x="392" y="261"/>
                </a:cubicBezTo>
                <a:lnTo>
                  <a:pt x="369" y="222"/>
                </a:lnTo>
                <a:cubicBezTo>
                  <a:pt x="386" y="191"/>
                  <a:pt x="400" y="159"/>
                  <a:pt x="409" y="125"/>
                </a:cubicBezTo>
                <a:lnTo>
                  <a:pt x="454" y="114"/>
                </a:lnTo>
                <a:cubicBezTo>
                  <a:pt x="469" y="109"/>
                  <a:pt x="485" y="100"/>
                  <a:pt x="485" y="82"/>
                </a:cubicBezTo>
                <a:lnTo>
                  <a:pt x="485" y="42"/>
                </a:lnTo>
                <a:lnTo>
                  <a:pt x="843" y="42"/>
                </a:lnTo>
                <a:cubicBezTo>
                  <a:pt x="866" y="42"/>
                  <a:pt x="885" y="61"/>
                  <a:pt x="885" y="84"/>
                </a:cubicBezTo>
                <a:lnTo>
                  <a:pt x="885" y="347"/>
                </a:lnTo>
                <a:close/>
                <a:moveTo>
                  <a:pt x="885" y="540"/>
                </a:moveTo>
                <a:cubicBezTo>
                  <a:pt x="847" y="519"/>
                  <a:pt x="805" y="505"/>
                  <a:pt x="759" y="505"/>
                </a:cubicBezTo>
                <a:cubicBezTo>
                  <a:pt x="619" y="505"/>
                  <a:pt x="506" y="618"/>
                  <a:pt x="506" y="758"/>
                </a:cubicBezTo>
                <a:cubicBezTo>
                  <a:pt x="506" y="804"/>
                  <a:pt x="519" y="847"/>
                  <a:pt x="540" y="884"/>
                </a:cubicBezTo>
                <a:lnTo>
                  <a:pt x="356" y="884"/>
                </a:lnTo>
                <a:lnTo>
                  <a:pt x="338" y="817"/>
                </a:lnTo>
                <a:lnTo>
                  <a:pt x="378" y="795"/>
                </a:lnTo>
                <a:cubicBezTo>
                  <a:pt x="391" y="788"/>
                  <a:pt x="399" y="773"/>
                  <a:pt x="399" y="758"/>
                </a:cubicBezTo>
                <a:cubicBezTo>
                  <a:pt x="399" y="726"/>
                  <a:pt x="403" y="695"/>
                  <a:pt x="411" y="665"/>
                </a:cubicBezTo>
                <a:cubicBezTo>
                  <a:pt x="415" y="650"/>
                  <a:pt x="411" y="634"/>
                  <a:pt x="400" y="624"/>
                </a:cubicBezTo>
                <a:lnTo>
                  <a:pt x="368" y="593"/>
                </a:lnTo>
                <a:lnTo>
                  <a:pt x="420" y="503"/>
                </a:lnTo>
                <a:lnTo>
                  <a:pt x="463" y="515"/>
                </a:lnTo>
                <a:cubicBezTo>
                  <a:pt x="477" y="519"/>
                  <a:pt x="493" y="515"/>
                  <a:pt x="504" y="504"/>
                </a:cubicBezTo>
                <a:cubicBezTo>
                  <a:pt x="526" y="482"/>
                  <a:pt x="551" y="463"/>
                  <a:pt x="579" y="447"/>
                </a:cubicBezTo>
                <a:cubicBezTo>
                  <a:pt x="592" y="439"/>
                  <a:pt x="600" y="425"/>
                  <a:pt x="600" y="410"/>
                </a:cubicBezTo>
                <a:lnTo>
                  <a:pt x="599" y="365"/>
                </a:lnTo>
                <a:lnTo>
                  <a:pt x="599" y="364"/>
                </a:lnTo>
                <a:lnTo>
                  <a:pt x="700" y="337"/>
                </a:lnTo>
                <a:lnTo>
                  <a:pt x="722" y="377"/>
                </a:lnTo>
                <a:cubicBezTo>
                  <a:pt x="726" y="384"/>
                  <a:pt x="731" y="389"/>
                  <a:pt x="737" y="393"/>
                </a:cubicBezTo>
                <a:cubicBezTo>
                  <a:pt x="743" y="397"/>
                  <a:pt x="751" y="399"/>
                  <a:pt x="759" y="399"/>
                </a:cubicBezTo>
                <a:cubicBezTo>
                  <a:pt x="790" y="399"/>
                  <a:pt x="821" y="403"/>
                  <a:pt x="851" y="411"/>
                </a:cubicBezTo>
                <a:cubicBezTo>
                  <a:pt x="863" y="415"/>
                  <a:pt x="875" y="412"/>
                  <a:pt x="885" y="406"/>
                </a:cubicBezTo>
                <a:lnTo>
                  <a:pt x="885" y="540"/>
                </a:lnTo>
                <a:close/>
                <a:moveTo>
                  <a:pt x="885" y="663"/>
                </a:moveTo>
                <a:lnTo>
                  <a:pt x="819" y="700"/>
                </a:lnTo>
                <a:cubicBezTo>
                  <a:pt x="804" y="684"/>
                  <a:pt x="782" y="674"/>
                  <a:pt x="759" y="674"/>
                </a:cubicBezTo>
                <a:cubicBezTo>
                  <a:pt x="734" y="674"/>
                  <a:pt x="713" y="684"/>
                  <a:pt x="698" y="700"/>
                </a:cubicBezTo>
                <a:lnTo>
                  <a:pt x="586" y="638"/>
                </a:lnTo>
                <a:cubicBezTo>
                  <a:pt x="624" y="583"/>
                  <a:pt x="687" y="547"/>
                  <a:pt x="759" y="547"/>
                </a:cubicBezTo>
                <a:cubicBezTo>
                  <a:pt x="806" y="547"/>
                  <a:pt x="850" y="564"/>
                  <a:pt x="885" y="590"/>
                </a:cubicBezTo>
                <a:lnTo>
                  <a:pt x="885" y="663"/>
                </a:lnTo>
                <a:close/>
                <a:moveTo>
                  <a:pt x="885" y="842"/>
                </a:moveTo>
                <a:cubicBezTo>
                  <a:pt x="885" y="865"/>
                  <a:pt x="866" y="884"/>
                  <a:pt x="843" y="884"/>
                </a:cubicBezTo>
                <a:lnTo>
                  <a:pt x="780" y="884"/>
                </a:lnTo>
                <a:lnTo>
                  <a:pt x="780" y="839"/>
                </a:lnTo>
                <a:cubicBezTo>
                  <a:pt x="816" y="830"/>
                  <a:pt x="843" y="797"/>
                  <a:pt x="843" y="758"/>
                </a:cubicBezTo>
                <a:cubicBezTo>
                  <a:pt x="843" y="751"/>
                  <a:pt x="841" y="744"/>
                  <a:pt x="839" y="737"/>
                </a:cubicBezTo>
                <a:lnTo>
                  <a:pt x="885" y="712"/>
                </a:lnTo>
                <a:lnTo>
                  <a:pt x="885" y="842"/>
                </a:lnTo>
                <a:close/>
                <a:moveTo>
                  <a:pt x="717" y="758"/>
                </a:moveTo>
                <a:cubicBezTo>
                  <a:pt x="717" y="735"/>
                  <a:pt x="735" y="716"/>
                  <a:pt x="759" y="716"/>
                </a:cubicBezTo>
                <a:cubicBezTo>
                  <a:pt x="782" y="716"/>
                  <a:pt x="800" y="735"/>
                  <a:pt x="800" y="758"/>
                </a:cubicBezTo>
                <a:cubicBezTo>
                  <a:pt x="800" y="782"/>
                  <a:pt x="782" y="800"/>
                  <a:pt x="759" y="800"/>
                </a:cubicBezTo>
                <a:cubicBezTo>
                  <a:pt x="735" y="800"/>
                  <a:pt x="717" y="782"/>
                  <a:pt x="717" y="758"/>
                </a:cubicBezTo>
                <a:close/>
                <a:moveTo>
                  <a:pt x="737" y="884"/>
                </a:moveTo>
                <a:lnTo>
                  <a:pt x="591" y="884"/>
                </a:lnTo>
                <a:cubicBezTo>
                  <a:pt x="564" y="849"/>
                  <a:pt x="548" y="805"/>
                  <a:pt x="548" y="758"/>
                </a:cubicBezTo>
                <a:cubicBezTo>
                  <a:pt x="548" y="728"/>
                  <a:pt x="554" y="700"/>
                  <a:pt x="565" y="674"/>
                </a:cubicBezTo>
                <a:lnTo>
                  <a:pt x="677" y="737"/>
                </a:lnTo>
                <a:cubicBezTo>
                  <a:pt x="676" y="744"/>
                  <a:pt x="674" y="751"/>
                  <a:pt x="674" y="758"/>
                </a:cubicBezTo>
                <a:cubicBezTo>
                  <a:pt x="674" y="797"/>
                  <a:pt x="701" y="830"/>
                  <a:pt x="737" y="839"/>
                </a:cubicBezTo>
                <a:lnTo>
                  <a:pt x="737" y="884"/>
                </a:lnTo>
                <a:close/>
                <a:moveTo>
                  <a:pt x="42" y="231"/>
                </a:moveTo>
                <a:cubicBezTo>
                  <a:pt x="142" y="221"/>
                  <a:pt x="221" y="141"/>
                  <a:pt x="231" y="42"/>
                </a:cubicBezTo>
                <a:lnTo>
                  <a:pt x="443" y="42"/>
                </a:lnTo>
                <a:lnTo>
                  <a:pt x="443" y="73"/>
                </a:lnTo>
                <a:lnTo>
                  <a:pt x="442" y="73"/>
                </a:lnTo>
                <a:lnTo>
                  <a:pt x="399" y="84"/>
                </a:lnTo>
                <a:cubicBezTo>
                  <a:pt x="384" y="87"/>
                  <a:pt x="372" y="99"/>
                  <a:pt x="368" y="114"/>
                </a:cubicBezTo>
                <a:cubicBezTo>
                  <a:pt x="361" y="144"/>
                  <a:pt x="348" y="173"/>
                  <a:pt x="333" y="201"/>
                </a:cubicBezTo>
                <a:cubicBezTo>
                  <a:pt x="325" y="214"/>
                  <a:pt x="325" y="230"/>
                  <a:pt x="333" y="243"/>
                </a:cubicBezTo>
                <a:lnTo>
                  <a:pt x="356" y="282"/>
                </a:lnTo>
                <a:lnTo>
                  <a:pt x="282" y="355"/>
                </a:lnTo>
                <a:lnTo>
                  <a:pt x="244" y="332"/>
                </a:lnTo>
                <a:cubicBezTo>
                  <a:pt x="237" y="328"/>
                  <a:pt x="229" y="326"/>
                  <a:pt x="222" y="326"/>
                </a:cubicBezTo>
                <a:cubicBezTo>
                  <a:pt x="214" y="326"/>
                  <a:pt x="207" y="328"/>
                  <a:pt x="201" y="332"/>
                </a:cubicBezTo>
                <a:cubicBezTo>
                  <a:pt x="173" y="348"/>
                  <a:pt x="145" y="359"/>
                  <a:pt x="114" y="368"/>
                </a:cubicBezTo>
                <a:cubicBezTo>
                  <a:pt x="99" y="372"/>
                  <a:pt x="88" y="383"/>
                  <a:pt x="84" y="398"/>
                </a:cubicBezTo>
                <a:lnTo>
                  <a:pt x="74" y="441"/>
                </a:lnTo>
                <a:cubicBezTo>
                  <a:pt x="74" y="442"/>
                  <a:pt x="73" y="442"/>
                  <a:pt x="73" y="442"/>
                </a:cubicBezTo>
                <a:lnTo>
                  <a:pt x="42" y="442"/>
                </a:lnTo>
                <a:lnTo>
                  <a:pt x="42" y="231"/>
                </a:lnTo>
                <a:close/>
                <a:moveTo>
                  <a:pt x="42" y="84"/>
                </a:moveTo>
                <a:cubicBezTo>
                  <a:pt x="42" y="61"/>
                  <a:pt x="62" y="42"/>
                  <a:pt x="85" y="42"/>
                </a:cubicBezTo>
                <a:lnTo>
                  <a:pt x="188" y="42"/>
                </a:lnTo>
                <a:cubicBezTo>
                  <a:pt x="179" y="118"/>
                  <a:pt x="118" y="179"/>
                  <a:pt x="42" y="188"/>
                </a:cubicBezTo>
                <a:lnTo>
                  <a:pt x="42" y="84"/>
                </a:lnTo>
                <a:close/>
                <a:moveTo>
                  <a:pt x="843" y="0"/>
                </a:moveTo>
                <a:lnTo>
                  <a:pt x="85" y="0"/>
                </a:lnTo>
                <a:cubicBezTo>
                  <a:pt x="38" y="0"/>
                  <a:pt x="0" y="38"/>
                  <a:pt x="0" y="84"/>
                </a:cubicBezTo>
                <a:lnTo>
                  <a:pt x="0" y="842"/>
                </a:lnTo>
                <a:cubicBezTo>
                  <a:pt x="0" y="888"/>
                  <a:pt x="38" y="926"/>
                  <a:pt x="85" y="926"/>
                </a:cubicBezTo>
                <a:lnTo>
                  <a:pt x="843" y="926"/>
                </a:lnTo>
                <a:cubicBezTo>
                  <a:pt x="889" y="926"/>
                  <a:pt x="927" y="888"/>
                  <a:pt x="927" y="842"/>
                </a:cubicBezTo>
                <a:lnTo>
                  <a:pt x="927" y="84"/>
                </a:lnTo>
                <a:cubicBezTo>
                  <a:pt x="927" y="38"/>
                  <a:pt x="889" y="0"/>
                  <a:pt x="8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>
              <a:latin typeface="+mj-lt"/>
            </a:endParaRPr>
          </a:p>
        </p:txBody>
      </p:sp>
      <p:sp>
        <p:nvSpPr>
          <p:cNvPr id="12" name="Freeform 73">
            <a:extLst>
              <a:ext uri="{FF2B5EF4-FFF2-40B4-BE49-F238E27FC236}">
                <a16:creationId xmlns:a16="http://schemas.microsoft.com/office/drawing/2014/main" id="{882D9339-F228-D01C-C3C4-771876946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6878" y="3192707"/>
            <a:ext cx="1736481" cy="1736481"/>
          </a:xfrm>
          <a:custGeom>
            <a:avLst/>
            <a:gdLst>
              <a:gd name="T0" fmla="*/ 1394 w 2788"/>
              <a:gd name="T1" fmla="*/ 2786 h 2787"/>
              <a:gd name="T2" fmla="*/ 0 w 2788"/>
              <a:gd name="T3" fmla="*/ 1393 h 2787"/>
              <a:gd name="T4" fmla="*/ 1394 w 2788"/>
              <a:gd name="T5" fmla="*/ 0 h 2787"/>
              <a:gd name="T6" fmla="*/ 1394 w 2788"/>
              <a:gd name="T7" fmla="*/ 346 h 2787"/>
              <a:gd name="T8" fmla="*/ 346 w 2788"/>
              <a:gd name="T9" fmla="*/ 1393 h 2787"/>
              <a:gd name="T10" fmla="*/ 1394 w 2788"/>
              <a:gd name="T11" fmla="*/ 2440 h 2787"/>
              <a:gd name="T12" fmla="*/ 2441 w 2788"/>
              <a:gd name="T13" fmla="*/ 1393 h 2787"/>
              <a:gd name="T14" fmla="*/ 2787 w 2788"/>
              <a:gd name="T15" fmla="*/ 1393 h 2787"/>
              <a:gd name="T16" fmla="*/ 1394 w 2788"/>
              <a:gd name="T17" fmla="*/ 2786 h 2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88" h="2787">
                <a:moveTo>
                  <a:pt x="1394" y="2786"/>
                </a:moveTo>
                <a:cubicBezTo>
                  <a:pt x="625" y="2786"/>
                  <a:pt x="0" y="2162"/>
                  <a:pt x="0" y="1393"/>
                </a:cubicBezTo>
                <a:cubicBezTo>
                  <a:pt x="0" y="625"/>
                  <a:pt x="625" y="0"/>
                  <a:pt x="1394" y="0"/>
                </a:cubicBezTo>
                <a:lnTo>
                  <a:pt x="1394" y="346"/>
                </a:lnTo>
                <a:cubicBezTo>
                  <a:pt x="816" y="346"/>
                  <a:pt x="346" y="815"/>
                  <a:pt x="346" y="1393"/>
                </a:cubicBezTo>
                <a:cubicBezTo>
                  <a:pt x="346" y="1970"/>
                  <a:pt x="816" y="2440"/>
                  <a:pt x="1394" y="2440"/>
                </a:cubicBezTo>
                <a:cubicBezTo>
                  <a:pt x="1971" y="2440"/>
                  <a:pt x="2441" y="1970"/>
                  <a:pt x="2441" y="1393"/>
                </a:cubicBezTo>
                <a:lnTo>
                  <a:pt x="2787" y="1393"/>
                </a:lnTo>
                <a:cubicBezTo>
                  <a:pt x="2787" y="2162"/>
                  <a:pt x="2162" y="2786"/>
                  <a:pt x="1394" y="278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>
              <a:latin typeface="+mj-lt"/>
            </a:endParaRPr>
          </a:p>
        </p:txBody>
      </p:sp>
      <p:sp>
        <p:nvSpPr>
          <p:cNvPr id="18" name="Freeform 74">
            <a:extLst>
              <a:ext uri="{FF2B5EF4-FFF2-40B4-BE49-F238E27FC236}">
                <a16:creationId xmlns:a16="http://schemas.microsoft.com/office/drawing/2014/main" id="{9C8DCAB2-8689-B856-CD54-A43602F7A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6299" y="3192707"/>
            <a:ext cx="1736481" cy="1736481"/>
          </a:xfrm>
          <a:custGeom>
            <a:avLst/>
            <a:gdLst>
              <a:gd name="T0" fmla="*/ 1393 w 2788"/>
              <a:gd name="T1" fmla="*/ 2786 h 2787"/>
              <a:gd name="T2" fmla="*/ 1393 w 2788"/>
              <a:gd name="T3" fmla="*/ 2440 h 2787"/>
              <a:gd name="T4" fmla="*/ 2441 w 2788"/>
              <a:gd name="T5" fmla="*/ 1393 h 2787"/>
              <a:gd name="T6" fmla="*/ 1393 w 2788"/>
              <a:gd name="T7" fmla="*/ 346 h 2787"/>
              <a:gd name="T8" fmla="*/ 346 w 2788"/>
              <a:gd name="T9" fmla="*/ 1393 h 2787"/>
              <a:gd name="T10" fmla="*/ 0 w 2788"/>
              <a:gd name="T11" fmla="*/ 1393 h 2787"/>
              <a:gd name="T12" fmla="*/ 1393 w 2788"/>
              <a:gd name="T13" fmla="*/ 0 h 2787"/>
              <a:gd name="T14" fmla="*/ 2787 w 2788"/>
              <a:gd name="T15" fmla="*/ 1393 h 2787"/>
              <a:gd name="T16" fmla="*/ 1393 w 2788"/>
              <a:gd name="T17" fmla="*/ 2786 h 2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88" h="2787">
                <a:moveTo>
                  <a:pt x="1393" y="2786"/>
                </a:moveTo>
                <a:lnTo>
                  <a:pt x="1393" y="2440"/>
                </a:lnTo>
                <a:cubicBezTo>
                  <a:pt x="1971" y="2440"/>
                  <a:pt x="2441" y="1970"/>
                  <a:pt x="2441" y="1393"/>
                </a:cubicBezTo>
                <a:cubicBezTo>
                  <a:pt x="2441" y="815"/>
                  <a:pt x="1971" y="346"/>
                  <a:pt x="1393" y="346"/>
                </a:cubicBezTo>
                <a:cubicBezTo>
                  <a:pt x="816" y="346"/>
                  <a:pt x="346" y="815"/>
                  <a:pt x="346" y="1393"/>
                </a:cubicBezTo>
                <a:lnTo>
                  <a:pt x="0" y="1393"/>
                </a:lnTo>
                <a:cubicBezTo>
                  <a:pt x="0" y="625"/>
                  <a:pt x="625" y="0"/>
                  <a:pt x="1393" y="0"/>
                </a:cubicBezTo>
                <a:cubicBezTo>
                  <a:pt x="2162" y="0"/>
                  <a:pt x="2787" y="625"/>
                  <a:pt x="2787" y="1393"/>
                </a:cubicBezTo>
                <a:cubicBezTo>
                  <a:pt x="2787" y="2162"/>
                  <a:pt x="2162" y="2786"/>
                  <a:pt x="1393" y="278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>
              <a:latin typeface="+mj-lt"/>
            </a:endParaRPr>
          </a:p>
        </p:txBody>
      </p:sp>
      <p:sp>
        <p:nvSpPr>
          <p:cNvPr id="27" name="Line 149">
            <a:extLst>
              <a:ext uri="{FF2B5EF4-FFF2-40B4-BE49-F238E27FC236}">
                <a16:creationId xmlns:a16="http://schemas.microsoft.com/office/drawing/2014/main" id="{E1B84D4E-6EE8-89C2-2AC7-70FBB6FE0F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1040" y="1713795"/>
            <a:ext cx="2749" cy="398401"/>
          </a:xfrm>
          <a:prstGeom prst="line">
            <a:avLst/>
          </a:prstGeom>
          <a:noFill/>
          <a:ln w="72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00">
              <a:latin typeface="+mj-lt"/>
            </a:endParaRPr>
          </a:p>
        </p:txBody>
      </p:sp>
      <p:sp>
        <p:nvSpPr>
          <p:cNvPr id="28" name="Line 226">
            <a:extLst>
              <a:ext uri="{FF2B5EF4-FFF2-40B4-BE49-F238E27FC236}">
                <a16:creationId xmlns:a16="http://schemas.microsoft.com/office/drawing/2014/main" id="{DA719256-0E9F-594D-F951-74A6DA4141DE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9487" y="3582866"/>
            <a:ext cx="2747" cy="398403"/>
          </a:xfrm>
          <a:prstGeom prst="line">
            <a:avLst/>
          </a:prstGeom>
          <a:noFill/>
          <a:ln w="72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00">
              <a:latin typeface="+mj-lt"/>
            </a:endParaRPr>
          </a:p>
        </p:txBody>
      </p:sp>
      <p:sp>
        <p:nvSpPr>
          <p:cNvPr id="29" name="Line 300">
            <a:extLst>
              <a:ext uri="{FF2B5EF4-FFF2-40B4-BE49-F238E27FC236}">
                <a16:creationId xmlns:a16="http://schemas.microsoft.com/office/drawing/2014/main" id="{7326FDD1-223E-83B8-BDE6-347E8B97C8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9579" y="3421506"/>
            <a:ext cx="2747" cy="398403"/>
          </a:xfrm>
          <a:prstGeom prst="line">
            <a:avLst/>
          </a:prstGeom>
          <a:noFill/>
          <a:ln w="72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00">
              <a:latin typeface="+mj-lt"/>
            </a:endParaRPr>
          </a:p>
        </p:txBody>
      </p:sp>
      <p:sp>
        <p:nvSpPr>
          <p:cNvPr id="30" name="Line 377">
            <a:extLst>
              <a:ext uri="{FF2B5EF4-FFF2-40B4-BE49-F238E27FC236}">
                <a16:creationId xmlns:a16="http://schemas.microsoft.com/office/drawing/2014/main" id="{D8B96395-55F7-52F0-F6CB-0348964867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1257" y="5105034"/>
            <a:ext cx="2749" cy="398403"/>
          </a:xfrm>
          <a:prstGeom prst="line">
            <a:avLst/>
          </a:prstGeom>
          <a:noFill/>
          <a:ln w="72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00">
              <a:latin typeface="+mj-lt"/>
            </a:endParaRPr>
          </a:p>
        </p:txBody>
      </p:sp>
      <p:sp>
        <p:nvSpPr>
          <p:cNvPr id="31" name="Freeform 378">
            <a:extLst>
              <a:ext uri="{FF2B5EF4-FFF2-40B4-BE49-F238E27FC236}">
                <a16:creationId xmlns:a16="http://schemas.microsoft.com/office/drawing/2014/main" id="{21FB10E8-C9EC-D7FC-5542-BBCDE860F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6299" y="4712129"/>
            <a:ext cx="6146372" cy="1736481"/>
          </a:xfrm>
          <a:custGeom>
            <a:avLst/>
            <a:gdLst>
              <a:gd name="T0" fmla="*/ 3133 w 9866"/>
              <a:gd name="T1" fmla="*/ 701 h 2788"/>
              <a:gd name="T2" fmla="*/ 2441 w 9866"/>
              <a:gd name="T3" fmla="*/ 1394 h 2788"/>
              <a:gd name="T4" fmla="*/ 1393 w 9866"/>
              <a:gd name="T5" fmla="*/ 2441 h 2788"/>
              <a:gd name="T6" fmla="*/ 346 w 9866"/>
              <a:gd name="T7" fmla="*/ 1394 h 2788"/>
              <a:gd name="T8" fmla="*/ 1393 w 9866"/>
              <a:gd name="T9" fmla="*/ 346 h 2788"/>
              <a:gd name="T10" fmla="*/ 1393 w 9866"/>
              <a:gd name="T11" fmla="*/ 0 h 2788"/>
              <a:gd name="T12" fmla="*/ 0 w 9866"/>
              <a:gd name="T13" fmla="*/ 1394 h 2788"/>
              <a:gd name="T14" fmla="*/ 1393 w 9866"/>
              <a:gd name="T15" fmla="*/ 2787 h 2788"/>
              <a:gd name="T16" fmla="*/ 2787 w 9866"/>
              <a:gd name="T17" fmla="*/ 1394 h 2788"/>
              <a:gd name="T18" fmla="*/ 3133 w 9866"/>
              <a:gd name="T19" fmla="*/ 1047 h 2788"/>
              <a:gd name="T20" fmla="*/ 9865 w 9866"/>
              <a:gd name="T21" fmla="*/ 1047 h 2788"/>
              <a:gd name="T22" fmla="*/ 9865 w 9866"/>
              <a:gd name="T23" fmla="*/ 701 h 2788"/>
              <a:gd name="T24" fmla="*/ 3133 w 9866"/>
              <a:gd name="T25" fmla="*/ 701 h 2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866" h="2788">
                <a:moveTo>
                  <a:pt x="3133" y="701"/>
                </a:moveTo>
                <a:cubicBezTo>
                  <a:pt x="2751" y="701"/>
                  <a:pt x="2441" y="1012"/>
                  <a:pt x="2441" y="1394"/>
                </a:cubicBezTo>
                <a:cubicBezTo>
                  <a:pt x="2441" y="1971"/>
                  <a:pt x="1970" y="2441"/>
                  <a:pt x="1393" y="2441"/>
                </a:cubicBezTo>
                <a:cubicBezTo>
                  <a:pt x="816" y="2441"/>
                  <a:pt x="346" y="1971"/>
                  <a:pt x="346" y="1394"/>
                </a:cubicBezTo>
                <a:cubicBezTo>
                  <a:pt x="346" y="816"/>
                  <a:pt x="816" y="346"/>
                  <a:pt x="1393" y="346"/>
                </a:cubicBezTo>
                <a:lnTo>
                  <a:pt x="1393" y="0"/>
                </a:lnTo>
                <a:cubicBezTo>
                  <a:pt x="625" y="0"/>
                  <a:pt x="0" y="626"/>
                  <a:pt x="0" y="1394"/>
                </a:cubicBezTo>
                <a:cubicBezTo>
                  <a:pt x="0" y="2162"/>
                  <a:pt x="625" y="2787"/>
                  <a:pt x="1393" y="2787"/>
                </a:cubicBezTo>
                <a:cubicBezTo>
                  <a:pt x="2162" y="2787"/>
                  <a:pt x="2787" y="2162"/>
                  <a:pt x="2787" y="1394"/>
                </a:cubicBezTo>
                <a:cubicBezTo>
                  <a:pt x="2787" y="1203"/>
                  <a:pt x="2942" y="1047"/>
                  <a:pt x="3133" y="1047"/>
                </a:cubicBezTo>
                <a:lnTo>
                  <a:pt x="9865" y="1047"/>
                </a:lnTo>
                <a:lnTo>
                  <a:pt x="9865" y="701"/>
                </a:lnTo>
                <a:lnTo>
                  <a:pt x="3133" y="70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>
              <a:latin typeface="+mj-lt"/>
            </a:endParaRPr>
          </a:p>
        </p:txBody>
      </p:sp>
      <p:sp>
        <p:nvSpPr>
          <p:cNvPr id="32" name="Freeform 379">
            <a:extLst>
              <a:ext uri="{FF2B5EF4-FFF2-40B4-BE49-F238E27FC236}">
                <a16:creationId xmlns:a16="http://schemas.microsoft.com/office/drawing/2014/main" id="{D755A470-8215-2BEA-002B-9CC5E0818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7458" y="2129388"/>
            <a:ext cx="101660" cy="101660"/>
          </a:xfrm>
          <a:custGeom>
            <a:avLst/>
            <a:gdLst>
              <a:gd name="T0" fmla="*/ 82 w 165"/>
              <a:gd name="T1" fmla="*/ 163 h 164"/>
              <a:gd name="T2" fmla="*/ 164 w 165"/>
              <a:gd name="T3" fmla="*/ 81 h 164"/>
              <a:gd name="T4" fmla="*/ 82 w 165"/>
              <a:gd name="T5" fmla="*/ 0 h 164"/>
              <a:gd name="T6" fmla="*/ 0 w 165"/>
              <a:gd name="T7" fmla="*/ 81 h 164"/>
              <a:gd name="T8" fmla="*/ 82 w 165"/>
              <a:gd name="T9" fmla="*/ 16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5" h="164">
                <a:moveTo>
                  <a:pt x="82" y="163"/>
                </a:moveTo>
                <a:cubicBezTo>
                  <a:pt x="127" y="163"/>
                  <a:pt x="164" y="127"/>
                  <a:pt x="164" y="81"/>
                </a:cubicBezTo>
                <a:cubicBezTo>
                  <a:pt x="164" y="37"/>
                  <a:pt x="127" y="0"/>
                  <a:pt x="82" y="0"/>
                </a:cubicBezTo>
                <a:cubicBezTo>
                  <a:pt x="36" y="0"/>
                  <a:pt x="0" y="37"/>
                  <a:pt x="0" y="81"/>
                </a:cubicBezTo>
                <a:cubicBezTo>
                  <a:pt x="0" y="127"/>
                  <a:pt x="36" y="163"/>
                  <a:pt x="82" y="163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>
              <a:latin typeface="+mj-lt"/>
            </a:endParaRPr>
          </a:p>
        </p:txBody>
      </p:sp>
      <p:sp>
        <p:nvSpPr>
          <p:cNvPr id="33" name="Freeform 380">
            <a:extLst>
              <a:ext uri="{FF2B5EF4-FFF2-40B4-BE49-F238E27FC236}">
                <a16:creationId xmlns:a16="http://schemas.microsoft.com/office/drawing/2014/main" id="{9B3A5227-00DE-CB60-8668-B5B448E17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030" y="2244787"/>
            <a:ext cx="263769" cy="508305"/>
          </a:xfrm>
          <a:custGeom>
            <a:avLst/>
            <a:gdLst>
              <a:gd name="T0" fmla="*/ 418 w 424"/>
              <a:gd name="T1" fmla="*/ 175 h 817"/>
              <a:gd name="T2" fmla="*/ 393 w 424"/>
              <a:gd name="T3" fmla="*/ 109 h 817"/>
              <a:gd name="T4" fmla="*/ 315 w 424"/>
              <a:gd name="T5" fmla="*/ 27 h 817"/>
              <a:gd name="T6" fmla="*/ 242 w 424"/>
              <a:gd name="T7" fmla="*/ 5 h 817"/>
              <a:gd name="T8" fmla="*/ 176 w 424"/>
              <a:gd name="T9" fmla="*/ 6 h 817"/>
              <a:gd name="T10" fmla="*/ 107 w 424"/>
              <a:gd name="T11" fmla="*/ 28 h 817"/>
              <a:gd name="T12" fmla="*/ 30 w 424"/>
              <a:gd name="T13" fmla="*/ 111 h 817"/>
              <a:gd name="T14" fmla="*/ 5 w 424"/>
              <a:gd name="T15" fmla="*/ 177 h 817"/>
              <a:gd name="T16" fmla="*/ 0 w 424"/>
              <a:gd name="T17" fmla="*/ 258 h 817"/>
              <a:gd name="T18" fmla="*/ 0 w 424"/>
              <a:gd name="T19" fmla="*/ 318 h 817"/>
              <a:gd name="T20" fmla="*/ 24 w 424"/>
              <a:gd name="T21" fmla="*/ 355 h 817"/>
              <a:gd name="T22" fmla="*/ 42 w 424"/>
              <a:gd name="T23" fmla="*/ 359 h 817"/>
              <a:gd name="T24" fmla="*/ 50 w 424"/>
              <a:gd name="T25" fmla="*/ 358 h 817"/>
              <a:gd name="T26" fmla="*/ 81 w 424"/>
              <a:gd name="T27" fmla="*/ 328 h 817"/>
              <a:gd name="T28" fmla="*/ 83 w 424"/>
              <a:gd name="T29" fmla="*/ 318 h 817"/>
              <a:gd name="T30" fmla="*/ 83 w 424"/>
              <a:gd name="T31" fmla="*/ 253 h 817"/>
              <a:gd name="T32" fmla="*/ 88 w 424"/>
              <a:gd name="T33" fmla="*/ 197 h 817"/>
              <a:gd name="T34" fmla="*/ 107 w 424"/>
              <a:gd name="T35" fmla="*/ 145 h 817"/>
              <a:gd name="T36" fmla="*/ 107 w 424"/>
              <a:gd name="T37" fmla="*/ 288 h 817"/>
              <a:gd name="T38" fmla="*/ 107 w 424"/>
              <a:gd name="T39" fmla="*/ 331 h 817"/>
              <a:gd name="T40" fmla="*/ 107 w 424"/>
              <a:gd name="T41" fmla="*/ 337 h 817"/>
              <a:gd name="T42" fmla="*/ 107 w 424"/>
              <a:gd name="T43" fmla="*/ 340 h 817"/>
              <a:gd name="T44" fmla="*/ 107 w 424"/>
              <a:gd name="T45" fmla="*/ 433 h 817"/>
              <a:gd name="T46" fmla="*/ 107 w 424"/>
              <a:gd name="T47" fmla="*/ 767 h 817"/>
              <a:gd name="T48" fmla="*/ 156 w 424"/>
              <a:gd name="T49" fmla="*/ 816 h 817"/>
              <a:gd name="T50" fmla="*/ 205 w 424"/>
              <a:gd name="T51" fmla="*/ 767 h 817"/>
              <a:gd name="T52" fmla="*/ 205 w 424"/>
              <a:gd name="T53" fmla="*/ 433 h 817"/>
              <a:gd name="T54" fmla="*/ 220 w 424"/>
              <a:gd name="T55" fmla="*/ 433 h 817"/>
              <a:gd name="T56" fmla="*/ 220 w 424"/>
              <a:gd name="T57" fmla="*/ 767 h 817"/>
              <a:gd name="T58" fmla="*/ 268 w 424"/>
              <a:gd name="T59" fmla="*/ 816 h 817"/>
              <a:gd name="T60" fmla="*/ 317 w 424"/>
              <a:gd name="T61" fmla="*/ 767 h 817"/>
              <a:gd name="T62" fmla="*/ 317 w 424"/>
              <a:gd name="T63" fmla="*/ 433 h 817"/>
              <a:gd name="T64" fmla="*/ 317 w 424"/>
              <a:gd name="T65" fmla="*/ 407 h 817"/>
              <a:gd name="T66" fmla="*/ 317 w 424"/>
              <a:gd name="T67" fmla="*/ 403 h 817"/>
              <a:gd name="T68" fmla="*/ 317 w 424"/>
              <a:gd name="T69" fmla="*/ 368 h 817"/>
              <a:gd name="T70" fmla="*/ 317 w 424"/>
              <a:gd name="T71" fmla="*/ 328 h 817"/>
              <a:gd name="T72" fmla="*/ 316 w 424"/>
              <a:gd name="T73" fmla="*/ 328 h 817"/>
              <a:gd name="T74" fmla="*/ 315 w 424"/>
              <a:gd name="T75" fmla="*/ 271 h 817"/>
              <a:gd name="T76" fmla="*/ 315 w 424"/>
              <a:gd name="T77" fmla="*/ 143 h 817"/>
              <a:gd name="T78" fmla="*/ 335 w 424"/>
              <a:gd name="T79" fmla="*/ 194 h 817"/>
              <a:gd name="T80" fmla="*/ 341 w 424"/>
              <a:gd name="T81" fmla="*/ 251 h 817"/>
              <a:gd name="T82" fmla="*/ 341 w 424"/>
              <a:gd name="T83" fmla="*/ 316 h 817"/>
              <a:gd name="T84" fmla="*/ 342 w 424"/>
              <a:gd name="T85" fmla="*/ 326 h 817"/>
              <a:gd name="T86" fmla="*/ 373 w 424"/>
              <a:gd name="T87" fmla="*/ 356 h 817"/>
              <a:gd name="T88" fmla="*/ 382 w 424"/>
              <a:gd name="T89" fmla="*/ 357 h 817"/>
              <a:gd name="T90" fmla="*/ 399 w 424"/>
              <a:gd name="T91" fmla="*/ 353 h 817"/>
              <a:gd name="T92" fmla="*/ 423 w 424"/>
              <a:gd name="T93" fmla="*/ 316 h 817"/>
              <a:gd name="T94" fmla="*/ 423 w 424"/>
              <a:gd name="T95" fmla="*/ 257 h 817"/>
              <a:gd name="T96" fmla="*/ 418 w 424"/>
              <a:gd name="T97" fmla="*/ 175 h 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24" h="817">
                <a:moveTo>
                  <a:pt x="418" y="175"/>
                </a:moveTo>
                <a:cubicBezTo>
                  <a:pt x="412" y="152"/>
                  <a:pt x="404" y="129"/>
                  <a:pt x="393" y="109"/>
                </a:cubicBezTo>
                <a:cubicBezTo>
                  <a:pt x="375" y="74"/>
                  <a:pt x="349" y="45"/>
                  <a:pt x="315" y="27"/>
                </a:cubicBezTo>
                <a:cubicBezTo>
                  <a:pt x="295" y="15"/>
                  <a:pt x="270" y="7"/>
                  <a:pt x="242" y="5"/>
                </a:cubicBezTo>
                <a:cubicBezTo>
                  <a:pt x="220" y="0"/>
                  <a:pt x="197" y="1"/>
                  <a:pt x="176" y="6"/>
                </a:cubicBezTo>
                <a:cubicBezTo>
                  <a:pt x="150" y="9"/>
                  <a:pt x="127" y="17"/>
                  <a:pt x="107" y="28"/>
                </a:cubicBezTo>
                <a:cubicBezTo>
                  <a:pt x="73" y="47"/>
                  <a:pt x="48" y="77"/>
                  <a:pt x="30" y="111"/>
                </a:cubicBezTo>
                <a:cubicBezTo>
                  <a:pt x="20" y="132"/>
                  <a:pt x="11" y="154"/>
                  <a:pt x="5" y="177"/>
                </a:cubicBezTo>
                <a:cubicBezTo>
                  <a:pt x="5" y="179"/>
                  <a:pt x="0" y="215"/>
                  <a:pt x="0" y="258"/>
                </a:cubicBezTo>
                <a:lnTo>
                  <a:pt x="0" y="318"/>
                </a:lnTo>
                <a:cubicBezTo>
                  <a:pt x="0" y="334"/>
                  <a:pt x="10" y="348"/>
                  <a:pt x="24" y="355"/>
                </a:cubicBezTo>
                <a:cubicBezTo>
                  <a:pt x="29" y="357"/>
                  <a:pt x="35" y="359"/>
                  <a:pt x="42" y="359"/>
                </a:cubicBezTo>
                <a:cubicBezTo>
                  <a:pt x="45" y="359"/>
                  <a:pt x="47" y="359"/>
                  <a:pt x="50" y="358"/>
                </a:cubicBezTo>
                <a:cubicBezTo>
                  <a:pt x="66" y="356"/>
                  <a:pt x="79" y="346"/>
                  <a:pt x="81" y="328"/>
                </a:cubicBezTo>
                <a:cubicBezTo>
                  <a:pt x="82" y="325"/>
                  <a:pt x="83" y="321"/>
                  <a:pt x="83" y="318"/>
                </a:cubicBezTo>
                <a:lnTo>
                  <a:pt x="83" y="253"/>
                </a:lnTo>
                <a:cubicBezTo>
                  <a:pt x="83" y="228"/>
                  <a:pt x="86" y="206"/>
                  <a:pt x="88" y="197"/>
                </a:cubicBezTo>
                <a:cubicBezTo>
                  <a:pt x="92" y="178"/>
                  <a:pt x="98" y="161"/>
                  <a:pt x="107" y="145"/>
                </a:cubicBezTo>
                <a:lnTo>
                  <a:pt x="107" y="288"/>
                </a:lnTo>
                <a:lnTo>
                  <a:pt x="107" y="331"/>
                </a:lnTo>
                <a:cubicBezTo>
                  <a:pt x="107" y="333"/>
                  <a:pt x="107" y="335"/>
                  <a:pt x="107" y="337"/>
                </a:cubicBezTo>
                <a:cubicBezTo>
                  <a:pt x="107" y="338"/>
                  <a:pt x="107" y="339"/>
                  <a:pt x="107" y="340"/>
                </a:cubicBezTo>
                <a:cubicBezTo>
                  <a:pt x="107" y="371"/>
                  <a:pt x="107" y="402"/>
                  <a:pt x="107" y="433"/>
                </a:cubicBezTo>
                <a:lnTo>
                  <a:pt x="107" y="767"/>
                </a:lnTo>
                <a:cubicBezTo>
                  <a:pt x="107" y="794"/>
                  <a:pt x="129" y="816"/>
                  <a:pt x="156" y="816"/>
                </a:cubicBezTo>
                <a:cubicBezTo>
                  <a:pt x="183" y="816"/>
                  <a:pt x="205" y="794"/>
                  <a:pt x="205" y="767"/>
                </a:cubicBezTo>
                <a:lnTo>
                  <a:pt x="205" y="433"/>
                </a:lnTo>
                <a:cubicBezTo>
                  <a:pt x="210" y="433"/>
                  <a:pt x="215" y="433"/>
                  <a:pt x="220" y="433"/>
                </a:cubicBezTo>
                <a:lnTo>
                  <a:pt x="220" y="767"/>
                </a:lnTo>
                <a:cubicBezTo>
                  <a:pt x="220" y="794"/>
                  <a:pt x="242" y="816"/>
                  <a:pt x="268" y="816"/>
                </a:cubicBezTo>
                <a:cubicBezTo>
                  <a:pt x="296" y="816"/>
                  <a:pt x="317" y="794"/>
                  <a:pt x="317" y="767"/>
                </a:cubicBezTo>
                <a:lnTo>
                  <a:pt x="317" y="433"/>
                </a:lnTo>
                <a:lnTo>
                  <a:pt x="317" y="407"/>
                </a:lnTo>
                <a:cubicBezTo>
                  <a:pt x="317" y="405"/>
                  <a:pt x="317" y="404"/>
                  <a:pt x="317" y="403"/>
                </a:cubicBezTo>
                <a:lnTo>
                  <a:pt x="317" y="368"/>
                </a:lnTo>
                <a:lnTo>
                  <a:pt x="317" y="328"/>
                </a:lnTo>
                <a:lnTo>
                  <a:pt x="316" y="328"/>
                </a:lnTo>
                <a:cubicBezTo>
                  <a:pt x="316" y="309"/>
                  <a:pt x="316" y="290"/>
                  <a:pt x="315" y="271"/>
                </a:cubicBezTo>
                <a:lnTo>
                  <a:pt x="315" y="143"/>
                </a:lnTo>
                <a:cubicBezTo>
                  <a:pt x="325" y="158"/>
                  <a:pt x="331" y="176"/>
                  <a:pt x="335" y="194"/>
                </a:cubicBezTo>
                <a:cubicBezTo>
                  <a:pt x="337" y="204"/>
                  <a:pt x="341" y="225"/>
                  <a:pt x="341" y="251"/>
                </a:cubicBezTo>
                <a:lnTo>
                  <a:pt x="341" y="316"/>
                </a:lnTo>
                <a:cubicBezTo>
                  <a:pt x="341" y="320"/>
                  <a:pt x="341" y="323"/>
                  <a:pt x="342" y="326"/>
                </a:cubicBezTo>
                <a:cubicBezTo>
                  <a:pt x="344" y="344"/>
                  <a:pt x="357" y="354"/>
                  <a:pt x="373" y="356"/>
                </a:cubicBezTo>
                <a:cubicBezTo>
                  <a:pt x="376" y="357"/>
                  <a:pt x="378" y="357"/>
                  <a:pt x="382" y="357"/>
                </a:cubicBezTo>
                <a:cubicBezTo>
                  <a:pt x="388" y="357"/>
                  <a:pt x="394" y="356"/>
                  <a:pt x="399" y="353"/>
                </a:cubicBezTo>
                <a:cubicBezTo>
                  <a:pt x="413" y="346"/>
                  <a:pt x="423" y="332"/>
                  <a:pt x="423" y="316"/>
                </a:cubicBezTo>
                <a:lnTo>
                  <a:pt x="423" y="257"/>
                </a:lnTo>
                <a:cubicBezTo>
                  <a:pt x="423" y="213"/>
                  <a:pt x="418" y="177"/>
                  <a:pt x="418" y="175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>
              <a:latin typeface="+mj-lt"/>
            </a:endParaRPr>
          </a:p>
        </p:txBody>
      </p:sp>
      <p:sp>
        <p:nvSpPr>
          <p:cNvPr id="34" name="Freeform 381">
            <a:extLst>
              <a:ext uri="{FF2B5EF4-FFF2-40B4-BE49-F238E27FC236}">
                <a16:creationId xmlns:a16="http://schemas.microsoft.com/office/drawing/2014/main" id="{8703EA2D-4B29-5593-2FC2-C05687198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6309" y="2129388"/>
            <a:ext cx="101660" cy="101660"/>
          </a:xfrm>
          <a:custGeom>
            <a:avLst/>
            <a:gdLst>
              <a:gd name="T0" fmla="*/ 82 w 165"/>
              <a:gd name="T1" fmla="*/ 163 h 164"/>
              <a:gd name="T2" fmla="*/ 164 w 165"/>
              <a:gd name="T3" fmla="*/ 81 h 164"/>
              <a:gd name="T4" fmla="*/ 82 w 165"/>
              <a:gd name="T5" fmla="*/ 0 h 164"/>
              <a:gd name="T6" fmla="*/ 0 w 165"/>
              <a:gd name="T7" fmla="*/ 81 h 164"/>
              <a:gd name="T8" fmla="*/ 82 w 165"/>
              <a:gd name="T9" fmla="*/ 16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5" h="164">
                <a:moveTo>
                  <a:pt x="82" y="163"/>
                </a:moveTo>
                <a:cubicBezTo>
                  <a:pt x="128" y="163"/>
                  <a:pt x="164" y="127"/>
                  <a:pt x="164" y="81"/>
                </a:cubicBezTo>
                <a:cubicBezTo>
                  <a:pt x="164" y="37"/>
                  <a:pt x="128" y="0"/>
                  <a:pt x="82" y="0"/>
                </a:cubicBezTo>
                <a:cubicBezTo>
                  <a:pt x="37" y="0"/>
                  <a:pt x="0" y="37"/>
                  <a:pt x="0" y="81"/>
                </a:cubicBezTo>
                <a:cubicBezTo>
                  <a:pt x="0" y="127"/>
                  <a:pt x="37" y="163"/>
                  <a:pt x="82" y="163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>
              <a:latin typeface="+mj-lt"/>
            </a:endParaRPr>
          </a:p>
        </p:txBody>
      </p:sp>
      <p:sp>
        <p:nvSpPr>
          <p:cNvPr id="35" name="Freeform 382">
            <a:extLst>
              <a:ext uri="{FF2B5EF4-FFF2-40B4-BE49-F238E27FC236}">
                <a16:creationId xmlns:a16="http://schemas.microsoft.com/office/drawing/2014/main" id="{091ED610-8D8F-9BED-1559-6C4F82604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6628" y="2244787"/>
            <a:ext cx="263769" cy="508305"/>
          </a:xfrm>
          <a:custGeom>
            <a:avLst/>
            <a:gdLst>
              <a:gd name="T0" fmla="*/ 417 w 423"/>
              <a:gd name="T1" fmla="*/ 175 h 817"/>
              <a:gd name="T2" fmla="*/ 393 w 423"/>
              <a:gd name="T3" fmla="*/ 109 h 817"/>
              <a:gd name="T4" fmla="*/ 315 w 423"/>
              <a:gd name="T5" fmla="*/ 27 h 817"/>
              <a:gd name="T6" fmla="*/ 241 w 423"/>
              <a:gd name="T7" fmla="*/ 5 h 817"/>
              <a:gd name="T8" fmla="*/ 175 w 423"/>
              <a:gd name="T9" fmla="*/ 6 h 817"/>
              <a:gd name="T10" fmla="*/ 107 w 423"/>
              <a:gd name="T11" fmla="*/ 28 h 817"/>
              <a:gd name="T12" fmla="*/ 30 w 423"/>
              <a:gd name="T13" fmla="*/ 111 h 817"/>
              <a:gd name="T14" fmla="*/ 5 w 423"/>
              <a:gd name="T15" fmla="*/ 177 h 817"/>
              <a:gd name="T16" fmla="*/ 0 w 423"/>
              <a:gd name="T17" fmla="*/ 258 h 817"/>
              <a:gd name="T18" fmla="*/ 0 w 423"/>
              <a:gd name="T19" fmla="*/ 318 h 817"/>
              <a:gd name="T20" fmla="*/ 24 w 423"/>
              <a:gd name="T21" fmla="*/ 355 h 817"/>
              <a:gd name="T22" fmla="*/ 42 w 423"/>
              <a:gd name="T23" fmla="*/ 359 h 817"/>
              <a:gd name="T24" fmla="*/ 50 w 423"/>
              <a:gd name="T25" fmla="*/ 358 h 817"/>
              <a:gd name="T26" fmla="*/ 81 w 423"/>
              <a:gd name="T27" fmla="*/ 328 h 817"/>
              <a:gd name="T28" fmla="*/ 83 w 423"/>
              <a:gd name="T29" fmla="*/ 318 h 817"/>
              <a:gd name="T30" fmla="*/ 83 w 423"/>
              <a:gd name="T31" fmla="*/ 253 h 817"/>
              <a:gd name="T32" fmla="*/ 88 w 423"/>
              <a:gd name="T33" fmla="*/ 197 h 817"/>
              <a:gd name="T34" fmla="*/ 107 w 423"/>
              <a:gd name="T35" fmla="*/ 145 h 817"/>
              <a:gd name="T36" fmla="*/ 107 w 423"/>
              <a:gd name="T37" fmla="*/ 288 h 817"/>
              <a:gd name="T38" fmla="*/ 106 w 423"/>
              <a:gd name="T39" fmla="*/ 288 h 817"/>
              <a:gd name="T40" fmla="*/ 106 w 423"/>
              <a:gd name="T41" fmla="*/ 331 h 817"/>
              <a:gd name="T42" fmla="*/ 107 w 423"/>
              <a:gd name="T43" fmla="*/ 337 h 817"/>
              <a:gd name="T44" fmla="*/ 107 w 423"/>
              <a:gd name="T45" fmla="*/ 340 h 817"/>
              <a:gd name="T46" fmla="*/ 106 w 423"/>
              <a:gd name="T47" fmla="*/ 433 h 817"/>
              <a:gd name="T48" fmla="*/ 107 w 423"/>
              <a:gd name="T49" fmla="*/ 433 h 817"/>
              <a:gd name="T50" fmla="*/ 107 w 423"/>
              <a:gd name="T51" fmla="*/ 767 h 817"/>
              <a:gd name="T52" fmla="*/ 156 w 423"/>
              <a:gd name="T53" fmla="*/ 816 h 817"/>
              <a:gd name="T54" fmla="*/ 205 w 423"/>
              <a:gd name="T55" fmla="*/ 767 h 817"/>
              <a:gd name="T56" fmla="*/ 205 w 423"/>
              <a:gd name="T57" fmla="*/ 433 h 817"/>
              <a:gd name="T58" fmla="*/ 220 w 423"/>
              <a:gd name="T59" fmla="*/ 433 h 817"/>
              <a:gd name="T60" fmla="*/ 220 w 423"/>
              <a:gd name="T61" fmla="*/ 767 h 817"/>
              <a:gd name="T62" fmla="*/ 268 w 423"/>
              <a:gd name="T63" fmla="*/ 816 h 817"/>
              <a:gd name="T64" fmla="*/ 317 w 423"/>
              <a:gd name="T65" fmla="*/ 767 h 817"/>
              <a:gd name="T66" fmla="*/ 317 w 423"/>
              <a:gd name="T67" fmla="*/ 433 h 817"/>
              <a:gd name="T68" fmla="*/ 317 w 423"/>
              <a:gd name="T69" fmla="*/ 407 h 817"/>
              <a:gd name="T70" fmla="*/ 317 w 423"/>
              <a:gd name="T71" fmla="*/ 403 h 817"/>
              <a:gd name="T72" fmla="*/ 317 w 423"/>
              <a:gd name="T73" fmla="*/ 368 h 817"/>
              <a:gd name="T74" fmla="*/ 317 w 423"/>
              <a:gd name="T75" fmla="*/ 328 h 817"/>
              <a:gd name="T76" fmla="*/ 316 w 423"/>
              <a:gd name="T77" fmla="*/ 328 h 817"/>
              <a:gd name="T78" fmla="*/ 315 w 423"/>
              <a:gd name="T79" fmla="*/ 271 h 817"/>
              <a:gd name="T80" fmla="*/ 315 w 423"/>
              <a:gd name="T81" fmla="*/ 143 h 817"/>
              <a:gd name="T82" fmla="*/ 335 w 423"/>
              <a:gd name="T83" fmla="*/ 194 h 817"/>
              <a:gd name="T84" fmla="*/ 341 w 423"/>
              <a:gd name="T85" fmla="*/ 251 h 817"/>
              <a:gd name="T86" fmla="*/ 341 w 423"/>
              <a:gd name="T87" fmla="*/ 316 h 817"/>
              <a:gd name="T88" fmla="*/ 342 w 423"/>
              <a:gd name="T89" fmla="*/ 326 h 817"/>
              <a:gd name="T90" fmla="*/ 373 w 423"/>
              <a:gd name="T91" fmla="*/ 356 h 817"/>
              <a:gd name="T92" fmla="*/ 382 w 423"/>
              <a:gd name="T93" fmla="*/ 357 h 817"/>
              <a:gd name="T94" fmla="*/ 399 w 423"/>
              <a:gd name="T95" fmla="*/ 353 h 817"/>
              <a:gd name="T96" fmla="*/ 422 w 423"/>
              <a:gd name="T97" fmla="*/ 316 h 817"/>
              <a:gd name="T98" fmla="*/ 422 w 423"/>
              <a:gd name="T99" fmla="*/ 257 h 817"/>
              <a:gd name="T100" fmla="*/ 417 w 423"/>
              <a:gd name="T101" fmla="*/ 175 h 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23" h="817">
                <a:moveTo>
                  <a:pt x="417" y="175"/>
                </a:moveTo>
                <a:cubicBezTo>
                  <a:pt x="411" y="152"/>
                  <a:pt x="404" y="129"/>
                  <a:pt x="393" y="109"/>
                </a:cubicBezTo>
                <a:cubicBezTo>
                  <a:pt x="375" y="74"/>
                  <a:pt x="349" y="45"/>
                  <a:pt x="315" y="27"/>
                </a:cubicBezTo>
                <a:cubicBezTo>
                  <a:pt x="295" y="15"/>
                  <a:pt x="270" y="7"/>
                  <a:pt x="241" y="5"/>
                </a:cubicBezTo>
                <a:cubicBezTo>
                  <a:pt x="220" y="0"/>
                  <a:pt x="197" y="1"/>
                  <a:pt x="175" y="6"/>
                </a:cubicBezTo>
                <a:cubicBezTo>
                  <a:pt x="150" y="9"/>
                  <a:pt x="127" y="17"/>
                  <a:pt x="107" y="28"/>
                </a:cubicBezTo>
                <a:cubicBezTo>
                  <a:pt x="73" y="47"/>
                  <a:pt x="48" y="77"/>
                  <a:pt x="30" y="111"/>
                </a:cubicBezTo>
                <a:cubicBezTo>
                  <a:pt x="20" y="132"/>
                  <a:pt x="11" y="154"/>
                  <a:pt x="5" y="177"/>
                </a:cubicBezTo>
                <a:cubicBezTo>
                  <a:pt x="5" y="179"/>
                  <a:pt x="0" y="215"/>
                  <a:pt x="0" y="258"/>
                </a:cubicBezTo>
                <a:lnTo>
                  <a:pt x="0" y="318"/>
                </a:lnTo>
                <a:cubicBezTo>
                  <a:pt x="0" y="334"/>
                  <a:pt x="10" y="348"/>
                  <a:pt x="24" y="355"/>
                </a:cubicBezTo>
                <a:cubicBezTo>
                  <a:pt x="29" y="357"/>
                  <a:pt x="35" y="359"/>
                  <a:pt x="42" y="359"/>
                </a:cubicBezTo>
                <a:cubicBezTo>
                  <a:pt x="44" y="359"/>
                  <a:pt x="47" y="359"/>
                  <a:pt x="50" y="358"/>
                </a:cubicBezTo>
                <a:cubicBezTo>
                  <a:pt x="65" y="356"/>
                  <a:pt x="79" y="346"/>
                  <a:pt x="81" y="328"/>
                </a:cubicBezTo>
                <a:cubicBezTo>
                  <a:pt x="82" y="325"/>
                  <a:pt x="83" y="321"/>
                  <a:pt x="83" y="318"/>
                </a:cubicBezTo>
                <a:lnTo>
                  <a:pt x="83" y="253"/>
                </a:lnTo>
                <a:cubicBezTo>
                  <a:pt x="83" y="228"/>
                  <a:pt x="86" y="206"/>
                  <a:pt x="88" y="197"/>
                </a:cubicBezTo>
                <a:cubicBezTo>
                  <a:pt x="92" y="178"/>
                  <a:pt x="98" y="161"/>
                  <a:pt x="107" y="145"/>
                </a:cubicBezTo>
                <a:lnTo>
                  <a:pt x="107" y="288"/>
                </a:lnTo>
                <a:lnTo>
                  <a:pt x="106" y="288"/>
                </a:lnTo>
                <a:lnTo>
                  <a:pt x="106" y="331"/>
                </a:lnTo>
                <a:cubicBezTo>
                  <a:pt x="106" y="333"/>
                  <a:pt x="107" y="335"/>
                  <a:pt x="107" y="337"/>
                </a:cubicBezTo>
                <a:cubicBezTo>
                  <a:pt x="107" y="338"/>
                  <a:pt x="107" y="339"/>
                  <a:pt x="107" y="340"/>
                </a:cubicBezTo>
                <a:cubicBezTo>
                  <a:pt x="107" y="371"/>
                  <a:pt x="106" y="402"/>
                  <a:pt x="106" y="433"/>
                </a:cubicBezTo>
                <a:lnTo>
                  <a:pt x="107" y="433"/>
                </a:lnTo>
                <a:lnTo>
                  <a:pt x="107" y="767"/>
                </a:lnTo>
                <a:cubicBezTo>
                  <a:pt x="107" y="794"/>
                  <a:pt x="129" y="816"/>
                  <a:pt x="156" y="816"/>
                </a:cubicBezTo>
                <a:cubicBezTo>
                  <a:pt x="183" y="816"/>
                  <a:pt x="205" y="794"/>
                  <a:pt x="205" y="767"/>
                </a:cubicBezTo>
                <a:lnTo>
                  <a:pt x="205" y="433"/>
                </a:lnTo>
                <a:cubicBezTo>
                  <a:pt x="210" y="433"/>
                  <a:pt x="215" y="433"/>
                  <a:pt x="220" y="433"/>
                </a:cubicBezTo>
                <a:lnTo>
                  <a:pt x="220" y="767"/>
                </a:lnTo>
                <a:cubicBezTo>
                  <a:pt x="220" y="794"/>
                  <a:pt x="241" y="816"/>
                  <a:pt x="268" y="816"/>
                </a:cubicBezTo>
                <a:cubicBezTo>
                  <a:pt x="295" y="816"/>
                  <a:pt x="317" y="794"/>
                  <a:pt x="317" y="767"/>
                </a:cubicBezTo>
                <a:lnTo>
                  <a:pt x="317" y="433"/>
                </a:lnTo>
                <a:lnTo>
                  <a:pt x="317" y="407"/>
                </a:lnTo>
                <a:cubicBezTo>
                  <a:pt x="317" y="405"/>
                  <a:pt x="317" y="404"/>
                  <a:pt x="317" y="403"/>
                </a:cubicBezTo>
                <a:lnTo>
                  <a:pt x="317" y="368"/>
                </a:lnTo>
                <a:lnTo>
                  <a:pt x="317" y="328"/>
                </a:lnTo>
                <a:lnTo>
                  <a:pt x="316" y="328"/>
                </a:lnTo>
                <a:cubicBezTo>
                  <a:pt x="316" y="309"/>
                  <a:pt x="316" y="290"/>
                  <a:pt x="315" y="271"/>
                </a:cubicBezTo>
                <a:lnTo>
                  <a:pt x="315" y="143"/>
                </a:lnTo>
                <a:cubicBezTo>
                  <a:pt x="325" y="158"/>
                  <a:pt x="331" y="176"/>
                  <a:pt x="335" y="194"/>
                </a:cubicBezTo>
                <a:cubicBezTo>
                  <a:pt x="337" y="204"/>
                  <a:pt x="341" y="225"/>
                  <a:pt x="341" y="251"/>
                </a:cubicBezTo>
                <a:lnTo>
                  <a:pt x="341" y="316"/>
                </a:lnTo>
                <a:cubicBezTo>
                  <a:pt x="341" y="320"/>
                  <a:pt x="341" y="323"/>
                  <a:pt x="342" y="326"/>
                </a:cubicBezTo>
                <a:cubicBezTo>
                  <a:pt x="344" y="344"/>
                  <a:pt x="357" y="354"/>
                  <a:pt x="373" y="356"/>
                </a:cubicBezTo>
                <a:cubicBezTo>
                  <a:pt x="375" y="357"/>
                  <a:pt x="378" y="357"/>
                  <a:pt x="382" y="357"/>
                </a:cubicBezTo>
                <a:cubicBezTo>
                  <a:pt x="388" y="357"/>
                  <a:pt x="394" y="356"/>
                  <a:pt x="399" y="353"/>
                </a:cubicBezTo>
                <a:cubicBezTo>
                  <a:pt x="413" y="346"/>
                  <a:pt x="422" y="332"/>
                  <a:pt x="422" y="316"/>
                </a:cubicBezTo>
                <a:lnTo>
                  <a:pt x="422" y="257"/>
                </a:lnTo>
                <a:cubicBezTo>
                  <a:pt x="422" y="213"/>
                  <a:pt x="418" y="177"/>
                  <a:pt x="417" y="175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>
              <a:latin typeface="+mj-lt"/>
            </a:endParaRPr>
          </a:p>
        </p:txBody>
      </p:sp>
      <p:sp>
        <p:nvSpPr>
          <p:cNvPr id="36" name="Freeform 383">
            <a:extLst>
              <a:ext uri="{FF2B5EF4-FFF2-40B4-BE49-F238E27FC236}">
                <a16:creationId xmlns:a16="http://schemas.microsoft.com/office/drawing/2014/main" id="{78F293EC-A0EC-65F1-E26E-11074CF2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907" y="2129388"/>
            <a:ext cx="101662" cy="101660"/>
          </a:xfrm>
          <a:custGeom>
            <a:avLst/>
            <a:gdLst>
              <a:gd name="T0" fmla="*/ 82 w 165"/>
              <a:gd name="T1" fmla="*/ 163 h 164"/>
              <a:gd name="T2" fmla="*/ 164 w 165"/>
              <a:gd name="T3" fmla="*/ 81 h 164"/>
              <a:gd name="T4" fmla="*/ 82 w 165"/>
              <a:gd name="T5" fmla="*/ 0 h 164"/>
              <a:gd name="T6" fmla="*/ 0 w 165"/>
              <a:gd name="T7" fmla="*/ 81 h 164"/>
              <a:gd name="T8" fmla="*/ 82 w 165"/>
              <a:gd name="T9" fmla="*/ 16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5" h="164">
                <a:moveTo>
                  <a:pt x="82" y="163"/>
                </a:moveTo>
                <a:cubicBezTo>
                  <a:pt x="127" y="163"/>
                  <a:pt x="164" y="127"/>
                  <a:pt x="164" y="81"/>
                </a:cubicBezTo>
                <a:cubicBezTo>
                  <a:pt x="164" y="37"/>
                  <a:pt x="127" y="0"/>
                  <a:pt x="82" y="0"/>
                </a:cubicBezTo>
                <a:cubicBezTo>
                  <a:pt x="37" y="0"/>
                  <a:pt x="0" y="37"/>
                  <a:pt x="0" y="81"/>
                </a:cubicBezTo>
                <a:cubicBezTo>
                  <a:pt x="0" y="127"/>
                  <a:pt x="37" y="163"/>
                  <a:pt x="82" y="163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>
              <a:latin typeface="+mj-lt"/>
            </a:endParaRPr>
          </a:p>
        </p:txBody>
      </p:sp>
      <p:sp>
        <p:nvSpPr>
          <p:cNvPr id="37" name="Freeform 384">
            <a:extLst>
              <a:ext uri="{FF2B5EF4-FFF2-40B4-BE49-F238E27FC236}">
                <a16:creationId xmlns:a16="http://schemas.microsoft.com/office/drawing/2014/main" id="{B744F79E-6652-1DED-E6C6-D199D8FF5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479" y="2244787"/>
            <a:ext cx="263769" cy="508305"/>
          </a:xfrm>
          <a:custGeom>
            <a:avLst/>
            <a:gdLst>
              <a:gd name="T0" fmla="*/ 417 w 423"/>
              <a:gd name="T1" fmla="*/ 175 h 817"/>
              <a:gd name="T2" fmla="*/ 393 w 423"/>
              <a:gd name="T3" fmla="*/ 109 h 817"/>
              <a:gd name="T4" fmla="*/ 315 w 423"/>
              <a:gd name="T5" fmla="*/ 27 h 817"/>
              <a:gd name="T6" fmla="*/ 241 w 423"/>
              <a:gd name="T7" fmla="*/ 5 h 817"/>
              <a:gd name="T8" fmla="*/ 175 w 423"/>
              <a:gd name="T9" fmla="*/ 6 h 817"/>
              <a:gd name="T10" fmla="*/ 107 w 423"/>
              <a:gd name="T11" fmla="*/ 28 h 817"/>
              <a:gd name="T12" fmla="*/ 30 w 423"/>
              <a:gd name="T13" fmla="*/ 111 h 817"/>
              <a:gd name="T14" fmla="*/ 5 w 423"/>
              <a:gd name="T15" fmla="*/ 177 h 817"/>
              <a:gd name="T16" fmla="*/ 0 w 423"/>
              <a:gd name="T17" fmla="*/ 258 h 817"/>
              <a:gd name="T18" fmla="*/ 0 w 423"/>
              <a:gd name="T19" fmla="*/ 318 h 817"/>
              <a:gd name="T20" fmla="*/ 24 w 423"/>
              <a:gd name="T21" fmla="*/ 355 h 817"/>
              <a:gd name="T22" fmla="*/ 41 w 423"/>
              <a:gd name="T23" fmla="*/ 359 h 817"/>
              <a:gd name="T24" fmla="*/ 50 w 423"/>
              <a:gd name="T25" fmla="*/ 358 h 817"/>
              <a:gd name="T26" fmla="*/ 81 w 423"/>
              <a:gd name="T27" fmla="*/ 328 h 817"/>
              <a:gd name="T28" fmla="*/ 82 w 423"/>
              <a:gd name="T29" fmla="*/ 318 h 817"/>
              <a:gd name="T30" fmla="*/ 82 w 423"/>
              <a:gd name="T31" fmla="*/ 253 h 817"/>
              <a:gd name="T32" fmla="*/ 88 w 423"/>
              <a:gd name="T33" fmla="*/ 197 h 817"/>
              <a:gd name="T34" fmla="*/ 107 w 423"/>
              <a:gd name="T35" fmla="*/ 145 h 817"/>
              <a:gd name="T36" fmla="*/ 107 w 423"/>
              <a:gd name="T37" fmla="*/ 288 h 817"/>
              <a:gd name="T38" fmla="*/ 106 w 423"/>
              <a:gd name="T39" fmla="*/ 288 h 817"/>
              <a:gd name="T40" fmla="*/ 106 w 423"/>
              <a:gd name="T41" fmla="*/ 331 h 817"/>
              <a:gd name="T42" fmla="*/ 107 w 423"/>
              <a:gd name="T43" fmla="*/ 337 h 817"/>
              <a:gd name="T44" fmla="*/ 107 w 423"/>
              <a:gd name="T45" fmla="*/ 340 h 817"/>
              <a:gd name="T46" fmla="*/ 106 w 423"/>
              <a:gd name="T47" fmla="*/ 433 h 817"/>
              <a:gd name="T48" fmla="*/ 107 w 423"/>
              <a:gd name="T49" fmla="*/ 433 h 817"/>
              <a:gd name="T50" fmla="*/ 107 w 423"/>
              <a:gd name="T51" fmla="*/ 767 h 817"/>
              <a:gd name="T52" fmla="*/ 156 w 423"/>
              <a:gd name="T53" fmla="*/ 816 h 817"/>
              <a:gd name="T54" fmla="*/ 204 w 423"/>
              <a:gd name="T55" fmla="*/ 767 h 817"/>
              <a:gd name="T56" fmla="*/ 204 w 423"/>
              <a:gd name="T57" fmla="*/ 433 h 817"/>
              <a:gd name="T58" fmla="*/ 205 w 423"/>
              <a:gd name="T59" fmla="*/ 433 h 817"/>
              <a:gd name="T60" fmla="*/ 219 w 423"/>
              <a:gd name="T61" fmla="*/ 433 h 817"/>
              <a:gd name="T62" fmla="*/ 219 w 423"/>
              <a:gd name="T63" fmla="*/ 767 h 817"/>
              <a:gd name="T64" fmla="*/ 268 w 423"/>
              <a:gd name="T65" fmla="*/ 816 h 817"/>
              <a:gd name="T66" fmla="*/ 317 w 423"/>
              <a:gd name="T67" fmla="*/ 767 h 817"/>
              <a:gd name="T68" fmla="*/ 317 w 423"/>
              <a:gd name="T69" fmla="*/ 433 h 817"/>
              <a:gd name="T70" fmla="*/ 317 w 423"/>
              <a:gd name="T71" fmla="*/ 407 h 817"/>
              <a:gd name="T72" fmla="*/ 317 w 423"/>
              <a:gd name="T73" fmla="*/ 403 h 817"/>
              <a:gd name="T74" fmla="*/ 317 w 423"/>
              <a:gd name="T75" fmla="*/ 368 h 817"/>
              <a:gd name="T76" fmla="*/ 317 w 423"/>
              <a:gd name="T77" fmla="*/ 328 h 817"/>
              <a:gd name="T78" fmla="*/ 316 w 423"/>
              <a:gd name="T79" fmla="*/ 328 h 817"/>
              <a:gd name="T80" fmla="*/ 315 w 423"/>
              <a:gd name="T81" fmla="*/ 271 h 817"/>
              <a:gd name="T82" fmla="*/ 315 w 423"/>
              <a:gd name="T83" fmla="*/ 143 h 817"/>
              <a:gd name="T84" fmla="*/ 335 w 423"/>
              <a:gd name="T85" fmla="*/ 194 h 817"/>
              <a:gd name="T86" fmla="*/ 340 w 423"/>
              <a:gd name="T87" fmla="*/ 251 h 817"/>
              <a:gd name="T88" fmla="*/ 340 w 423"/>
              <a:gd name="T89" fmla="*/ 316 h 817"/>
              <a:gd name="T90" fmla="*/ 342 w 423"/>
              <a:gd name="T91" fmla="*/ 326 h 817"/>
              <a:gd name="T92" fmla="*/ 373 w 423"/>
              <a:gd name="T93" fmla="*/ 356 h 817"/>
              <a:gd name="T94" fmla="*/ 381 w 423"/>
              <a:gd name="T95" fmla="*/ 357 h 817"/>
              <a:gd name="T96" fmla="*/ 399 w 423"/>
              <a:gd name="T97" fmla="*/ 353 h 817"/>
              <a:gd name="T98" fmla="*/ 422 w 423"/>
              <a:gd name="T99" fmla="*/ 316 h 817"/>
              <a:gd name="T100" fmla="*/ 422 w 423"/>
              <a:gd name="T101" fmla="*/ 257 h 817"/>
              <a:gd name="T102" fmla="*/ 417 w 423"/>
              <a:gd name="T103" fmla="*/ 175 h 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23" h="817">
                <a:moveTo>
                  <a:pt x="417" y="175"/>
                </a:moveTo>
                <a:cubicBezTo>
                  <a:pt x="411" y="152"/>
                  <a:pt x="403" y="129"/>
                  <a:pt x="393" y="109"/>
                </a:cubicBezTo>
                <a:cubicBezTo>
                  <a:pt x="375" y="74"/>
                  <a:pt x="349" y="45"/>
                  <a:pt x="315" y="27"/>
                </a:cubicBezTo>
                <a:cubicBezTo>
                  <a:pt x="295" y="15"/>
                  <a:pt x="269" y="7"/>
                  <a:pt x="241" y="5"/>
                </a:cubicBezTo>
                <a:cubicBezTo>
                  <a:pt x="220" y="0"/>
                  <a:pt x="197" y="1"/>
                  <a:pt x="175" y="6"/>
                </a:cubicBezTo>
                <a:cubicBezTo>
                  <a:pt x="150" y="9"/>
                  <a:pt x="127" y="17"/>
                  <a:pt x="107" y="28"/>
                </a:cubicBezTo>
                <a:cubicBezTo>
                  <a:pt x="73" y="47"/>
                  <a:pt x="48" y="77"/>
                  <a:pt x="30" y="111"/>
                </a:cubicBezTo>
                <a:cubicBezTo>
                  <a:pt x="19" y="132"/>
                  <a:pt x="11" y="154"/>
                  <a:pt x="5" y="177"/>
                </a:cubicBezTo>
                <a:cubicBezTo>
                  <a:pt x="5" y="179"/>
                  <a:pt x="0" y="215"/>
                  <a:pt x="0" y="258"/>
                </a:cubicBezTo>
                <a:lnTo>
                  <a:pt x="0" y="318"/>
                </a:lnTo>
                <a:cubicBezTo>
                  <a:pt x="0" y="334"/>
                  <a:pt x="9" y="348"/>
                  <a:pt x="24" y="355"/>
                </a:cubicBezTo>
                <a:cubicBezTo>
                  <a:pt x="29" y="357"/>
                  <a:pt x="35" y="359"/>
                  <a:pt x="41" y="359"/>
                </a:cubicBezTo>
                <a:cubicBezTo>
                  <a:pt x="44" y="359"/>
                  <a:pt x="47" y="359"/>
                  <a:pt x="50" y="358"/>
                </a:cubicBezTo>
                <a:cubicBezTo>
                  <a:pt x="65" y="356"/>
                  <a:pt x="79" y="346"/>
                  <a:pt x="81" y="328"/>
                </a:cubicBezTo>
                <a:cubicBezTo>
                  <a:pt x="82" y="325"/>
                  <a:pt x="82" y="321"/>
                  <a:pt x="82" y="318"/>
                </a:cubicBezTo>
                <a:lnTo>
                  <a:pt x="82" y="253"/>
                </a:lnTo>
                <a:cubicBezTo>
                  <a:pt x="82" y="228"/>
                  <a:pt x="86" y="206"/>
                  <a:pt x="88" y="197"/>
                </a:cubicBezTo>
                <a:cubicBezTo>
                  <a:pt x="92" y="178"/>
                  <a:pt x="98" y="161"/>
                  <a:pt x="107" y="145"/>
                </a:cubicBezTo>
                <a:lnTo>
                  <a:pt x="107" y="288"/>
                </a:lnTo>
                <a:lnTo>
                  <a:pt x="106" y="288"/>
                </a:lnTo>
                <a:lnTo>
                  <a:pt x="106" y="331"/>
                </a:lnTo>
                <a:cubicBezTo>
                  <a:pt x="106" y="333"/>
                  <a:pt x="107" y="335"/>
                  <a:pt x="107" y="337"/>
                </a:cubicBezTo>
                <a:cubicBezTo>
                  <a:pt x="107" y="338"/>
                  <a:pt x="107" y="339"/>
                  <a:pt x="107" y="340"/>
                </a:cubicBezTo>
                <a:cubicBezTo>
                  <a:pt x="107" y="371"/>
                  <a:pt x="106" y="402"/>
                  <a:pt x="106" y="433"/>
                </a:cubicBezTo>
                <a:lnTo>
                  <a:pt x="107" y="433"/>
                </a:lnTo>
                <a:lnTo>
                  <a:pt x="107" y="767"/>
                </a:lnTo>
                <a:cubicBezTo>
                  <a:pt x="107" y="794"/>
                  <a:pt x="129" y="816"/>
                  <a:pt x="156" y="816"/>
                </a:cubicBezTo>
                <a:cubicBezTo>
                  <a:pt x="183" y="816"/>
                  <a:pt x="204" y="794"/>
                  <a:pt x="204" y="767"/>
                </a:cubicBezTo>
                <a:lnTo>
                  <a:pt x="204" y="433"/>
                </a:lnTo>
                <a:lnTo>
                  <a:pt x="205" y="433"/>
                </a:lnTo>
                <a:cubicBezTo>
                  <a:pt x="209" y="433"/>
                  <a:pt x="214" y="433"/>
                  <a:pt x="219" y="433"/>
                </a:cubicBezTo>
                <a:lnTo>
                  <a:pt x="219" y="767"/>
                </a:lnTo>
                <a:cubicBezTo>
                  <a:pt x="219" y="794"/>
                  <a:pt x="241" y="816"/>
                  <a:pt x="268" y="816"/>
                </a:cubicBezTo>
                <a:cubicBezTo>
                  <a:pt x="295" y="816"/>
                  <a:pt x="317" y="794"/>
                  <a:pt x="317" y="767"/>
                </a:cubicBezTo>
                <a:lnTo>
                  <a:pt x="317" y="433"/>
                </a:lnTo>
                <a:lnTo>
                  <a:pt x="317" y="407"/>
                </a:lnTo>
                <a:cubicBezTo>
                  <a:pt x="317" y="405"/>
                  <a:pt x="317" y="404"/>
                  <a:pt x="317" y="403"/>
                </a:cubicBezTo>
                <a:lnTo>
                  <a:pt x="317" y="368"/>
                </a:lnTo>
                <a:lnTo>
                  <a:pt x="317" y="328"/>
                </a:lnTo>
                <a:lnTo>
                  <a:pt x="316" y="328"/>
                </a:lnTo>
                <a:cubicBezTo>
                  <a:pt x="316" y="309"/>
                  <a:pt x="316" y="290"/>
                  <a:pt x="315" y="271"/>
                </a:cubicBezTo>
                <a:lnTo>
                  <a:pt x="315" y="143"/>
                </a:lnTo>
                <a:cubicBezTo>
                  <a:pt x="324" y="158"/>
                  <a:pt x="330" y="176"/>
                  <a:pt x="335" y="194"/>
                </a:cubicBezTo>
                <a:cubicBezTo>
                  <a:pt x="337" y="204"/>
                  <a:pt x="340" y="225"/>
                  <a:pt x="340" y="251"/>
                </a:cubicBezTo>
                <a:lnTo>
                  <a:pt x="340" y="316"/>
                </a:lnTo>
                <a:cubicBezTo>
                  <a:pt x="340" y="320"/>
                  <a:pt x="341" y="323"/>
                  <a:pt x="342" y="326"/>
                </a:cubicBezTo>
                <a:cubicBezTo>
                  <a:pt x="344" y="344"/>
                  <a:pt x="357" y="354"/>
                  <a:pt x="373" y="356"/>
                </a:cubicBezTo>
                <a:cubicBezTo>
                  <a:pt x="375" y="357"/>
                  <a:pt x="378" y="357"/>
                  <a:pt x="381" y="357"/>
                </a:cubicBezTo>
                <a:cubicBezTo>
                  <a:pt x="387" y="357"/>
                  <a:pt x="393" y="356"/>
                  <a:pt x="399" y="353"/>
                </a:cubicBezTo>
                <a:cubicBezTo>
                  <a:pt x="413" y="346"/>
                  <a:pt x="422" y="332"/>
                  <a:pt x="422" y="316"/>
                </a:cubicBezTo>
                <a:lnTo>
                  <a:pt x="422" y="257"/>
                </a:lnTo>
                <a:cubicBezTo>
                  <a:pt x="422" y="213"/>
                  <a:pt x="418" y="177"/>
                  <a:pt x="417" y="175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>
              <a:latin typeface="+mj-lt"/>
            </a:endParaRPr>
          </a:p>
        </p:txBody>
      </p:sp>
      <p:sp>
        <p:nvSpPr>
          <p:cNvPr id="38" name="Freeform 385">
            <a:extLst>
              <a:ext uri="{FF2B5EF4-FFF2-40B4-BE49-F238E27FC236}">
                <a16:creationId xmlns:a16="http://schemas.microsoft.com/office/drawing/2014/main" id="{CDE99691-8E93-8BE8-9E90-1D43B574C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758" y="2129388"/>
            <a:ext cx="101662" cy="101660"/>
          </a:xfrm>
          <a:custGeom>
            <a:avLst/>
            <a:gdLst>
              <a:gd name="T0" fmla="*/ 82 w 165"/>
              <a:gd name="T1" fmla="*/ 163 h 164"/>
              <a:gd name="T2" fmla="*/ 164 w 165"/>
              <a:gd name="T3" fmla="*/ 81 h 164"/>
              <a:gd name="T4" fmla="*/ 82 w 165"/>
              <a:gd name="T5" fmla="*/ 0 h 164"/>
              <a:gd name="T6" fmla="*/ 0 w 165"/>
              <a:gd name="T7" fmla="*/ 81 h 164"/>
              <a:gd name="T8" fmla="*/ 82 w 165"/>
              <a:gd name="T9" fmla="*/ 16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5" h="164">
                <a:moveTo>
                  <a:pt x="82" y="163"/>
                </a:moveTo>
                <a:cubicBezTo>
                  <a:pt x="127" y="163"/>
                  <a:pt x="164" y="127"/>
                  <a:pt x="164" y="81"/>
                </a:cubicBezTo>
                <a:cubicBezTo>
                  <a:pt x="164" y="37"/>
                  <a:pt x="127" y="0"/>
                  <a:pt x="82" y="0"/>
                </a:cubicBezTo>
                <a:cubicBezTo>
                  <a:pt x="37" y="0"/>
                  <a:pt x="0" y="37"/>
                  <a:pt x="0" y="81"/>
                </a:cubicBezTo>
                <a:cubicBezTo>
                  <a:pt x="0" y="127"/>
                  <a:pt x="37" y="163"/>
                  <a:pt x="82" y="163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>
              <a:latin typeface="+mj-lt"/>
            </a:endParaRPr>
          </a:p>
        </p:txBody>
      </p:sp>
      <p:sp>
        <p:nvSpPr>
          <p:cNvPr id="39" name="Freeform 386">
            <a:extLst>
              <a:ext uri="{FF2B5EF4-FFF2-40B4-BE49-F238E27FC236}">
                <a16:creationId xmlns:a16="http://schemas.microsoft.com/office/drawing/2014/main" id="{34C42322-1C36-855D-78FB-EE8CB73CA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078" y="2244787"/>
            <a:ext cx="263769" cy="508305"/>
          </a:xfrm>
          <a:custGeom>
            <a:avLst/>
            <a:gdLst>
              <a:gd name="T0" fmla="*/ 417 w 423"/>
              <a:gd name="T1" fmla="*/ 175 h 817"/>
              <a:gd name="T2" fmla="*/ 393 w 423"/>
              <a:gd name="T3" fmla="*/ 109 h 817"/>
              <a:gd name="T4" fmla="*/ 315 w 423"/>
              <a:gd name="T5" fmla="*/ 27 h 817"/>
              <a:gd name="T6" fmla="*/ 241 w 423"/>
              <a:gd name="T7" fmla="*/ 5 h 817"/>
              <a:gd name="T8" fmla="*/ 175 w 423"/>
              <a:gd name="T9" fmla="*/ 6 h 817"/>
              <a:gd name="T10" fmla="*/ 107 w 423"/>
              <a:gd name="T11" fmla="*/ 28 h 817"/>
              <a:gd name="T12" fmla="*/ 30 w 423"/>
              <a:gd name="T13" fmla="*/ 111 h 817"/>
              <a:gd name="T14" fmla="*/ 5 w 423"/>
              <a:gd name="T15" fmla="*/ 177 h 817"/>
              <a:gd name="T16" fmla="*/ 0 w 423"/>
              <a:gd name="T17" fmla="*/ 258 h 817"/>
              <a:gd name="T18" fmla="*/ 0 w 423"/>
              <a:gd name="T19" fmla="*/ 318 h 817"/>
              <a:gd name="T20" fmla="*/ 23 w 423"/>
              <a:gd name="T21" fmla="*/ 355 h 817"/>
              <a:gd name="T22" fmla="*/ 41 w 423"/>
              <a:gd name="T23" fmla="*/ 359 h 817"/>
              <a:gd name="T24" fmla="*/ 50 w 423"/>
              <a:gd name="T25" fmla="*/ 358 h 817"/>
              <a:gd name="T26" fmla="*/ 81 w 423"/>
              <a:gd name="T27" fmla="*/ 328 h 817"/>
              <a:gd name="T28" fmla="*/ 82 w 423"/>
              <a:gd name="T29" fmla="*/ 318 h 817"/>
              <a:gd name="T30" fmla="*/ 82 w 423"/>
              <a:gd name="T31" fmla="*/ 253 h 817"/>
              <a:gd name="T32" fmla="*/ 88 w 423"/>
              <a:gd name="T33" fmla="*/ 197 h 817"/>
              <a:gd name="T34" fmla="*/ 107 w 423"/>
              <a:gd name="T35" fmla="*/ 145 h 817"/>
              <a:gd name="T36" fmla="*/ 107 w 423"/>
              <a:gd name="T37" fmla="*/ 288 h 817"/>
              <a:gd name="T38" fmla="*/ 106 w 423"/>
              <a:gd name="T39" fmla="*/ 288 h 817"/>
              <a:gd name="T40" fmla="*/ 106 w 423"/>
              <a:gd name="T41" fmla="*/ 331 h 817"/>
              <a:gd name="T42" fmla="*/ 107 w 423"/>
              <a:gd name="T43" fmla="*/ 337 h 817"/>
              <a:gd name="T44" fmla="*/ 107 w 423"/>
              <a:gd name="T45" fmla="*/ 340 h 817"/>
              <a:gd name="T46" fmla="*/ 106 w 423"/>
              <a:gd name="T47" fmla="*/ 433 h 817"/>
              <a:gd name="T48" fmla="*/ 107 w 423"/>
              <a:gd name="T49" fmla="*/ 433 h 817"/>
              <a:gd name="T50" fmla="*/ 107 w 423"/>
              <a:gd name="T51" fmla="*/ 767 h 817"/>
              <a:gd name="T52" fmla="*/ 156 w 423"/>
              <a:gd name="T53" fmla="*/ 816 h 817"/>
              <a:gd name="T54" fmla="*/ 204 w 423"/>
              <a:gd name="T55" fmla="*/ 767 h 817"/>
              <a:gd name="T56" fmla="*/ 204 w 423"/>
              <a:gd name="T57" fmla="*/ 433 h 817"/>
              <a:gd name="T58" fmla="*/ 205 w 423"/>
              <a:gd name="T59" fmla="*/ 433 h 817"/>
              <a:gd name="T60" fmla="*/ 219 w 423"/>
              <a:gd name="T61" fmla="*/ 433 h 817"/>
              <a:gd name="T62" fmla="*/ 219 w 423"/>
              <a:gd name="T63" fmla="*/ 767 h 817"/>
              <a:gd name="T64" fmla="*/ 268 w 423"/>
              <a:gd name="T65" fmla="*/ 816 h 817"/>
              <a:gd name="T66" fmla="*/ 317 w 423"/>
              <a:gd name="T67" fmla="*/ 767 h 817"/>
              <a:gd name="T68" fmla="*/ 317 w 423"/>
              <a:gd name="T69" fmla="*/ 433 h 817"/>
              <a:gd name="T70" fmla="*/ 317 w 423"/>
              <a:gd name="T71" fmla="*/ 407 h 817"/>
              <a:gd name="T72" fmla="*/ 317 w 423"/>
              <a:gd name="T73" fmla="*/ 403 h 817"/>
              <a:gd name="T74" fmla="*/ 316 w 423"/>
              <a:gd name="T75" fmla="*/ 368 h 817"/>
              <a:gd name="T76" fmla="*/ 316 w 423"/>
              <a:gd name="T77" fmla="*/ 328 h 817"/>
              <a:gd name="T78" fmla="*/ 315 w 423"/>
              <a:gd name="T79" fmla="*/ 271 h 817"/>
              <a:gd name="T80" fmla="*/ 315 w 423"/>
              <a:gd name="T81" fmla="*/ 143 h 817"/>
              <a:gd name="T82" fmla="*/ 335 w 423"/>
              <a:gd name="T83" fmla="*/ 194 h 817"/>
              <a:gd name="T84" fmla="*/ 340 w 423"/>
              <a:gd name="T85" fmla="*/ 251 h 817"/>
              <a:gd name="T86" fmla="*/ 340 w 423"/>
              <a:gd name="T87" fmla="*/ 316 h 817"/>
              <a:gd name="T88" fmla="*/ 341 w 423"/>
              <a:gd name="T89" fmla="*/ 326 h 817"/>
              <a:gd name="T90" fmla="*/ 373 w 423"/>
              <a:gd name="T91" fmla="*/ 356 h 817"/>
              <a:gd name="T92" fmla="*/ 381 w 423"/>
              <a:gd name="T93" fmla="*/ 357 h 817"/>
              <a:gd name="T94" fmla="*/ 399 w 423"/>
              <a:gd name="T95" fmla="*/ 353 h 817"/>
              <a:gd name="T96" fmla="*/ 422 w 423"/>
              <a:gd name="T97" fmla="*/ 316 h 817"/>
              <a:gd name="T98" fmla="*/ 422 w 423"/>
              <a:gd name="T99" fmla="*/ 257 h 817"/>
              <a:gd name="T100" fmla="*/ 417 w 423"/>
              <a:gd name="T101" fmla="*/ 175 h 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23" h="817">
                <a:moveTo>
                  <a:pt x="417" y="175"/>
                </a:moveTo>
                <a:cubicBezTo>
                  <a:pt x="411" y="152"/>
                  <a:pt x="403" y="129"/>
                  <a:pt x="393" y="109"/>
                </a:cubicBezTo>
                <a:cubicBezTo>
                  <a:pt x="374" y="74"/>
                  <a:pt x="349" y="45"/>
                  <a:pt x="315" y="27"/>
                </a:cubicBezTo>
                <a:cubicBezTo>
                  <a:pt x="294" y="15"/>
                  <a:pt x="269" y="7"/>
                  <a:pt x="241" y="5"/>
                </a:cubicBezTo>
                <a:cubicBezTo>
                  <a:pt x="220" y="0"/>
                  <a:pt x="196" y="1"/>
                  <a:pt x="175" y="6"/>
                </a:cubicBezTo>
                <a:cubicBezTo>
                  <a:pt x="149" y="9"/>
                  <a:pt x="127" y="17"/>
                  <a:pt x="107" y="28"/>
                </a:cubicBezTo>
                <a:cubicBezTo>
                  <a:pt x="73" y="47"/>
                  <a:pt x="48" y="77"/>
                  <a:pt x="30" y="111"/>
                </a:cubicBezTo>
                <a:cubicBezTo>
                  <a:pt x="19" y="132"/>
                  <a:pt x="11" y="154"/>
                  <a:pt x="5" y="177"/>
                </a:cubicBezTo>
                <a:cubicBezTo>
                  <a:pt x="5" y="179"/>
                  <a:pt x="0" y="215"/>
                  <a:pt x="0" y="258"/>
                </a:cubicBezTo>
                <a:lnTo>
                  <a:pt x="0" y="318"/>
                </a:lnTo>
                <a:cubicBezTo>
                  <a:pt x="0" y="334"/>
                  <a:pt x="9" y="348"/>
                  <a:pt x="23" y="355"/>
                </a:cubicBezTo>
                <a:cubicBezTo>
                  <a:pt x="29" y="357"/>
                  <a:pt x="35" y="359"/>
                  <a:pt x="41" y="359"/>
                </a:cubicBezTo>
                <a:cubicBezTo>
                  <a:pt x="44" y="359"/>
                  <a:pt x="47" y="359"/>
                  <a:pt x="50" y="358"/>
                </a:cubicBezTo>
                <a:cubicBezTo>
                  <a:pt x="65" y="356"/>
                  <a:pt x="78" y="346"/>
                  <a:pt x="81" y="328"/>
                </a:cubicBezTo>
                <a:cubicBezTo>
                  <a:pt x="82" y="325"/>
                  <a:pt x="82" y="321"/>
                  <a:pt x="82" y="318"/>
                </a:cubicBezTo>
                <a:lnTo>
                  <a:pt x="82" y="253"/>
                </a:lnTo>
                <a:cubicBezTo>
                  <a:pt x="82" y="228"/>
                  <a:pt x="86" y="206"/>
                  <a:pt x="88" y="197"/>
                </a:cubicBezTo>
                <a:cubicBezTo>
                  <a:pt x="92" y="178"/>
                  <a:pt x="98" y="161"/>
                  <a:pt x="107" y="145"/>
                </a:cubicBezTo>
                <a:lnTo>
                  <a:pt x="107" y="288"/>
                </a:lnTo>
                <a:lnTo>
                  <a:pt x="106" y="288"/>
                </a:lnTo>
                <a:lnTo>
                  <a:pt x="106" y="331"/>
                </a:lnTo>
                <a:cubicBezTo>
                  <a:pt x="106" y="333"/>
                  <a:pt x="107" y="335"/>
                  <a:pt x="107" y="337"/>
                </a:cubicBezTo>
                <a:cubicBezTo>
                  <a:pt x="107" y="338"/>
                  <a:pt x="107" y="339"/>
                  <a:pt x="107" y="340"/>
                </a:cubicBezTo>
                <a:cubicBezTo>
                  <a:pt x="107" y="371"/>
                  <a:pt x="106" y="402"/>
                  <a:pt x="106" y="433"/>
                </a:cubicBezTo>
                <a:lnTo>
                  <a:pt x="107" y="433"/>
                </a:lnTo>
                <a:lnTo>
                  <a:pt x="107" y="767"/>
                </a:lnTo>
                <a:cubicBezTo>
                  <a:pt x="107" y="794"/>
                  <a:pt x="128" y="816"/>
                  <a:pt x="156" y="816"/>
                </a:cubicBezTo>
                <a:cubicBezTo>
                  <a:pt x="183" y="816"/>
                  <a:pt x="204" y="794"/>
                  <a:pt x="204" y="767"/>
                </a:cubicBezTo>
                <a:lnTo>
                  <a:pt x="204" y="433"/>
                </a:lnTo>
                <a:lnTo>
                  <a:pt x="205" y="433"/>
                </a:lnTo>
                <a:cubicBezTo>
                  <a:pt x="209" y="433"/>
                  <a:pt x="214" y="433"/>
                  <a:pt x="219" y="433"/>
                </a:cubicBezTo>
                <a:lnTo>
                  <a:pt x="219" y="767"/>
                </a:lnTo>
                <a:cubicBezTo>
                  <a:pt x="219" y="794"/>
                  <a:pt x="241" y="816"/>
                  <a:pt x="268" y="816"/>
                </a:cubicBezTo>
                <a:cubicBezTo>
                  <a:pt x="295" y="816"/>
                  <a:pt x="317" y="794"/>
                  <a:pt x="317" y="767"/>
                </a:cubicBezTo>
                <a:lnTo>
                  <a:pt x="317" y="433"/>
                </a:lnTo>
                <a:lnTo>
                  <a:pt x="317" y="407"/>
                </a:lnTo>
                <a:cubicBezTo>
                  <a:pt x="317" y="405"/>
                  <a:pt x="317" y="404"/>
                  <a:pt x="317" y="403"/>
                </a:cubicBezTo>
                <a:lnTo>
                  <a:pt x="316" y="368"/>
                </a:lnTo>
                <a:lnTo>
                  <a:pt x="316" y="328"/>
                </a:lnTo>
                <a:cubicBezTo>
                  <a:pt x="316" y="309"/>
                  <a:pt x="316" y="290"/>
                  <a:pt x="315" y="271"/>
                </a:cubicBezTo>
                <a:lnTo>
                  <a:pt x="315" y="143"/>
                </a:lnTo>
                <a:cubicBezTo>
                  <a:pt x="324" y="158"/>
                  <a:pt x="330" y="176"/>
                  <a:pt x="335" y="194"/>
                </a:cubicBezTo>
                <a:cubicBezTo>
                  <a:pt x="337" y="204"/>
                  <a:pt x="340" y="225"/>
                  <a:pt x="340" y="251"/>
                </a:cubicBezTo>
                <a:lnTo>
                  <a:pt x="340" y="316"/>
                </a:lnTo>
                <a:cubicBezTo>
                  <a:pt x="340" y="320"/>
                  <a:pt x="341" y="323"/>
                  <a:pt x="341" y="326"/>
                </a:cubicBezTo>
                <a:cubicBezTo>
                  <a:pt x="344" y="344"/>
                  <a:pt x="357" y="354"/>
                  <a:pt x="373" y="356"/>
                </a:cubicBezTo>
                <a:cubicBezTo>
                  <a:pt x="375" y="357"/>
                  <a:pt x="378" y="357"/>
                  <a:pt x="381" y="357"/>
                </a:cubicBezTo>
                <a:cubicBezTo>
                  <a:pt x="387" y="357"/>
                  <a:pt x="393" y="356"/>
                  <a:pt x="399" y="353"/>
                </a:cubicBezTo>
                <a:cubicBezTo>
                  <a:pt x="412" y="346"/>
                  <a:pt x="422" y="332"/>
                  <a:pt x="422" y="316"/>
                </a:cubicBezTo>
                <a:lnTo>
                  <a:pt x="422" y="257"/>
                </a:lnTo>
                <a:cubicBezTo>
                  <a:pt x="422" y="213"/>
                  <a:pt x="418" y="177"/>
                  <a:pt x="417" y="175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>
              <a:latin typeface="+mj-lt"/>
            </a:endParaRPr>
          </a:p>
        </p:txBody>
      </p:sp>
      <p:sp>
        <p:nvSpPr>
          <p:cNvPr id="40" name="Freeform 387">
            <a:extLst>
              <a:ext uri="{FF2B5EF4-FFF2-40B4-BE49-F238E27FC236}">
                <a16:creationId xmlns:a16="http://schemas.microsoft.com/office/drawing/2014/main" id="{E2FE4A98-DFBB-1F96-78D3-6A7781C17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608" y="2129388"/>
            <a:ext cx="101662" cy="101660"/>
          </a:xfrm>
          <a:custGeom>
            <a:avLst/>
            <a:gdLst>
              <a:gd name="T0" fmla="*/ 82 w 165"/>
              <a:gd name="T1" fmla="*/ 163 h 164"/>
              <a:gd name="T2" fmla="*/ 164 w 165"/>
              <a:gd name="T3" fmla="*/ 81 h 164"/>
              <a:gd name="T4" fmla="*/ 82 w 165"/>
              <a:gd name="T5" fmla="*/ 0 h 164"/>
              <a:gd name="T6" fmla="*/ 0 w 165"/>
              <a:gd name="T7" fmla="*/ 81 h 164"/>
              <a:gd name="T8" fmla="*/ 82 w 165"/>
              <a:gd name="T9" fmla="*/ 16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5" h="164">
                <a:moveTo>
                  <a:pt x="82" y="163"/>
                </a:moveTo>
                <a:cubicBezTo>
                  <a:pt x="127" y="163"/>
                  <a:pt x="164" y="127"/>
                  <a:pt x="164" y="81"/>
                </a:cubicBezTo>
                <a:cubicBezTo>
                  <a:pt x="164" y="37"/>
                  <a:pt x="127" y="0"/>
                  <a:pt x="82" y="0"/>
                </a:cubicBezTo>
                <a:cubicBezTo>
                  <a:pt x="37" y="0"/>
                  <a:pt x="0" y="37"/>
                  <a:pt x="0" y="81"/>
                </a:cubicBezTo>
                <a:cubicBezTo>
                  <a:pt x="0" y="127"/>
                  <a:pt x="37" y="163"/>
                  <a:pt x="82" y="163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>
              <a:latin typeface="+mj-lt"/>
            </a:endParaRPr>
          </a:p>
        </p:txBody>
      </p:sp>
      <p:sp>
        <p:nvSpPr>
          <p:cNvPr id="41" name="Freeform 388">
            <a:extLst>
              <a:ext uri="{FF2B5EF4-FFF2-40B4-BE49-F238E27FC236}">
                <a16:creationId xmlns:a16="http://schemas.microsoft.com/office/drawing/2014/main" id="{D573D8DE-013B-A194-F350-D8EE75C51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929" y="2244787"/>
            <a:ext cx="263769" cy="508305"/>
          </a:xfrm>
          <a:custGeom>
            <a:avLst/>
            <a:gdLst>
              <a:gd name="T0" fmla="*/ 418 w 424"/>
              <a:gd name="T1" fmla="*/ 175 h 817"/>
              <a:gd name="T2" fmla="*/ 394 w 424"/>
              <a:gd name="T3" fmla="*/ 109 h 817"/>
              <a:gd name="T4" fmla="*/ 316 w 424"/>
              <a:gd name="T5" fmla="*/ 27 h 817"/>
              <a:gd name="T6" fmla="*/ 242 w 424"/>
              <a:gd name="T7" fmla="*/ 5 h 817"/>
              <a:gd name="T8" fmla="*/ 176 w 424"/>
              <a:gd name="T9" fmla="*/ 6 h 817"/>
              <a:gd name="T10" fmla="*/ 107 w 424"/>
              <a:gd name="T11" fmla="*/ 28 h 817"/>
              <a:gd name="T12" fmla="*/ 30 w 424"/>
              <a:gd name="T13" fmla="*/ 111 h 817"/>
              <a:gd name="T14" fmla="*/ 6 w 424"/>
              <a:gd name="T15" fmla="*/ 177 h 817"/>
              <a:gd name="T16" fmla="*/ 0 w 424"/>
              <a:gd name="T17" fmla="*/ 258 h 817"/>
              <a:gd name="T18" fmla="*/ 0 w 424"/>
              <a:gd name="T19" fmla="*/ 318 h 817"/>
              <a:gd name="T20" fmla="*/ 24 w 424"/>
              <a:gd name="T21" fmla="*/ 355 h 817"/>
              <a:gd name="T22" fmla="*/ 42 w 424"/>
              <a:gd name="T23" fmla="*/ 359 h 817"/>
              <a:gd name="T24" fmla="*/ 51 w 424"/>
              <a:gd name="T25" fmla="*/ 358 h 817"/>
              <a:gd name="T26" fmla="*/ 82 w 424"/>
              <a:gd name="T27" fmla="*/ 328 h 817"/>
              <a:gd name="T28" fmla="*/ 83 w 424"/>
              <a:gd name="T29" fmla="*/ 318 h 817"/>
              <a:gd name="T30" fmla="*/ 83 w 424"/>
              <a:gd name="T31" fmla="*/ 253 h 817"/>
              <a:gd name="T32" fmla="*/ 88 w 424"/>
              <a:gd name="T33" fmla="*/ 197 h 817"/>
              <a:gd name="T34" fmla="*/ 107 w 424"/>
              <a:gd name="T35" fmla="*/ 145 h 817"/>
              <a:gd name="T36" fmla="*/ 107 w 424"/>
              <a:gd name="T37" fmla="*/ 288 h 817"/>
              <a:gd name="T38" fmla="*/ 107 w 424"/>
              <a:gd name="T39" fmla="*/ 331 h 817"/>
              <a:gd name="T40" fmla="*/ 107 w 424"/>
              <a:gd name="T41" fmla="*/ 337 h 817"/>
              <a:gd name="T42" fmla="*/ 107 w 424"/>
              <a:gd name="T43" fmla="*/ 340 h 817"/>
              <a:gd name="T44" fmla="*/ 107 w 424"/>
              <a:gd name="T45" fmla="*/ 433 h 817"/>
              <a:gd name="T46" fmla="*/ 107 w 424"/>
              <a:gd name="T47" fmla="*/ 767 h 817"/>
              <a:gd name="T48" fmla="*/ 156 w 424"/>
              <a:gd name="T49" fmla="*/ 816 h 817"/>
              <a:gd name="T50" fmla="*/ 205 w 424"/>
              <a:gd name="T51" fmla="*/ 767 h 817"/>
              <a:gd name="T52" fmla="*/ 205 w 424"/>
              <a:gd name="T53" fmla="*/ 433 h 817"/>
              <a:gd name="T54" fmla="*/ 206 w 424"/>
              <a:gd name="T55" fmla="*/ 433 h 817"/>
              <a:gd name="T56" fmla="*/ 220 w 424"/>
              <a:gd name="T57" fmla="*/ 433 h 817"/>
              <a:gd name="T58" fmla="*/ 220 w 424"/>
              <a:gd name="T59" fmla="*/ 767 h 817"/>
              <a:gd name="T60" fmla="*/ 269 w 424"/>
              <a:gd name="T61" fmla="*/ 816 h 817"/>
              <a:gd name="T62" fmla="*/ 318 w 424"/>
              <a:gd name="T63" fmla="*/ 767 h 817"/>
              <a:gd name="T64" fmla="*/ 318 w 424"/>
              <a:gd name="T65" fmla="*/ 433 h 817"/>
              <a:gd name="T66" fmla="*/ 318 w 424"/>
              <a:gd name="T67" fmla="*/ 407 h 817"/>
              <a:gd name="T68" fmla="*/ 318 w 424"/>
              <a:gd name="T69" fmla="*/ 403 h 817"/>
              <a:gd name="T70" fmla="*/ 317 w 424"/>
              <a:gd name="T71" fmla="*/ 368 h 817"/>
              <a:gd name="T72" fmla="*/ 317 w 424"/>
              <a:gd name="T73" fmla="*/ 328 h 817"/>
              <a:gd name="T74" fmla="*/ 316 w 424"/>
              <a:gd name="T75" fmla="*/ 271 h 817"/>
              <a:gd name="T76" fmla="*/ 316 w 424"/>
              <a:gd name="T77" fmla="*/ 143 h 817"/>
              <a:gd name="T78" fmla="*/ 335 w 424"/>
              <a:gd name="T79" fmla="*/ 194 h 817"/>
              <a:gd name="T80" fmla="*/ 341 w 424"/>
              <a:gd name="T81" fmla="*/ 251 h 817"/>
              <a:gd name="T82" fmla="*/ 341 w 424"/>
              <a:gd name="T83" fmla="*/ 316 h 817"/>
              <a:gd name="T84" fmla="*/ 342 w 424"/>
              <a:gd name="T85" fmla="*/ 326 h 817"/>
              <a:gd name="T86" fmla="*/ 374 w 424"/>
              <a:gd name="T87" fmla="*/ 356 h 817"/>
              <a:gd name="T88" fmla="*/ 382 w 424"/>
              <a:gd name="T89" fmla="*/ 357 h 817"/>
              <a:gd name="T90" fmla="*/ 400 w 424"/>
              <a:gd name="T91" fmla="*/ 353 h 817"/>
              <a:gd name="T92" fmla="*/ 423 w 424"/>
              <a:gd name="T93" fmla="*/ 316 h 817"/>
              <a:gd name="T94" fmla="*/ 423 w 424"/>
              <a:gd name="T95" fmla="*/ 257 h 817"/>
              <a:gd name="T96" fmla="*/ 418 w 424"/>
              <a:gd name="T97" fmla="*/ 175 h 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24" h="817">
                <a:moveTo>
                  <a:pt x="418" y="175"/>
                </a:moveTo>
                <a:cubicBezTo>
                  <a:pt x="412" y="152"/>
                  <a:pt x="404" y="129"/>
                  <a:pt x="394" y="109"/>
                </a:cubicBezTo>
                <a:cubicBezTo>
                  <a:pt x="375" y="74"/>
                  <a:pt x="350" y="45"/>
                  <a:pt x="316" y="27"/>
                </a:cubicBezTo>
                <a:cubicBezTo>
                  <a:pt x="295" y="15"/>
                  <a:pt x="270" y="7"/>
                  <a:pt x="242" y="5"/>
                </a:cubicBezTo>
                <a:cubicBezTo>
                  <a:pt x="220" y="0"/>
                  <a:pt x="197" y="1"/>
                  <a:pt x="176" y="6"/>
                </a:cubicBezTo>
                <a:cubicBezTo>
                  <a:pt x="150" y="9"/>
                  <a:pt x="128" y="17"/>
                  <a:pt x="107" y="28"/>
                </a:cubicBezTo>
                <a:cubicBezTo>
                  <a:pt x="74" y="47"/>
                  <a:pt x="49" y="77"/>
                  <a:pt x="30" y="111"/>
                </a:cubicBezTo>
                <a:cubicBezTo>
                  <a:pt x="20" y="132"/>
                  <a:pt x="12" y="154"/>
                  <a:pt x="6" y="177"/>
                </a:cubicBezTo>
                <a:cubicBezTo>
                  <a:pt x="5" y="179"/>
                  <a:pt x="0" y="215"/>
                  <a:pt x="0" y="258"/>
                </a:cubicBezTo>
                <a:lnTo>
                  <a:pt x="0" y="318"/>
                </a:lnTo>
                <a:cubicBezTo>
                  <a:pt x="0" y="334"/>
                  <a:pt x="10" y="348"/>
                  <a:pt x="24" y="355"/>
                </a:cubicBezTo>
                <a:cubicBezTo>
                  <a:pt x="30" y="357"/>
                  <a:pt x="35" y="359"/>
                  <a:pt x="42" y="359"/>
                </a:cubicBezTo>
                <a:cubicBezTo>
                  <a:pt x="45" y="359"/>
                  <a:pt x="47" y="359"/>
                  <a:pt x="51" y="358"/>
                </a:cubicBezTo>
                <a:cubicBezTo>
                  <a:pt x="66" y="356"/>
                  <a:pt x="79" y="346"/>
                  <a:pt x="82" y="328"/>
                </a:cubicBezTo>
                <a:cubicBezTo>
                  <a:pt x="82" y="325"/>
                  <a:pt x="83" y="321"/>
                  <a:pt x="83" y="318"/>
                </a:cubicBezTo>
                <a:lnTo>
                  <a:pt x="83" y="253"/>
                </a:lnTo>
                <a:cubicBezTo>
                  <a:pt x="83" y="228"/>
                  <a:pt x="87" y="206"/>
                  <a:pt x="88" y="197"/>
                </a:cubicBezTo>
                <a:cubicBezTo>
                  <a:pt x="93" y="178"/>
                  <a:pt x="99" y="161"/>
                  <a:pt x="107" y="145"/>
                </a:cubicBezTo>
                <a:lnTo>
                  <a:pt x="107" y="288"/>
                </a:lnTo>
                <a:lnTo>
                  <a:pt x="107" y="331"/>
                </a:lnTo>
                <a:cubicBezTo>
                  <a:pt x="107" y="333"/>
                  <a:pt x="107" y="335"/>
                  <a:pt x="107" y="337"/>
                </a:cubicBezTo>
                <a:cubicBezTo>
                  <a:pt x="107" y="338"/>
                  <a:pt x="107" y="339"/>
                  <a:pt x="107" y="340"/>
                </a:cubicBezTo>
                <a:cubicBezTo>
                  <a:pt x="107" y="371"/>
                  <a:pt x="107" y="402"/>
                  <a:pt x="107" y="433"/>
                </a:cubicBezTo>
                <a:lnTo>
                  <a:pt x="107" y="767"/>
                </a:lnTo>
                <a:cubicBezTo>
                  <a:pt x="107" y="794"/>
                  <a:pt x="129" y="816"/>
                  <a:pt x="156" y="816"/>
                </a:cubicBezTo>
                <a:cubicBezTo>
                  <a:pt x="184" y="816"/>
                  <a:pt x="205" y="794"/>
                  <a:pt x="205" y="767"/>
                </a:cubicBezTo>
                <a:lnTo>
                  <a:pt x="205" y="433"/>
                </a:lnTo>
                <a:lnTo>
                  <a:pt x="206" y="433"/>
                </a:lnTo>
                <a:cubicBezTo>
                  <a:pt x="210" y="433"/>
                  <a:pt x="215" y="433"/>
                  <a:pt x="220" y="433"/>
                </a:cubicBezTo>
                <a:lnTo>
                  <a:pt x="220" y="767"/>
                </a:lnTo>
                <a:cubicBezTo>
                  <a:pt x="220" y="794"/>
                  <a:pt x="242" y="816"/>
                  <a:pt x="269" y="816"/>
                </a:cubicBezTo>
                <a:cubicBezTo>
                  <a:pt x="296" y="816"/>
                  <a:pt x="318" y="794"/>
                  <a:pt x="318" y="767"/>
                </a:cubicBezTo>
                <a:lnTo>
                  <a:pt x="318" y="433"/>
                </a:lnTo>
                <a:lnTo>
                  <a:pt x="318" y="407"/>
                </a:lnTo>
                <a:cubicBezTo>
                  <a:pt x="318" y="405"/>
                  <a:pt x="318" y="404"/>
                  <a:pt x="318" y="403"/>
                </a:cubicBezTo>
                <a:lnTo>
                  <a:pt x="317" y="368"/>
                </a:lnTo>
                <a:lnTo>
                  <a:pt x="317" y="328"/>
                </a:lnTo>
                <a:cubicBezTo>
                  <a:pt x="317" y="309"/>
                  <a:pt x="317" y="290"/>
                  <a:pt x="316" y="271"/>
                </a:cubicBezTo>
                <a:lnTo>
                  <a:pt x="316" y="143"/>
                </a:lnTo>
                <a:cubicBezTo>
                  <a:pt x="325" y="158"/>
                  <a:pt x="331" y="176"/>
                  <a:pt x="335" y="194"/>
                </a:cubicBezTo>
                <a:cubicBezTo>
                  <a:pt x="337" y="204"/>
                  <a:pt x="341" y="225"/>
                  <a:pt x="341" y="251"/>
                </a:cubicBezTo>
                <a:lnTo>
                  <a:pt x="341" y="316"/>
                </a:lnTo>
                <a:cubicBezTo>
                  <a:pt x="341" y="320"/>
                  <a:pt x="342" y="323"/>
                  <a:pt x="342" y="326"/>
                </a:cubicBezTo>
                <a:cubicBezTo>
                  <a:pt x="345" y="344"/>
                  <a:pt x="358" y="354"/>
                  <a:pt x="374" y="356"/>
                </a:cubicBezTo>
                <a:cubicBezTo>
                  <a:pt x="376" y="357"/>
                  <a:pt x="379" y="357"/>
                  <a:pt x="382" y="357"/>
                </a:cubicBezTo>
                <a:cubicBezTo>
                  <a:pt x="388" y="357"/>
                  <a:pt x="394" y="356"/>
                  <a:pt x="400" y="353"/>
                </a:cubicBezTo>
                <a:cubicBezTo>
                  <a:pt x="413" y="346"/>
                  <a:pt x="423" y="332"/>
                  <a:pt x="423" y="316"/>
                </a:cubicBezTo>
                <a:lnTo>
                  <a:pt x="423" y="257"/>
                </a:lnTo>
                <a:cubicBezTo>
                  <a:pt x="423" y="213"/>
                  <a:pt x="419" y="177"/>
                  <a:pt x="418" y="175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>
              <a:latin typeface="+mj-lt"/>
            </a:endParaRPr>
          </a:p>
        </p:txBody>
      </p:sp>
      <p:sp>
        <p:nvSpPr>
          <p:cNvPr id="43" name="TextBox 41">
            <a:extLst>
              <a:ext uri="{FF2B5EF4-FFF2-40B4-BE49-F238E27FC236}">
                <a16:creationId xmlns:a16="http://schemas.microsoft.com/office/drawing/2014/main" id="{58B34D9F-F921-46B5-1800-6D898D295626}"/>
              </a:ext>
            </a:extLst>
          </p:cNvPr>
          <p:cNvSpPr txBox="1"/>
          <p:nvPr/>
        </p:nvSpPr>
        <p:spPr>
          <a:xfrm>
            <a:off x="7047147" y="1389852"/>
            <a:ext cx="798295" cy="83099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4800" b="1" spc="-145">
                <a:solidFill>
                  <a:schemeClr val="accent1"/>
                </a:solidFill>
                <a:latin typeface="+mj-lt"/>
              </a:rPr>
              <a:t>01</a:t>
            </a:r>
          </a:p>
        </p:txBody>
      </p:sp>
      <p:sp>
        <p:nvSpPr>
          <p:cNvPr id="44" name="TextBox 42">
            <a:extLst>
              <a:ext uri="{FF2B5EF4-FFF2-40B4-BE49-F238E27FC236}">
                <a16:creationId xmlns:a16="http://schemas.microsoft.com/office/drawing/2014/main" id="{7CC7551B-1CA1-61C0-629B-C893B925F424}"/>
              </a:ext>
            </a:extLst>
          </p:cNvPr>
          <p:cNvSpPr txBox="1"/>
          <p:nvPr/>
        </p:nvSpPr>
        <p:spPr>
          <a:xfrm>
            <a:off x="576283" y="3099286"/>
            <a:ext cx="798295" cy="83099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4800" b="1" spc="-145">
                <a:solidFill>
                  <a:schemeClr val="accent2"/>
                </a:solidFill>
                <a:latin typeface="+mj-lt"/>
              </a:rPr>
              <a:t>02</a:t>
            </a:r>
          </a:p>
        </p:txBody>
      </p:sp>
      <p:sp>
        <p:nvSpPr>
          <p:cNvPr id="45" name="TextBox 43">
            <a:extLst>
              <a:ext uri="{FF2B5EF4-FFF2-40B4-BE49-F238E27FC236}">
                <a16:creationId xmlns:a16="http://schemas.microsoft.com/office/drawing/2014/main" id="{731F9DC5-2F37-19E5-E714-9E15C1A37351}"/>
              </a:ext>
            </a:extLst>
          </p:cNvPr>
          <p:cNvSpPr txBox="1"/>
          <p:nvPr/>
        </p:nvSpPr>
        <p:spPr>
          <a:xfrm>
            <a:off x="7812418" y="3257788"/>
            <a:ext cx="798295" cy="83099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4800" b="1" spc="-145">
                <a:solidFill>
                  <a:schemeClr val="accent3"/>
                </a:solidFill>
                <a:latin typeface="+mj-lt"/>
              </a:rPr>
              <a:t>03</a:t>
            </a:r>
          </a:p>
        </p:txBody>
      </p:sp>
      <p:sp>
        <p:nvSpPr>
          <p:cNvPr id="46" name="TextBox 44">
            <a:extLst>
              <a:ext uri="{FF2B5EF4-FFF2-40B4-BE49-F238E27FC236}">
                <a16:creationId xmlns:a16="http://schemas.microsoft.com/office/drawing/2014/main" id="{C44EEED0-922B-8687-DB26-1F0ECA9DC1F2}"/>
              </a:ext>
            </a:extLst>
          </p:cNvPr>
          <p:cNvSpPr txBox="1"/>
          <p:nvPr/>
        </p:nvSpPr>
        <p:spPr>
          <a:xfrm>
            <a:off x="2646827" y="4776391"/>
            <a:ext cx="798295" cy="83099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4800" b="1" spc="-145">
                <a:solidFill>
                  <a:schemeClr val="accent4"/>
                </a:solidFill>
                <a:latin typeface="+mj-lt"/>
              </a:rPr>
              <a:t>04</a:t>
            </a:r>
          </a:p>
        </p:txBody>
      </p:sp>
      <p:sp>
        <p:nvSpPr>
          <p:cNvPr id="47" name="TextBox 45">
            <a:extLst>
              <a:ext uri="{FF2B5EF4-FFF2-40B4-BE49-F238E27FC236}">
                <a16:creationId xmlns:a16="http://schemas.microsoft.com/office/drawing/2014/main" id="{A8D649DA-08E4-6A0D-6006-40EEE81EC829}"/>
              </a:ext>
            </a:extLst>
          </p:cNvPr>
          <p:cNvSpPr txBox="1"/>
          <p:nvPr/>
        </p:nvSpPr>
        <p:spPr>
          <a:xfrm>
            <a:off x="1616646" y="3692496"/>
            <a:ext cx="2060362" cy="7872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1800"/>
              </a:lnSpc>
            </a:pPr>
            <a:r>
              <a:rPr lang="en-US" spc="-15" dirty="0">
                <a:latin typeface="+mj-lt"/>
              </a:rPr>
              <a:t>a license for collab features will get assigned</a:t>
            </a:r>
          </a:p>
        </p:txBody>
      </p:sp>
      <p:sp>
        <p:nvSpPr>
          <p:cNvPr id="48" name="TextBox 46">
            <a:extLst>
              <a:ext uri="{FF2B5EF4-FFF2-40B4-BE49-F238E27FC236}">
                <a16:creationId xmlns:a16="http://schemas.microsoft.com/office/drawing/2014/main" id="{06821895-CF78-0CAF-F72E-DBE7B08D1DCC}"/>
              </a:ext>
            </a:extLst>
          </p:cNvPr>
          <p:cNvSpPr txBox="1"/>
          <p:nvPr/>
        </p:nvSpPr>
        <p:spPr>
          <a:xfrm>
            <a:off x="1614741" y="3337627"/>
            <a:ext cx="1637308" cy="34067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2160"/>
              </a:lnSpc>
            </a:pPr>
            <a:r>
              <a:rPr lang="en-US" sz="1100" b="1" spc="-15" dirty="0">
                <a:solidFill>
                  <a:schemeClr val="tx2"/>
                </a:solidFill>
                <a:latin typeface="+mj-lt"/>
              </a:rPr>
              <a:t>First license assignment</a:t>
            </a:r>
          </a:p>
        </p:txBody>
      </p:sp>
      <p:sp>
        <p:nvSpPr>
          <p:cNvPr id="49" name="TextBox 47">
            <a:extLst>
              <a:ext uri="{FF2B5EF4-FFF2-40B4-BE49-F238E27FC236}">
                <a16:creationId xmlns:a16="http://schemas.microsoft.com/office/drawing/2014/main" id="{DEEBD519-5BE0-AF0D-EB77-9F28CA6C71C0}"/>
              </a:ext>
            </a:extLst>
          </p:cNvPr>
          <p:cNvSpPr txBox="1"/>
          <p:nvPr/>
        </p:nvSpPr>
        <p:spPr>
          <a:xfrm>
            <a:off x="8852915" y="3851951"/>
            <a:ext cx="2060362" cy="1246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1800"/>
              </a:lnSpc>
            </a:pPr>
            <a:r>
              <a:rPr lang="en-US" spc="-15" dirty="0">
                <a:latin typeface="+mj-lt"/>
              </a:rPr>
              <a:t>Create mailbox on-premise, sync to the cloud and assign a license for Exchange Online</a:t>
            </a:r>
          </a:p>
        </p:txBody>
      </p:sp>
      <p:sp>
        <p:nvSpPr>
          <p:cNvPr id="50" name="TextBox 48">
            <a:extLst>
              <a:ext uri="{FF2B5EF4-FFF2-40B4-BE49-F238E27FC236}">
                <a16:creationId xmlns:a16="http://schemas.microsoft.com/office/drawing/2014/main" id="{FBC8F4EA-5DB2-0859-D59D-A71ABF81D679}"/>
              </a:ext>
            </a:extLst>
          </p:cNvPr>
          <p:cNvSpPr txBox="1"/>
          <p:nvPr/>
        </p:nvSpPr>
        <p:spPr>
          <a:xfrm>
            <a:off x="8852915" y="3498035"/>
            <a:ext cx="1998304" cy="34067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2160"/>
              </a:lnSpc>
            </a:pPr>
            <a:r>
              <a:rPr lang="en-US" sz="1100" b="1" spc="-15" dirty="0">
                <a:solidFill>
                  <a:schemeClr val="tx2"/>
                </a:solidFill>
                <a:latin typeface="+mj-lt"/>
              </a:rPr>
              <a:t>Create an on-premise mailbox</a:t>
            </a:r>
          </a:p>
        </p:txBody>
      </p:sp>
      <p:sp>
        <p:nvSpPr>
          <p:cNvPr id="51" name="TextBox 49">
            <a:extLst>
              <a:ext uri="{FF2B5EF4-FFF2-40B4-BE49-F238E27FC236}">
                <a16:creationId xmlns:a16="http://schemas.microsoft.com/office/drawing/2014/main" id="{0401B875-25BA-FB97-9318-17D984A62E35}"/>
              </a:ext>
            </a:extLst>
          </p:cNvPr>
          <p:cNvSpPr txBox="1"/>
          <p:nvPr/>
        </p:nvSpPr>
        <p:spPr>
          <a:xfrm>
            <a:off x="8082434" y="1987817"/>
            <a:ext cx="2060362" cy="1018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1800"/>
              </a:lnSpc>
            </a:pPr>
            <a:r>
              <a:rPr lang="en-US" spc="-15" dirty="0">
                <a:latin typeface="+mj-lt"/>
              </a:rPr>
              <a:t>Account gets created and synced to the cloud</a:t>
            </a:r>
          </a:p>
        </p:txBody>
      </p:sp>
      <p:sp>
        <p:nvSpPr>
          <p:cNvPr id="52" name="TextBox 50">
            <a:extLst>
              <a:ext uri="{FF2B5EF4-FFF2-40B4-BE49-F238E27FC236}">
                <a16:creationId xmlns:a16="http://schemas.microsoft.com/office/drawing/2014/main" id="{2CA09256-7C38-2FF5-64B9-2A3A9A8615D7}"/>
              </a:ext>
            </a:extLst>
          </p:cNvPr>
          <p:cNvSpPr txBox="1"/>
          <p:nvPr/>
        </p:nvSpPr>
        <p:spPr>
          <a:xfrm>
            <a:off x="8082434" y="1626281"/>
            <a:ext cx="1594667" cy="34067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2160"/>
              </a:lnSpc>
            </a:pPr>
            <a:r>
              <a:rPr lang="en-US" sz="1100" b="1" spc="-15" dirty="0">
                <a:solidFill>
                  <a:schemeClr val="tx2"/>
                </a:solidFill>
                <a:latin typeface="+mj-lt"/>
              </a:rPr>
              <a:t>User joins the company</a:t>
            </a:r>
          </a:p>
        </p:txBody>
      </p:sp>
      <p:sp>
        <p:nvSpPr>
          <p:cNvPr id="53" name="TextBox 51">
            <a:extLst>
              <a:ext uri="{FF2B5EF4-FFF2-40B4-BE49-F238E27FC236}">
                <a16:creationId xmlns:a16="http://schemas.microsoft.com/office/drawing/2014/main" id="{2EAB2532-65CF-7336-9AC5-CDA57F4F9C99}"/>
              </a:ext>
            </a:extLst>
          </p:cNvPr>
          <p:cNvSpPr txBox="1"/>
          <p:nvPr/>
        </p:nvSpPr>
        <p:spPr>
          <a:xfrm>
            <a:off x="3685285" y="5375522"/>
            <a:ext cx="2060362" cy="7872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1800"/>
              </a:lnSpc>
            </a:pPr>
            <a:r>
              <a:rPr lang="en-US" spc="-15" dirty="0">
                <a:latin typeface="+mj-lt"/>
              </a:rPr>
              <a:t>User can now work with all the available tools</a:t>
            </a:r>
          </a:p>
        </p:txBody>
      </p:sp>
      <p:sp>
        <p:nvSpPr>
          <p:cNvPr id="54" name="TextBox 52">
            <a:extLst>
              <a:ext uri="{FF2B5EF4-FFF2-40B4-BE49-F238E27FC236}">
                <a16:creationId xmlns:a16="http://schemas.microsoft.com/office/drawing/2014/main" id="{E3D07513-4D62-F126-C873-A06B9326F12A}"/>
              </a:ext>
            </a:extLst>
          </p:cNvPr>
          <p:cNvSpPr txBox="1"/>
          <p:nvPr/>
        </p:nvSpPr>
        <p:spPr>
          <a:xfrm>
            <a:off x="3690683" y="5013668"/>
            <a:ext cx="1402628" cy="34067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2160"/>
              </a:lnSpc>
            </a:pPr>
            <a:r>
              <a:rPr lang="en-US" sz="1100" b="1" spc="-15" dirty="0">
                <a:solidFill>
                  <a:schemeClr val="tx2"/>
                </a:solidFill>
                <a:latin typeface="+mj-lt"/>
              </a:rPr>
              <a:t>User is fully enabled</a:t>
            </a:r>
          </a:p>
        </p:txBody>
      </p:sp>
    </p:spTree>
    <p:extLst>
      <p:ext uri="{BB962C8B-B14F-4D97-AF65-F5344CB8AC3E}">
        <p14:creationId xmlns:p14="http://schemas.microsoft.com/office/powerpoint/2010/main" val="2460819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FF5D-81A1-2D4E-9896-C924133C6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3009" y="1122363"/>
            <a:ext cx="4814990" cy="2387600"/>
          </a:xfrm>
        </p:spPr>
        <p:txBody>
          <a:bodyPr>
            <a:normAutofit/>
          </a:bodyPr>
          <a:lstStyle/>
          <a:p>
            <a:pPr algn="r" defTabSz="914217"/>
            <a:r>
              <a:rPr lang="en-US" sz="6000" b="1" dirty="0">
                <a:ea typeface="League Spartan" charset="0"/>
                <a:cs typeface="Poppins" pitchFamily="2" charset="77"/>
              </a:rPr>
              <a:t>Monitoring. </a:t>
            </a:r>
            <a:br>
              <a:rPr lang="en-US" sz="6000" b="1" dirty="0">
                <a:ea typeface="League Spartan" charset="0"/>
                <a:cs typeface="Poppins" pitchFamily="2" charset="77"/>
              </a:rPr>
            </a:br>
            <a:r>
              <a:rPr lang="en-US" sz="6000" b="1" dirty="0">
                <a:ea typeface="League Spartan" charset="0"/>
                <a:cs typeface="Poppins" pitchFamily="2" charset="77"/>
              </a:rPr>
              <a:t>Why?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8DB96-8371-DD4F-91EF-40C237C7C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3008" y="3602038"/>
            <a:ext cx="4814991" cy="1655762"/>
          </a:xfrm>
        </p:spPr>
        <p:txBody>
          <a:bodyPr/>
          <a:lstStyle/>
          <a:p>
            <a:pPr algn="r"/>
            <a:r>
              <a:rPr lang="en-US" dirty="0"/>
              <a:t>Chapter 3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6048B86-50C2-4709-BD8D-C2665935E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22363"/>
            <a:ext cx="4329009" cy="404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82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0" y="0"/>
            <a:ext cx="10515600" cy="1325563"/>
          </a:xfrm>
        </p:spPr>
        <p:txBody>
          <a:bodyPr/>
          <a:lstStyle/>
          <a:p>
            <a:r>
              <a:rPr lang="en-GB" dirty="0"/>
              <a:t>Why is license monitoring important?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49D97B-4B19-A075-72E4-42FDCE8A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234-75A3-44BD-8E31-F37A8794F62A}" type="slidenum">
              <a:rPr lang="de-DE" smtClean="0"/>
              <a:t>12</a:t>
            </a:fld>
            <a:endParaRPr lang="de-DE"/>
          </a:p>
        </p:txBody>
      </p:sp>
      <p:sp>
        <p:nvSpPr>
          <p:cNvPr id="7" name="TextBox 21">
            <a:extLst>
              <a:ext uri="{FF2B5EF4-FFF2-40B4-BE49-F238E27FC236}">
                <a16:creationId xmlns:a16="http://schemas.microsoft.com/office/drawing/2014/main" id="{BC1E202B-31C3-9F72-F8D7-0984E9F00713}"/>
              </a:ext>
            </a:extLst>
          </p:cNvPr>
          <p:cNvSpPr txBox="1"/>
          <p:nvPr/>
        </p:nvSpPr>
        <p:spPr>
          <a:xfrm>
            <a:off x="6983871" y="4162539"/>
            <a:ext cx="239039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+mj-lt"/>
                <a:ea typeface="League Spartan" charset="0"/>
                <a:cs typeface="Poppins" pitchFamily="2" charset="77"/>
              </a:rPr>
              <a:t>Offsetting costs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5F5E48F-6EDC-23E0-4B1E-33BAF36C9D53}"/>
              </a:ext>
            </a:extLst>
          </p:cNvPr>
          <p:cNvSpPr txBox="1">
            <a:spLocks/>
          </p:cNvSpPr>
          <p:nvPr/>
        </p:nvSpPr>
        <p:spPr>
          <a:xfrm>
            <a:off x="6928598" y="4557270"/>
            <a:ext cx="3859521" cy="804742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800" dirty="0">
                <a:solidFill>
                  <a:schemeClr val="tx1"/>
                </a:solidFill>
                <a:latin typeface="+mj-lt"/>
                <a:ea typeface="Lato Light" panose="020F0502020204030203" pitchFamily="34" charset="0"/>
                <a:cs typeface="Mukta ExtraLight" panose="020B0000000000000000" pitchFamily="34" charset="77"/>
              </a:rPr>
              <a:t>Offset costs by usage. Bill your departments &amp; subsidiaries to enforce user clean ups.</a:t>
            </a:r>
          </a:p>
        </p:txBody>
      </p:sp>
      <p:sp>
        <p:nvSpPr>
          <p:cNvPr id="11" name="TextBox 23">
            <a:extLst>
              <a:ext uri="{FF2B5EF4-FFF2-40B4-BE49-F238E27FC236}">
                <a16:creationId xmlns:a16="http://schemas.microsoft.com/office/drawing/2014/main" id="{5FB80B38-BC5B-FEF7-E06F-374AAF19267E}"/>
              </a:ext>
            </a:extLst>
          </p:cNvPr>
          <p:cNvSpPr txBox="1"/>
          <p:nvPr/>
        </p:nvSpPr>
        <p:spPr>
          <a:xfrm>
            <a:off x="6450172" y="5546961"/>
            <a:ext cx="178606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+mj-lt"/>
                <a:ea typeface="League Spartan" charset="0"/>
                <a:cs typeface="Poppins" pitchFamily="2" charset="77"/>
              </a:rPr>
              <a:t>Forecasting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BBDE45E-3BE2-D4D0-8836-BFD6CB7527F7}"/>
              </a:ext>
            </a:extLst>
          </p:cNvPr>
          <p:cNvSpPr txBox="1">
            <a:spLocks/>
          </p:cNvSpPr>
          <p:nvPr/>
        </p:nvSpPr>
        <p:spPr>
          <a:xfrm>
            <a:off x="6394899" y="5941692"/>
            <a:ext cx="3859521" cy="804742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800" dirty="0">
                <a:solidFill>
                  <a:schemeClr val="tx1"/>
                </a:solidFill>
                <a:latin typeface="+mj-lt"/>
                <a:ea typeface="Lato Light" panose="020F0502020204030203" pitchFamily="34" charset="0"/>
                <a:cs typeface="Mukta ExtraLight" panose="020B0000000000000000" pitchFamily="34" charset="77"/>
              </a:rPr>
              <a:t>Based on historical data, you should do forecasts for onboarding and ordering licenses.</a:t>
            </a:r>
          </a:p>
        </p:txBody>
      </p:sp>
      <p:sp>
        <p:nvSpPr>
          <p:cNvPr id="14" name="Freeform 1">
            <a:extLst>
              <a:ext uri="{FF2B5EF4-FFF2-40B4-BE49-F238E27FC236}">
                <a16:creationId xmlns:a16="http://schemas.microsoft.com/office/drawing/2014/main" id="{B60F0D14-F4A1-65B8-6AE0-23C7D214A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823" y="2025842"/>
            <a:ext cx="3585118" cy="3585117"/>
          </a:xfrm>
          <a:custGeom>
            <a:avLst/>
            <a:gdLst>
              <a:gd name="T0" fmla="*/ 5571 w 11134"/>
              <a:gd name="T1" fmla="*/ 11132 h 11134"/>
              <a:gd name="T2" fmla="*/ 5571 w 11134"/>
              <a:gd name="T3" fmla="*/ 11132 h 11134"/>
              <a:gd name="T4" fmla="*/ 11131 w 11134"/>
              <a:gd name="T5" fmla="*/ 5563 h 11134"/>
              <a:gd name="T6" fmla="*/ 11131 w 11134"/>
              <a:gd name="T7" fmla="*/ 5563 h 11134"/>
              <a:gd name="T8" fmla="*/ 5563 w 11134"/>
              <a:gd name="T9" fmla="*/ 3 h 11134"/>
              <a:gd name="T10" fmla="*/ 5563 w 11134"/>
              <a:gd name="T11" fmla="*/ 3 h 11134"/>
              <a:gd name="T12" fmla="*/ 2 w 11134"/>
              <a:gd name="T13" fmla="*/ 5571 h 11134"/>
              <a:gd name="T14" fmla="*/ 2 w 11134"/>
              <a:gd name="T15" fmla="*/ 5571 h 11134"/>
              <a:gd name="T16" fmla="*/ 5571 w 11134"/>
              <a:gd name="T17" fmla="*/ 11132 h 11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34" h="11134">
                <a:moveTo>
                  <a:pt x="5571" y="11132"/>
                </a:moveTo>
                <a:lnTo>
                  <a:pt x="5571" y="11132"/>
                </a:lnTo>
                <a:cubicBezTo>
                  <a:pt x="8644" y="11128"/>
                  <a:pt x="11133" y="8636"/>
                  <a:pt x="11131" y="5563"/>
                </a:cubicBezTo>
                <a:lnTo>
                  <a:pt x="11131" y="5563"/>
                </a:lnTo>
                <a:cubicBezTo>
                  <a:pt x="11129" y="2489"/>
                  <a:pt x="8635" y="0"/>
                  <a:pt x="5563" y="3"/>
                </a:cubicBezTo>
                <a:lnTo>
                  <a:pt x="5563" y="3"/>
                </a:lnTo>
                <a:cubicBezTo>
                  <a:pt x="2491" y="5"/>
                  <a:pt x="0" y="2498"/>
                  <a:pt x="2" y="5571"/>
                </a:cubicBezTo>
                <a:lnTo>
                  <a:pt x="2" y="5571"/>
                </a:lnTo>
                <a:cubicBezTo>
                  <a:pt x="4" y="8644"/>
                  <a:pt x="2498" y="11133"/>
                  <a:pt x="5571" y="111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4400">
              <a:latin typeface="+mj-lt"/>
            </a:endParaRPr>
          </a:p>
        </p:txBody>
      </p:sp>
      <p:sp>
        <p:nvSpPr>
          <p:cNvPr id="15" name="Freeform 2">
            <a:extLst>
              <a:ext uri="{FF2B5EF4-FFF2-40B4-BE49-F238E27FC236}">
                <a16:creationId xmlns:a16="http://schemas.microsoft.com/office/drawing/2014/main" id="{42842B52-04C8-413E-3E57-B57DAF4F0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8251" y="1769948"/>
            <a:ext cx="2048975" cy="4096396"/>
          </a:xfrm>
          <a:custGeom>
            <a:avLst/>
            <a:gdLst>
              <a:gd name="connsiteX0" fmla="*/ 2882 w 4156546"/>
              <a:gd name="connsiteY0" fmla="*/ 3371527 h 8309941"/>
              <a:gd name="connsiteX1" fmla="*/ 785018 w 4156546"/>
              <a:gd name="connsiteY1" fmla="*/ 4150918 h 8309941"/>
              <a:gd name="connsiteX2" fmla="*/ 3535 w 4156546"/>
              <a:gd name="connsiteY2" fmla="*/ 4934226 h 8309941"/>
              <a:gd name="connsiteX3" fmla="*/ 2 w 4156546"/>
              <a:gd name="connsiteY3" fmla="*/ 1695844 h 8309941"/>
              <a:gd name="connsiteX4" fmla="*/ 2461354 w 4156546"/>
              <a:gd name="connsiteY4" fmla="*/ 4153009 h 8309941"/>
              <a:gd name="connsiteX5" fmla="*/ 3268 w 4156546"/>
              <a:gd name="connsiteY5" fmla="*/ 6613440 h 8309941"/>
              <a:gd name="connsiteX6" fmla="*/ 2615 w 4156546"/>
              <a:gd name="connsiteY6" fmla="*/ 5668729 h 8309941"/>
              <a:gd name="connsiteX7" fmla="*/ 1516791 w 4156546"/>
              <a:gd name="connsiteY7" fmla="*/ 4153663 h 8309941"/>
              <a:gd name="connsiteX8" fmla="*/ 655 w 4156546"/>
              <a:gd name="connsiteY8" fmla="*/ 2639249 h 8309941"/>
              <a:gd name="connsiteX9" fmla="*/ 0 w 4156546"/>
              <a:gd name="connsiteY9" fmla="*/ 1 h 8309941"/>
              <a:gd name="connsiteX10" fmla="*/ 4156545 w 4156546"/>
              <a:gd name="connsiteY10" fmla="*/ 4152031 h 8309941"/>
              <a:gd name="connsiteX11" fmla="*/ 5877 w 4156546"/>
              <a:gd name="connsiteY11" fmla="*/ 8309941 h 8309941"/>
              <a:gd name="connsiteX12" fmla="*/ 4571 w 4156546"/>
              <a:gd name="connsiteY12" fmla="*/ 7365348 h 8309941"/>
              <a:gd name="connsiteX13" fmla="*/ 3212914 w 4156546"/>
              <a:gd name="connsiteY13" fmla="*/ 4153338 h 8309941"/>
              <a:gd name="connsiteX14" fmla="*/ 0 w 4156546"/>
              <a:gd name="connsiteY14" fmla="*/ 943288 h 8309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56546" h="8309941">
                <a:moveTo>
                  <a:pt x="2882" y="3371527"/>
                </a:moveTo>
                <a:cubicBezTo>
                  <a:pt x="435081" y="3370874"/>
                  <a:pt x="784365" y="3719446"/>
                  <a:pt x="785018" y="4150918"/>
                </a:cubicBezTo>
                <a:cubicBezTo>
                  <a:pt x="785671" y="4583043"/>
                  <a:pt x="436387" y="4934226"/>
                  <a:pt x="3535" y="4934226"/>
                </a:cubicBezTo>
                <a:close/>
                <a:moveTo>
                  <a:pt x="2" y="1695844"/>
                </a:moveTo>
                <a:cubicBezTo>
                  <a:pt x="1355444" y="1694538"/>
                  <a:pt x="2460701" y="2796701"/>
                  <a:pt x="2461354" y="4153009"/>
                </a:cubicBezTo>
                <a:cubicBezTo>
                  <a:pt x="2462008" y="5507357"/>
                  <a:pt x="1359364" y="6612788"/>
                  <a:pt x="3268" y="6613440"/>
                </a:cubicBezTo>
                <a:lnTo>
                  <a:pt x="2615" y="5668729"/>
                </a:lnTo>
                <a:cubicBezTo>
                  <a:pt x="839396" y="5668076"/>
                  <a:pt x="1517444" y="4989269"/>
                  <a:pt x="1516791" y="4153663"/>
                </a:cubicBezTo>
                <a:cubicBezTo>
                  <a:pt x="1515484" y="3316750"/>
                  <a:pt x="837437" y="2638596"/>
                  <a:pt x="655" y="2639249"/>
                </a:cubicBezTo>
                <a:close/>
                <a:moveTo>
                  <a:pt x="0" y="1"/>
                </a:moveTo>
                <a:cubicBezTo>
                  <a:pt x="2290834" y="-1959"/>
                  <a:pt x="4154586" y="1860445"/>
                  <a:pt x="4156545" y="4152031"/>
                </a:cubicBezTo>
                <a:cubicBezTo>
                  <a:pt x="4158504" y="6442964"/>
                  <a:pt x="2296712" y="8308634"/>
                  <a:pt x="5877" y="8309941"/>
                </a:cubicBezTo>
                <a:lnTo>
                  <a:pt x="4571" y="7365348"/>
                </a:lnTo>
                <a:cubicBezTo>
                  <a:pt x="1774939" y="7364041"/>
                  <a:pt x="3214220" y="5922980"/>
                  <a:pt x="3212914" y="4153338"/>
                </a:cubicBezTo>
                <a:cubicBezTo>
                  <a:pt x="3210956" y="2381735"/>
                  <a:pt x="1770368" y="941981"/>
                  <a:pt x="0" y="943288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4400">
              <a:latin typeface="+mj-lt"/>
            </a:endParaRPr>
          </a:p>
        </p:txBody>
      </p:sp>
      <p:sp>
        <p:nvSpPr>
          <p:cNvPr id="16" name="Freeform 3">
            <a:extLst>
              <a:ext uri="{FF2B5EF4-FFF2-40B4-BE49-F238E27FC236}">
                <a16:creationId xmlns:a16="http://schemas.microsoft.com/office/drawing/2014/main" id="{B6A44E04-747C-8A3E-A550-EBF041A7E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794" y="1770270"/>
            <a:ext cx="2050394" cy="4096074"/>
          </a:xfrm>
          <a:custGeom>
            <a:avLst/>
            <a:gdLst>
              <a:gd name="connsiteX0" fmla="*/ 4153013 w 4159426"/>
              <a:gd name="connsiteY0" fmla="*/ 3372833 h 8309289"/>
              <a:gd name="connsiteX1" fmla="*/ 4153667 w 4159426"/>
              <a:gd name="connsiteY1" fmla="*/ 4936185 h 8309289"/>
              <a:gd name="connsiteX2" fmla="*/ 3370878 w 4159426"/>
              <a:gd name="connsiteY2" fmla="*/ 4153856 h 8309289"/>
              <a:gd name="connsiteX3" fmla="*/ 4153013 w 4159426"/>
              <a:gd name="connsiteY3" fmla="*/ 3372833 h 8309289"/>
              <a:gd name="connsiteX4" fmla="*/ 4150404 w 4159426"/>
              <a:gd name="connsiteY4" fmla="*/ 1696497 h 8309289"/>
              <a:gd name="connsiteX5" fmla="*/ 4151057 w 4159426"/>
              <a:gd name="connsiteY5" fmla="*/ 2639475 h 8309289"/>
              <a:gd name="connsiteX6" fmla="*/ 2639808 w 4159426"/>
              <a:gd name="connsiteY6" fmla="*/ 4155162 h 8309289"/>
              <a:gd name="connsiteX7" fmla="*/ 4153016 w 4159426"/>
              <a:gd name="connsiteY7" fmla="*/ 5667584 h 8309289"/>
              <a:gd name="connsiteX8" fmla="*/ 4153668 w 4159426"/>
              <a:gd name="connsiteY8" fmla="*/ 6611868 h 8309289"/>
              <a:gd name="connsiteX9" fmla="*/ 1695196 w 4159426"/>
              <a:gd name="connsiteY9" fmla="*/ 4156468 h 8309289"/>
              <a:gd name="connsiteX10" fmla="*/ 4150404 w 4159426"/>
              <a:gd name="connsiteY10" fmla="*/ 1696497 h 8309289"/>
              <a:gd name="connsiteX11" fmla="*/ 4152893 w 4159426"/>
              <a:gd name="connsiteY11" fmla="*/ 0 h 8309289"/>
              <a:gd name="connsiteX12" fmla="*/ 4153546 w 4159426"/>
              <a:gd name="connsiteY12" fmla="*/ 943213 h 8309289"/>
              <a:gd name="connsiteX13" fmla="*/ 944791 w 4159426"/>
              <a:gd name="connsiteY13" fmla="*/ 4157583 h 8309289"/>
              <a:gd name="connsiteX14" fmla="*/ 4158120 w 4159426"/>
              <a:gd name="connsiteY14" fmla="*/ 7364768 h 8309289"/>
              <a:gd name="connsiteX15" fmla="*/ 4159426 w 4159426"/>
              <a:gd name="connsiteY15" fmla="*/ 8309287 h 8309289"/>
              <a:gd name="connsiteX16" fmla="*/ 2 w 4159426"/>
              <a:gd name="connsiteY16" fmla="*/ 4157583 h 8309289"/>
              <a:gd name="connsiteX17" fmla="*/ 4152893 w 4159426"/>
              <a:gd name="connsiteY17" fmla="*/ 0 h 8309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159426" h="8309289">
                <a:moveTo>
                  <a:pt x="4153013" y="3372833"/>
                </a:moveTo>
                <a:lnTo>
                  <a:pt x="4153667" y="4936185"/>
                </a:lnTo>
                <a:cubicBezTo>
                  <a:pt x="3722414" y="4936185"/>
                  <a:pt x="3370878" y="4586161"/>
                  <a:pt x="3370878" y="4153856"/>
                </a:cubicBezTo>
                <a:cubicBezTo>
                  <a:pt x="3370878" y="3722857"/>
                  <a:pt x="3721761" y="3372833"/>
                  <a:pt x="4153013" y="3372833"/>
                </a:cubicBezTo>
                <a:close/>
                <a:moveTo>
                  <a:pt x="4150404" y="1696497"/>
                </a:moveTo>
                <a:lnTo>
                  <a:pt x="4151057" y="2639475"/>
                </a:lnTo>
                <a:cubicBezTo>
                  <a:pt x="3316116" y="2641434"/>
                  <a:pt x="2639155" y="3319281"/>
                  <a:pt x="2639808" y="4155162"/>
                </a:cubicBezTo>
                <a:cubicBezTo>
                  <a:pt x="2639808" y="4990390"/>
                  <a:pt x="3318075" y="5668237"/>
                  <a:pt x="4153016" y="5667584"/>
                </a:cubicBezTo>
                <a:lnTo>
                  <a:pt x="4153668" y="6611868"/>
                </a:lnTo>
                <a:cubicBezTo>
                  <a:pt x="2799746" y="6612521"/>
                  <a:pt x="1695849" y="5510856"/>
                  <a:pt x="1695196" y="4156468"/>
                </a:cubicBezTo>
                <a:cubicBezTo>
                  <a:pt x="1694543" y="2800774"/>
                  <a:pt x="2796482" y="1697803"/>
                  <a:pt x="4150404" y="1696497"/>
                </a:cubicBezTo>
                <a:close/>
                <a:moveTo>
                  <a:pt x="4152893" y="0"/>
                </a:moveTo>
                <a:lnTo>
                  <a:pt x="4153546" y="943213"/>
                </a:lnTo>
                <a:cubicBezTo>
                  <a:pt x="2383536" y="945173"/>
                  <a:pt x="943485" y="2386120"/>
                  <a:pt x="944791" y="4157583"/>
                </a:cubicBezTo>
                <a:cubicBezTo>
                  <a:pt x="946098" y="5926433"/>
                  <a:pt x="2387457" y="7366074"/>
                  <a:pt x="4158120" y="7364768"/>
                </a:cubicBezTo>
                <a:lnTo>
                  <a:pt x="4159426" y="8309287"/>
                </a:lnTo>
                <a:cubicBezTo>
                  <a:pt x="1868019" y="8311900"/>
                  <a:pt x="1962" y="6448336"/>
                  <a:pt x="2" y="4157583"/>
                </a:cubicBezTo>
                <a:cubicBezTo>
                  <a:pt x="-1958" y="1865524"/>
                  <a:pt x="1861485" y="1960"/>
                  <a:pt x="415289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4400">
              <a:latin typeface="+mj-lt"/>
            </a:endParaRPr>
          </a:p>
        </p:txBody>
      </p:sp>
      <p:grpSp>
        <p:nvGrpSpPr>
          <p:cNvPr id="17" name="Group 7">
            <a:extLst>
              <a:ext uri="{FF2B5EF4-FFF2-40B4-BE49-F238E27FC236}">
                <a16:creationId xmlns:a16="http://schemas.microsoft.com/office/drawing/2014/main" id="{E65DF35F-95DE-EFBE-22F6-11ABA6A29C1A}"/>
              </a:ext>
            </a:extLst>
          </p:cNvPr>
          <p:cNvGrpSpPr/>
          <p:nvPr/>
        </p:nvGrpSpPr>
        <p:grpSpPr>
          <a:xfrm rot="20700000">
            <a:off x="3659582" y="2860335"/>
            <a:ext cx="3164818" cy="956201"/>
            <a:chOff x="7433258" y="6710320"/>
            <a:chExt cx="6329635" cy="1912402"/>
          </a:xfrm>
        </p:grpSpPr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2010518C-E55B-442F-7ECC-4AD8135166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067456" y="4886222"/>
              <a:ext cx="254525" cy="5522922"/>
            </a:xfrm>
            <a:custGeom>
              <a:avLst/>
              <a:gdLst>
                <a:gd name="T0" fmla="*/ 0 w 367"/>
                <a:gd name="T1" fmla="*/ 250 h 7944"/>
                <a:gd name="T2" fmla="*/ 0 w 367"/>
                <a:gd name="T3" fmla="*/ 250 h 7944"/>
                <a:gd name="T4" fmla="*/ 183 w 367"/>
                <a:gd name="T5" fmla="*/ 0 h 7944"/>
                <a:gd name="T6" fmla="*/ 183 w 367"/>
                <a:gd name="T7" fmla="*/ 0 h 7944"/>
                <a:gd name="T8" fmla="*/ 366 w 367"/>
                <a:gd name="T9" fmla="*/ 250 h 7944"/>
                <a:gd name="T10" fmla="*/ 366 w 367"/>
                <a:gd name="T11" fmla="*/ 7693 h 7944"/>
                <a:gd name="T12" fmla="*/ 366 w 367"/>
                <a:gd name="T13" fmla="*/ 7693 h 7944"/>
                <a:gd name="T14" fmla="*/ 183 w 367"/>
                <a:gd name="T15" fmla="*/ 7943 h 7944"/>
                <a:gd name="T16" fmla="*/ 183 w 367"/>
                <a:gd name="T17" fmla="*/ 7943 h 7944"/>
                <a:gd name="T18" fmla="*/ 0 w 367"/>
                <a:gd name="T19" fmla="*/ 7693 h 7944"/>
                <a:gd name="T20" fmla="*/ 0 w 367"/>
                <a:gd name="T21" fmla="*/ 250 h 7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7" h="7944">
                  <a:moveTo>
                    <a:pt x="0" y="250"/>
                  </a:moveTo>
                  <a:lnTo>
                    <a:pt x="0" y="250"/>
                  </a:lnTo>
                  <a:cubicBezTo>
                    <a:pt x="0" y="111"/>
                    <a:pt x="82" y="0"/>
                    <a:pt x="183" y="0"/>
                  </a:cubicBezTo>
                  <a:lnTo>
                    <a:pt x="183" y="0"/>
                  </a:lnTo>
                  <a:cubicBezTo>
                    <a:pt x="284" y="0"/>
                    <a:pt x="366" y="111"/>
                    <a:pt x="366" y="250"/>
                  </a:cubicBezTo>
                  <a:lnTo>
                    <a:pt x="366" y="7693"/>
                  </a:lnTo>
                  <a:lnTo>
                    <a:pt x="366" y="7693"/>
                  </a:lnTo>
                  <a:cubicBezTo>
                    <a:pt x="366" y="7831"/>
                    <a:pt x="284" y="7943"/>
                    <a:pt x="183" y="7943"/>
                  </a:cubicBezTo>
                  <a:lnTo>
                    <a:pt x="183" y="7943"/>
                  </a:lnTo>
                  <a:cubicBezTo>
                    <a:pt x="82" y="7943"/>
                    <a:pt x="0" y="7831"/>
                    <a:pt x="0" y="7693"/>
                  </a:cubicBezTo>
                  <a:lnTo>
                    <a:pt x="0" y="25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>
                <a:latin typeface="+mj-lt"/>
              </a:endParaRPr>
            </a:p>
          </p:txBody>
        </p:sp>
        <p:sp>
          <p:nvSpPr>
            <p:cNvPr id="20" name="Teardrop 14">
              <a:extLst>
                <a:ext uri="{FF2B5EF4-FFF2-40B4-BE49-F238E27FC236}">
                  <a16:creationId xmlns:a16="http://schemas.microsoft.com/office/drawing/2014/main" id="{03C890C1-2A46-C20D-AFB3-285EF9CFCC26}"/>
                </a:ext>
              </a:extLst>
            </p:cNvPr>
            <p:cNvSpPr/>
            <p:nvPr/>
          </p:nvSpPr>
          <p:spPr>
            <a:xfrm rot="2684498">
              <a:off x="11953308" y="6710320"/>
              <a:ext cx="1809585" cy="1912402"/>
            </a:xfrm>
            <a:prstGeom prst="teardrop">
              <a:avLst>
                <a:gd name="adj" fmla="val 29107"/>
              </a:avLst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+mj-lt"/>
              </a:endParaRPr>
            </a:p>
          </p:txBody>
        </p:sp>
      </p:grpSp>
      <p:grpSp>
        <p:nvGrpSpPr>
          <p:cNvPr id="21" name="Group 4">
            <a:extLst>
              <a:ext uri="{FF2B5EF4-FFF2-40B4-BE49-F238E27FC236}">
                <a16:creationId xmlns:a16="http://schemas.microsoft.com/office/drawing/2014/main" id="{AC4C08DA-A453-3573-F449-3F08EFE31502}"/>
              </a:ext>
            </a:extLst>
          </p:cNvPr>
          <p:cNvGrpSpPr/>
          <p:nvPr/>
        </p:nvGrpSpPr>
        <p:grpSpPr>
          <a:xfrm rot="20700000">
            <a:off x="3032750" y="1477822"/>
            <a:ext cx="2991115" cy="1199421"/>
            <a:chOff x="6937912" y="3546672"/>
            <a:chExt cx="5982229" cy="2398841"/>
          </a:xfrm>
        </p:grpSpPr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E2C6D379-FB87-D334-76C5-8E5C14CBF3C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600000">
              <a:off x="9572110" y="3056790"/>
              <a:ext cx="254525" cy="5522922"/>
            </a:xfrm>
            <a:custGeom>
              <a:avLst/>
              <a:gdLst>
                <a:gd name="T0" fmla="*/ 0 w 367"/>
                <a:gd name="T1" fmla="*/ 250 h 7944"/>
                <a:gd name="T2" fmla="*/ 0 w 367"/>
                <a:gd name="T3" fmla="*/ 250 h 7944"/>
                <a:gd name="T4" fmla="*/ 183 w 367"/>
                <a:gd name="T5" fmla="*/ 0 h 7944"/>
                <a:gd name="T6" fmla="*/ 183 w 367"/>
                <a:gd name="T7" fmla="*/ 0 h 7944"/>
                <a:gd name="T8" fmla="*/ 366 w 367"/>
                <a:gd name="T9" fmla="*/ 250 h 7944"/>
                <a:gd name="T10" fmla="*/ 366 w 367"/>
                <a:gd name="T11" fmla="*/ 7693 h 7944"/>
                <a:gd name="T12" fmla="*/ 366 w 367"/>
                <a:gd name="T13" fmla="*/ 7693 h 7944"/>
                <a:gd name="T14" fmla="*/ 183 w 367"/>
                <a:gd name="T15" fmla="*/ 7943 h 7944"/>
                <a:gd name="T16" fmla="*/ 183 w 367"/>
                <a:gd name="T17" fmla="*/ 7943 h 7944"/>
                <a:gd name="T18" fmla="*/ 0 w 367"/>
                <a:gd name="T19" fmla="*/ 7693 h 7944"/>
                <a:gd name="T20" fmla="*/ 0 w 367"/>
                <a:gd name="T21" fmla="*/ 250 h 7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7" h="7944">
                  <a:moveTo>
                    <a:pt x="0" y="250"/>
                  </a:moveTo>
                  <a:lnTo>
                    <a:pt x="0" y="250"/>
                  </a:lnTo>
                  <a:cubicBezTo>
                    <a:pt x="0" y="111"/>
                    <a:pt x="82" y="0"/>
                    <a:pt x="183" y="0"/>
                  </a:cubicBezTo>
                  <a:lnTo>
                    <a:pt x="183" y="0"/>
                  </a:lnTo>
                  <a:cubicBezTo>
                    <a:pt x="284" y="0"/>
                    <a:pt x="366" y="111"/>
                    <a:pt x="366" y="250"/>
                  </a:cubicBezTo>
                  <a:lnTo>
                    <a:pt x="366" y="7693"/>
                  </a:lnTo>
                  <a:lnTo>
                    <a:pt x="366" y="7693"/>
                  </a:lnTo>
                  <a:cubicBezTo>
                    <a:pt x="366" y="7831"/>
                    <a:pt x="284" y="7943"/>
                    <a:pt x="183" y="7943"/>
                  </a:cubicBezTo>
                  <a:lnTo>
                    <a:pt x="183" y="7943"/>
                  </a:lnTo>
                  <a:cubicBezTo>
                    <a:pt x="82" y="7943"/>
                    <a:pt x="0" y="7831"/>
                    <a:pt x="0" y="7693"/>
                  </a:cubicBezTo>
                  <a:lnTo>
                    <a:pt x="0" y="25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>
                <a:latin typeface="+mj-lt"/>
              </a:endParaRPr>
            </a:p>
          </p:txBody>
        </p:sp>
        <p:sp>
          <p:nvSpPr>
            <p:cNvPr id="23" name="Teardrop 30">
              <a:extLst>
                <a:ext uri="{FF2B5EF4-FFF2-40B4-BE49-F238E27FC236}">
                  <a16:creationId xmlns:a16="http://schemas.microsoft.com/office/drawing/2014/main" id="{DD5AAA9B-E3D8-9D90-CCA9-D8907BC2D20B}"/>
                </a:ext>
              </a:extLst>
            </p:cNvPr>
            <p:cNvSpPr/>
            <p:nvPr/>
          </p:nvSpPr>
          <p:spPr>
            <a:xfrm rot="884498">
              <a:off x="11110556" y="3546672"/>
              <a:ext cx="1809585" cy="1912402"/>
            </a:xfrm>
            <a:prstGeom prst="teardrop">
              <a:avLst>
                <a:gd name="adj" fmla="val 29107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+mj-lt"/>
              </a:endParaRPr>
            </a:p>
          </p:txBody>
        </p:sp>
      </p:grpSp>
      <p:grpSp>
        <p:nvGrpSpPr>
          <p:cNvPr id="24" name="Group 5">
            <a:extLst>
              <a:ext uri="{FF2B5EF4-FFF2-40B4-BE49-F238E27FC236}">
                <a16:creationId xmlns:a16="http://schemas.microsoft.com/office/drawing/2014/main" id="{CF4D44F2-4522-5169-A66E-9FE8EBC9C4A0}"/>
              </a:ext>
            </a:extLst>
          </p:cNvPr>
          <p:cNvGrpSpPr/>
          <p:nvPr/>
        </p:nvGrpSpPr>
        <p:grpSpPr>
          <a:xfrm rot="900000">
            <a:off x="3052441" y="4986325"/>
            <a:ext cx="3007400" cy="1190030"/>
            <a:chOff x="6941222" y="9270139"/>
            <a:chExt cx="6014799" cy="2380060"/>
          </a:xfrm>
        </p:grpSpPr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31FD6AE3-734C-84F2-62B0-4642CEB0A67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200000">
              <a:off x="9575420" y="6635941"/>
              <a:ext cx="254525" cy="5522922"/>
            </a:xfrm>
            <a:custGeom>
              <a:avLst/>
              <a:gdLst>
                <a:gd name="T0" fmla="*/ 0 w 367"/>
                <a:gd name="T1" fmla="*/ 250 h 7944"/>
                <a:gd name="T2" fmla="*/ 0 w 367"/>
                <a:gd name="T3" fmla="*/ 250 h 7944"/>
                <a:gd name="T4" fmla="*/ 183 w 367"/>
                <a:gd name="T5" fmla="*/ 0 h 7944"/>
                <a:gd name="T6" fmla="*/ 183 w 367"/>
                <a:gd name="T7" fmla="*/ 0 h 7944"/>
                <a:gd name="T8" fmla="*/ 366 w 367"/>
                <a:gd name="T9" fmla="*/ 250 h 7944"/>
                <a:gd name="T10" fmla="*/ 366 w 367"/>
                <a:gd name="T11" fmla="*/ 7693 h 7944"/>
                <a:gd name="T12" fmla="*/ 366 w 367"/>
                <a:gd name="T13" fmla="*/ 7693 h 7944"/>
                <a:gd name="T14" fmla="*/ 183 w 367"/>
                <a:gd name="T15" fmla="*/ 7943 h 7944"/>
                <a:gd name="T16" fmla="*/ 183 w 367"/>
                <a:gd name="T17" fmla="*/ 7943 h 7944"/>
                <a:gd name="T18" fmla="*/ 0 w 367"/>
                <a:gd name="T19" fmla="*/ 7693 h 7944"/>
                <a:gd name="T20" fmla="*/ 0 w 367"/>
                <a:gd name="T21" fmla="*/ 250 h 7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7" h="7944">
                  <a:moveTo>
                    <a:pt x="0" y="250"/>
                  </a:moveTo>
                  <a:lnTo>
                    <a:pt x="0" y="250"/>
                  </a:lnTo>
                  <a:cubicBezTo>
                    <a:pt x="0" y="111"/>
                    <a:pt x="82" y="0"/>
                    <a:pt x="183" y="0"/>
                  </a:cubicBezTo>
                  <a:lnTo>
                    <a:pt x="183" y="0"/>
                  </a:lnTo>
                  <a:cubicBezTo>
                    <a:pt x="284" y="0"/>
                    <a:pt x="366" y="111"/>
                    <a:pt x="366" y="250"/>
                  </a:cubicBezTo>
                  <a:lnTo>
                    <a:pt x="366" y="7693"/>
                  </a:lnTo>
                  <a:lnTo>
                    <a:pt x="366" y="7693"/>
                  </a:lnTo>
                  <a:cubicBezTo>
                    <a:pt x="366" y="7831"/>
                    <a:pt x="284" y="7943"/>
                    <a:pt x="183" y="7943"/>
                  </a:cubicBezTo>
                  <a:lnTo>
                    <a:pt x="183" y="7943"/>
                  </a:lnTo>
                  <a:cubicBezTo>
                    <a:pt x="82" y="7943"/>
                    <a:pt x="0" y="7831"/>
                    <a:pt x="0" y="7693"/>
                  </a:cubicBezTo>
                  <a:lnTo>
                    <a:pt x="0" y="25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>
                <a:latin typeface="+mj-lt"/>
              </a:endParaRPr>
            </a:p>
          </p:txBody>
        </p:sp>
        <p:sp>
          <p:nvSpPr>
            <p:cNvPr id="26" name="Teardrop 33">
              <a:extLst>
                <a:ext uri="{FF2B5EF4-FFF2-40B4-BE49-F238E27FC236}">
                  <a16:creationId xmlns:a16="http://schemas.microsoft.com/office/drawing/2014/main" id="{EEC5C2CD-BC02-0302-2D44-2446FB729763}"/>
                </a:ext>
              </a:extLst>
            </p:cNvPr>
            <p:cNvSpPr/>
            <p:nvPr/>
          </p:nvSpPr>
          <p:spPr>
            <a:xfrm rot="4484498">
              <a:off x="11095027" y="9789206"/>
              <a:ext cx="1809585" cy="1912402"/>
            </a:xfrm>
            <a:prstGeom prst="teardrop">
              <a:avLst>
                <a:gd name="adj" fmla="val 29107"/>
              </a:avLst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+mj-lt"/>
              </a:endParaRPr>
            </a:p>
          </p:txBody>
        </p:sp>
      </p:grpSp>
      <p:grpSp>
        <p:nvGrpSpPr>
          <p:cNvPr id="42" name="Group 25">
            <a:extLst>
              <a:ext uri="{FF2B5EF4-FFF2-40B4-BE49-F238E27FC236}">
                <a16:creationId xmlns:a16="http://schemas.microsoft.com/office/drawing/2014/main" id="{7763D583-0986-2AC4-857C-53ABC1F58079}"/>
              </a:ext>
            </a:extLst>
          </p:cNvPr>
          <p:cNvGrpSpPr/>
          <p:nvPr/>
        </p:nvGrpSpPr>
        <p:grpSpPr>
          <a:xfrm rot="900000">
            <a:off x="3670207" y="3877402"/>
            <a:ext cx="3164818" cy="956201"/>
            <a:chOff x="7433258" y="6710320"/>
            <a:chExt cx="6329635" cy="1912402"/>
          </a:xfrm>
        </p:grpSpPr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9D10F943-D4B4-6558-E050-4082DA1479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067456" y="4886222"/>
              <a:ext cx="254525" cy="5522922"/>
            </a:xfrm>
            <a:custGeom>
              <a:avLst/>
              <a:gdLst>
                <a:gd name="T0" fmla="*/ 0 w 367"/>
                <a:gd name="T1" fmla="*/ 250 h 7944"/>
                <a:gd name="T2" fmla="*/ 0 w 367"/>
                <a:gd name="T3" fmla="*/ 250 h 7944"/>
                <a:gd name="T4" fmla="*/ 183 w 367"/>
                <a:gd name="T5" fmla="*/ 0 h 7944"/>
                <a:gd name="T6" fmla="*/ 183 w 367"/>
                <a:gd name="T7" fmla="*/ 0 h 7944"/>
                <a:gd name="T8" fmla="*/ 366 w 367"/>
                <a:gd name="T9" fmla="*/ 250 h 7944"/>
                <a:gd name="T10" fmla="*/ 366 w 367"/>
                <a:gd name="T11" fmla="*/ 7693 h 7944"/>
                <a:gd name="T12" fmla="*/ 366 w 367"/>
                <a:gd name="T13" fmla="*/ 7693 h 7944"/>
                <a:gd name="T14" fmla="*/ 183 w 367"/>
                <a:gd name="T15" fmla="*/ 7943 h 7944"/>
                <a:gd name="T16" fmla="*/ 183 w 367"/>
                <a:gd name="T17" fmla="*/ 7943 h 7944"/>
                <a:gd name="T18" fmla="*/ 0 w 367"/>
                <a:gd name="T19" fmla="*/ 7693 h 7944"/>
                <a:gd name="T20" fmla="*/ 0 w 367"/>
                <a:gd name="T21" fmla="*/ 250 h 7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7" h="7944">
                  <a:moveTo>
                    <a:pt x="0" y="250"/>
                  </a:moveTo>
                  <a:lnTo>
                    <a:pt x="0" y="250"/>
                  </a:lnTo>
                  <a:cubicBezTo>
                    <a:pt x="0" y="111"/>
                    <a:pt x="82" y="0"/>
                    <a:pt x="183" y="0"/>
                  </a:cubicBezTo>
                  <a:lnTo>
                    <a:pt x="183" y="0"/>
                  </a:lnTo>
                  <a:cubicBezTo>
                    <a:pt x="284" y="0"/>
                    <a:pt x="366" y="111"/>
                    <a:pt x="366" y="250"/>
                  </a:cubicBezTo>
                  <a:lnTo>
                    <a:pt x="366" y="7693"/>
                  </a:lnTo>
                  <a:lnTo>
                    <a:pt x="366" y="7693"/>
                  </a:lnTo>
                  <a:cubicBezTo>
                    <a:pt x="366" y="7831"/>
                    <a:pt x="284" y="7943"/>
                    <a:pt x="183" y="7943"/>
                  </a:cubicBezTo>
                  <a:lnTo>
                    <a:pt x="183" y="7943"/>
                  </a:lnTo>
                  <a:cubicBezTo>
                    <a:pt x="82" y="7943"/>
                    <a:pt x="0" y="7831"/>
                    <a:pt x="0" y="7693"/>
                  </a:cubicBezTo>
                  <a:lnTo>
                    <a:pt x="0" y="25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>
                <a:latin typeface="+mj-lt"/>
              </a:endParaRPr>
            </a:p>
          </p:txBody>
        </p:sp>
        <p:sp>
          <p:nvSpPr>
            <p:cNvPr id="56" name="Teardrop 27">
              <a:extLst>
                <a:ext uri="{FF2B5EF4-FFF2-40B4-BE49-F238E27FC236}">
                  <a16:creationId xmlns:a16="http://schemas.microsoft.com/office/drawing/2014/main" id="{1EADB178-46BB-794C-B230-D1902DF124AF}"/>
                </a:ext>
              </a:extLst>
            </p:cNvPr>
            <p:cNvSpPr/>
            <p:nvPr/>
          </p:nvSpPr>
          <p:spPr>
            <a:xfrm rot="2684498">
              <a:off x="11953308" y="6710320"/>
              <a:ext cx="1809585" cy="1912402"/>
            </a:xfrm>
            <a:prstGeom prst="teardrop">
              <a:avLst>
                <a:gd name="adj" fmla="val 29107"/>
              </a:avLst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+mj-lt"/>
              </a:endParaRPr>
            </a:p>
          </p:txBody>
        </p:sp>
      </p:grpSp>
      <p:sp>
        <p:nvSpPr>
          <p:cNvPr id="57" name="TextBox 28">
            <a:extLst>
              <a:ext uri="{FF2B5EF4-FFF2-40B4-BE49-F238E27FC236}">
                <a16:creationId xmlns:a16="http://schemas.microsoft.com/office/drawing/2014/main" id="{C926DE52-B471-9081-407C-3E3494CE8978}"/>
              </a:ext>
            </a:extLst>
          </p:cNvPr>
          <p:cNvSpPr txBox="1"/>
          <p:nvPr/>
        </p:nvSpPr>
        <p:spPr>
          <a:xfrm>
            <a:off x="6983871" y="2549310"/>
            <a:ext cx="457529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+mj-lt"/>
                <a:ea typeface="League Spartan" charset="0"/>
                <a:cs typeface="Poppins" pitchFamily="2" charset="77"/>
              </a:rPr>
              <a:t>Get an overview of license usage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A4529D98-7FC7-AA38-8268-4798C922531B}"/>
              </a:ext>
            </a:extLst>
          </p:cNvPr>
          <p:cNvSpPr txBox="1">
            <a:spLocks/>
          </p:cNvSpPr>
          <p:nvPr/>
        </p:nvSpPr>
        <p:spPr>
          <a:xfrm>
            <a:off x="6928598" y="2944041"/>
            <a:ext cx="3859521" cy="573909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800" dirty="0">
                <a:solidFill>
                  <a:schemeClr val="tx1"/>
                </a:solidFill>
                <a:latin typeface="+mj-lt"/>
                <a:ea typeface="Lato Light" panose="020F0502020204030203" pitchFamily="34" charset="0"/>
                <a:cs typeface="Mukta ExtraLight" panose="020B0000000000000000" pitchFamily="34" charset="77"/>
              </a:rPr>
              <a:t>It is important to know, who is using your licenses.</a:t>
            </a:r>
          </a:p>
        </p:txBody>
      </p:sp>
      <p:sp>
        <p:nvSpPr>
          <p:cNvPr id="59" name="TextBox 34">
            <a:extLst>
              <a:ext uri="{FF2B5EF4-FFF2-40B4-BE49-F238E27FC236}">
                <a16:creationId xmlns:a16="http://schemas.microsoft.com/office/drawing/2014/main" id="{401FBFB7-BD09-F6B8-1E57-5C5DE501942C}"/>
              </a:ext>
            </a:extLst>
          </p:cNvPr>
          <p:cNvSpPr txBox="1"/>
          <p:nvPr/>
        </p:nvSpPr>
        <p:spPr>
          <a:xfrm>
            <a:off x="6505445" y="1162105"/>
            <a:ext cx="356379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+mj-lt"/>
                <a:ea typeface="League Spartan" charset="0"/>
                <a:cs typeface="Poppins" pitchFamily="2" charset="77"/>
              </a:rPr>
              <a:t>Clean up unused licenses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EFA6AA32-E902-EDBA-4BE0-82A6503473DB}"/>
              </a:ext>
            </a:extLst>
          </p:cNvPr>
          <p:cNvSpPr txBox="1">
            <a:spLocks/>
          </p:cNvSpPr>
          <p:nvPr/>
        </p:nvSpPr>
        <p:spPr>
          <a:xfrm>
            <a:off x="6450172" y="1556836"/>
            <a:ext cx="3859521" cy="804742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800" dirty="0">
                <a:solidFill>
                  <a:schemeClr val="tx1"/>
                </a:solidFill>
                <a:latin typeface="+mj-lt"/>
                <a:ea typeface="Lato Light" panose="020F0502020204030203" pitchFamily="34" charset="0"/>
                <a:cs typeface="Mukta ExtraLight" panose="020B0000000000000000" pitchFamily="34" charset="77"/>
              </a:rPr>
              <a:t>Depending on the user life cycle, some licenses will be assigned for a long time to keep the user data. </a:t>
            </a:r>
          </a:p>
        </p:txBody>
      </p:sp>
    </p:spTree>
    <p:extLst>
      <p:ext uri="{BB962C8B-B14F-4D97-AF65-F5344CB8AC3E}">
        <p14:creationId xmlns:p14="http://schemas.microsoft.com/office/powerpoint/2010/main" val="96690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FF5D-81A1-2D4E-9896-C924133C6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3009" y="1122363"/>
            <a:ext cx="4814990" cy="2387600"/>
          </a:xfrm>
        </p:spPr>
        <p:txBody>
          <a:bodyPr>
            <a:normAutofit/>
          </a:bodyPr>
          <a:lstStyle/>
          <a:p>
            <a:pPr algn="r" defTabSz="914217"/>
            <a:r>
              <a:rPr lang="en-US" sz="6000" b="1" dirty="0">
                <a:ea typeface="League Spartan" charset="0"/>
                <a:cs typeface="Poppins" pitchFamily="2" charset="77"/>
              </a:rPr>
              <a:t>Monitoring. </a:t>
            </a:r>
            <a:br>
              <a:rPr lang="en-US" sz="6000" b="1" dirty="0">
                <a:ea typeface="League Spartan" charset="0"/>
                <a:cs typeface="Poppins" pitchFamily="2" charset="77"/>
              </a:rPr>
            </a:br>
            <a:r>
              <a:rPr lang="en-US" sz="6000" b="1" dirty="0">
                <a:ea typeface="League Spartan" charset="0"/>
                <a:cs typeface="Poppins" pitchFamily="2" charset="77"/>
              </a:rPr>
              <a:t>How?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8DB96-8371-DD4F-91EF-40C237C7C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3008" y="3602038"/>
            <a:ext cx="4814991" cy="1655762"/>
          </a:xfrm>
        </p:spPr>
        <p:txBody>
          <a:bodyPr/>
          <a:lstStyle/>
          <a:p>
            <a:pPr algn="r"/>
            <a:r>
              <a:rPr lang="en-US" dirty="0"/>
              <a:t>Chapter 4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6048B86-50C2-4709-BD8D-C2665935E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22363"/>
            <a:ext cx="4329009" cy="404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82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0" y="0"/>
            <a:ext cx="10515600" cy="1325563"/>
          </a:xfrm>
        </p:spPr>
        <p:txBody>
          <a:bodyPr/>
          <a:lstStyle/>
          <a:p>
            <a:r>
              <a:rPr lang="en-GB" dirty="0"/>
              <a:t>Out-of-the-box features in Azure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49D97B-4B19-A075-72E4-42FDCE8A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234-75A3-44BD-8E31-F37A8794F62A}" type="slidenum">
              <a:rPr lang="de-DE" smtClean="0"/>
              <a:t>14</a:t>
            </a:fld>
            <a:endParaRPr lang="de-DE"/>
          </a:p>
        </p:txBody>
      </p:sp>
      <p:sp>
        <p:nvSpPr>
          <p:cNvPr id="28" name="Content Placeholder 16">
            <a:extLst>
              <a:ext uri="{FF2B5EF4-FFF2-40B4-BE49-F238E27FC236}">
                <a16:creationId xmlns:a16="http://schemas.microsoft.com/office/drawing/2014/main" id="{40FDCC05-2908-81B3-25A3-76436E54A50E}"/>
              </a:ext>
            </a:extLst>
          </p:cNvPr>
          <p:cNvSpPr txBox="1">
            <a:spLocks/>
          </p:cNvSpPr>
          <p:nvPr/>
        </p:nvSpPr>
        <p:spPr>
          <a:xfrm>
            <a:off x="612945" y="4833254"/>
            <a:ext cx="11012994" cy="19667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en-US" dirty="0">
                <a:cs typeface="Calibri"/>
              </a:rPr>
              <a:t>Azure</a:t>
            </a:r>
          </a:p>
          <a:p>
            <a:pPr lvl="1"/>
            <a:r>
              <a:rPr lang="en-US" dirty="0">
                <a:cs typeface="Calibri"/>
              </a:rPr>
              <a:t>Select “Azure Active Directory” (“</a:t>
            </a:r>
            <a:r>
              <a:rPr lang="en-US" dirty="0" err="1">
                <a:cs typeface="Calibri"/>
              </a:rPr>
              <a:t>Entra</a:t>
            </a:r>
            <a:r>
              <a:rPr lang="en-US" dirty="0">
                <a:cs typeface="Calibri"/>
              </a:rPr>
              <a:t> ID”)</a:t>
            </a:r>
          </a:p>
          <a:p>
            <a:pPr lvl="1"/>
            <a:r>
              <a:rPr lang="en-US" dirty="0">
                <a:cs typeface="Calibri"/>
              </a:rPr>
              <a:t>Select “Licenses”</a:t>
            </a:r>
          </a:p>
          <a:p>
            <a:pPr lvl="1"/>
            <a:r>
              <a:rPr lang="en-US" dirty="0">
                <a:cs typeface="Calibri"/>
              </a:rPr>
              <a:t>Select “All Products”</a:t>
            </a:r>
          </a:p>
        </p:txBody>
      </p:sp>
      <p:pic>
        <p:nvPicPr>
          <p:cNvPr id="29" name="Picture 9">
            <a:extLst>
              <a:ext uri="{FF2B5EF4-FFF2-40B4-BE49-F238E27FC236}">
                <a16:creationId xmlns:a16="http://schemas.microsoft.com/office/drawing/2014/main" id="{D40BB8EE-09A7-F2BA-94D1-D43A14202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3" y="1014072"/>
            <a:ext cx="11157861" cy="380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99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0" y="0"/>
            <a:ext cx="10515600" cy="1325563"/>
          </a:xfrm>
        </p:spPr>
        <p:txBody>
          <a:bodyPr/>
          <a:lstStyle/>
          <a:p>
            <a:r>
              <a:rPr lang="en-GB" dirty="0"/>
              <a:t>Out-of-the-box features in Azure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49D97B-4B19-A075-72E4-42FDCE8A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234-75A3-44BD-8E31-F37A8794F62A}" type="slidenum">
              <a:rPr lang="de-DE" smtClean="0"/>
              <a:t>15</a:t>
            </a:fld>
            <a:endParaRPr lang="de-DE"/>
          </a:p>
        </p:txBody>
      </p:sp>
      <p:sp>
        <p:nvSpPr>
          <p:cNvPr id="3" name="Content Placeholder 16">
            <a:extLst>
              <a:ext uri="{FF2B5EF4-FFF2-40B4-BE49-F238E27FC236}">
                <a16:creationId xmlns:a16="http://schemas.microsoft.com/office/drawing/2014/main" id="{F91D0D36-112F-D7D8-300D-63AC1D957690}"/>
              </a:ext>
            </a:extLst>
          </p:cNvPr>
          <p:cNvSpPr txBox="1">
            <a:spLocks/>
          </p:cNvSpPr>
          <p:nvPr/>
        </p:nvSpPr>
        <p:spPr>
          <a:xfrm>
            <a:off x="502122" y="4736341"/>
            <a:ext cx="6158558" cy="196670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en-US" dirty="0">
                <a:cs typeface="Calibri"/>
              </a:rPr>
              <a:t>Azure</a:t>
            </a:r>
          </a:p>
          <a:p>
            <a:pPr lvl="1"/>
            <a:r>
              <a:rPr lang="en-US" dirty="0">
                <a:cs typeface="Calibri"/>
              </a:rPr>
              <a:t>Select “Azure Active Directory” (“</a:t>
            </a:r>
            <a:r>
              <a:rPr lang="en-US" dirty="0" err="1">
                <a:cs typeface="Calibri"/>
              </a:rPr>
              <a:t>Entra</a:t>
            </a:r>
            <a:r>
              <a:rPr lang="en-US" dirty="0">
                <a:cs typeface="Calibri"/>
              </a:rPr>
              <a:t> ID”)</a:t>
            </a:r>
          </a:p>
          <a:p>
            <a:pPr lvl="1"/>
            <a:r>
              <a:rPr lang="en-US" dirty="0">
                <a:cs typeface="Calibri"/>
              </a:rPr>
              <a:t>Select “Licenses”</a:t>
            </a:r>
          </a:p>
          <a:p>
            <a:pPr lvl="1"/>
            <a:r>
              <a:rPr lang="en-US" dirty="0">
                <a:cs typeface="Calibri"/>
              </a:rPr>
              <a:t>Select “All Products”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3B6378B-7432-86B5-99F4-7F9B16D88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53" y="1138305"/>
            <a:ext cx="9478296" cy="329709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B1F29D7-486F-5772-79D1-545C193ADD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000"/>
          <a:stretch/>
        </p:blipFill>
        <p:spPr>
          <a:xfrm>
            <a:off x="6767568" y="4375997"/>
            <a:ext cx="5080718" cy="203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02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0" y="0"/>
            <a:ext cx="10515600" cy="1325563"/>
          </a:xfrm>
        </p:spPr>
        <p:txBody>
          <a:bodyPr/>
          <a:lstStyle/>
          <a:p>
            <a:r>
              <a:rPr lang="en-GB" dirty="0"/>
              <a:t>Out-of-the-box features in Microsoft 365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49D97B-4B19-A075-72E4-42FDCE8A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234-75A3-44BD-8E31-F37A8794F62A}" type="slidenum">
              <a:rPr lang="de-DE" smtClean="0"/>
              <a:t>16</a:t>
            </a:fld>
            <a:endParaRPr lang="de-DE"/>
          </a:p>
        </p:txBody>
      </p:sp>
      <p:sp>
        <p:nvSpPr>
          <p:cNvPr id="7" name="Content Placeholder 16">
            <a:extLst>
              <a:ext uri="{FF2B5EF4-FFF2-40B4-BE49-F238E27FC236}">
                <a16:creationId xmlns:a16="http://schemas.microsoft.com/office/drawing/2014/main" id="{3001F3A2-B539-C18D-AC26-B72D74FBE453}"/>
              </a:ext>
            </a:extLst>
          </p:cNvPr>
          <p:cNvSpPr txBox="1">
            <a:spLocks/>
          </p:cNvSpPr>
          <p:nvPr/>
        </p:nvSpPr>
        <p:spPr>
          <a:xfrm>
            <a:off x="589503" y="5370762"/>
            <a:ext cx="11012994" cy="14483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en-US" dirty="0">
                <a:cs typeface="Calibri"/>
              </a:rPr>
              <a:t>Office/Microsoft 365 Admin Center</a:t>
            </a:r>
          </a:p>
          <a:p>
            <a:pPr lvl="1"/>
            <a:r>
              <a:rPr lang="en-US" dirty="0">
                <a:cs typeface="Calibri"/>
              </a:rPr>
              <a:t>Select “Billing”</a:t>
            </a:r>
          </a:p>
          <a:p>
            <a:pPr lvl="1"/>
            <a:r>
              <a:rPr lang="en-US" dirty="0">
                <a:cs typeface="Calibri"/>
              </a:rPr>
              <a:t>Select “Licenses”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688E57C4-D9A4-CA2C-68FE-D870FEC1C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161007"/>
            <a:ext cx="7772400" cy="411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4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FF5D-81A1-2D4E-9896-C924133C6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3009" y="1122363"/>
            <a:ext cx="4814990" cy="2387600"/>
          </a:xfrm>
        </p:spPr>
        <p:txBody>
          <a:bodyPr>
            <a:normAutofit fontScale="90000"/>
          </a:bodyPr>
          <a:lstStyle/>
          <a:p>
            <a:pPr algn="r" defTabSz="914217"/>
            <a:r>
              <a:rPr lang="en-US" sz="6000" b="1" dirty="0">
                <a:ea typeface="League Spartan" charset="0"/>
                <a:cs typeface="Poppins" pitchFamily="2" charset="77"/>
              </a:rPr>
              <a:t>PowerShell &amp; Power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8DB96-8371-DD4F-91EF-40C237C7C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3008" y="3602038"/>
            <a:ext cx="4814991" cy="1655762"/>
          </a:xfrm>
        </p:spPr>
        <p:txBody>
          <a:bodyPr/>
          <a:lstStyle/>
          <a:p>
            <a:pPr algn="r"/>
            <a:r>
              <a:rPr lang="en-US" dirty="0"/>
              <a:t>Chapter 5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6048B86-50C2-4709-BD8D-C2665935E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22363"/>
            <a:ext cx="4329009" cy="404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20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0" y="0"/>
            <a:ext cx="11922000" cy="1325563"/>
          </a:xfrm>
        </p:spPr>
        <p:txBody>
          <a:bodyPr/>
          <a:lstStyle/>
          <a:p>
            <a:r>
              <a:rPr lang="en-GB" dirty="0"/>
              <a:t>How to get your monitoring management-ready? 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49D97B-4B19-A075-72E4-42FDCE8A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234-75A3-44BD-8E31-F37A8794F62A}" type="slidenum">
              <a:rPr lang="de-DE" smtClean="0"/>
              <a:t>18</a:t>
            </a:fld>
            <a:endParaRPr lang="de-DE"/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54BA4907-8660-0DD2-82B4-CCE521F4B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" y="5121832"/>
            <a:ext cx="12184846" cy="1037767"/>
          </a:xfrm>
          <a:custGeom>
            <a:avLst/>
            <a:gdLst>
              <a:gd name="T0" fmla="*/ 0 w 19560"/>
              <a:gd name="T1" fmla="*/ 2344 h 2345"/>
              <a:gd name="T2" fmla="*/ 19559 w 19560"/>
              <a:gd name="T3" fmla="*/ 2344 h 2345"/>
              <a:gd name="T4" fmla="*/ 19559 w 19560"/>
              <a:gd name="T5" fmla="*/ 0 h 2345"/>
              <a:gd name="T6" fmla="*/ 0 w 19560"/>
              <a:gd name="T7" fmla="*/ 0 h 2345"/>
              <a:gd name="T8" fmla="*/ 0 w 19560"/>
              <a:gd name="T9" fmla="*/ 2344 h 2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60" h="2345">
                <a:moveTo>
                  <a:pt x="0" y="2344"/>
                </a:moveTo>
                <a:lnTo>
                  <a:pt x="19559" y="2344"/>
                </a:lnTo>
                <a:lnTo>
                  <a:pt x="19559" y="0"/>
                </a:lnTo>
                <a:lnTo>
                  <a:pt x="0" y="0"/>
                </a:lnTo>
                <a:lnTo>
                  <a:pt x="0" y="2344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400">
              <a:latin typeface="+mj-lt"/>
            </a:endParaRPr>
          </a:p>
        </p:txBody>
      </p:sp>
      <p:sp>
        <p:nvSpPr>
          <p:cNvPr id="6" name="Freeform 27">
            <a:extLst>
              <a:ext uri="{FF2B5EF4-FFF2-40B4-BE49-F238E27FC236}">
                <a16:creationId xmlns:a16="http://schemas.microsoft.com/office/drawing/2014/main" id="{2DBC178D-0EF6-DD6A-E415-D03BF3220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" y="5217416"/>
            <a:ext cx="12186969" cy="855910"/>
          </a:xfrm>
          <a:custGeom>
            <a:avLst/>
            <a:gdLst>
              <a:gd name="connsiteX0" fmla="*/ 21976 w 24373937"/>
              <a:gd name="connsiteY0" fmla="*/ 2345773 h 2410452"/>
              <a:gd name="connsiteX1" fmla="*/ 24373937 w 24373937"/>
              <a:gd name="connsiteY1" fmla="*/ 2345773 h 2410452"/>
              <a:gd name="connsiteX2" fmla="*/ 24373937 w 24373937"/>
              <a:gd name="connsiteY2" fmla="*/ 2410452 h 2410452"/>
              <a:gd name="connsiteX3" fmla="*/ 21976 w 24373937"/>
              <a:gd name="connsiteY3" fmla="*/ 2410452 h 2410452"/>
              <a:gd name="connsiteX4" fmla="*/ 23855957 w 24373937"/>
              <a:gd name="connsiteY4" fmla="*/ 1192114 h 2410452"/>
              <a:gd name="connsiteX5" fmla="*/ 24362949 w 24373937"/>
              <a:gd name="connsiteY5" fmla="*/ 1192114 h 2410452"/>
              <a:gd name="connsiteX6" fmla="*/ 24362949 w 24373937"/>
              <a:gd name="connsiteY6" fmla="*/ 1256769 h 2410452"/>
              <a:gd name="connsiteX7" fmla="*/ 23855957 w 24373937"/>
              <a:gd name="connsiteY7" fmla="*/ 1256769 h 2410452"/>
              <a:gd name="connsiteX8" fmla="*/ 22839481 w 24373937"/>
              <a:gd name="connsiteY8" fmla="*/ 1192114 h 2410452"/>
              <a:gd name="connsiteX9" fmla="*/ 23347717 w 24373937"/>
              <a:gd name="connsiteY9" fmla="*/ 1192114 h 2410452"/>
              <a:gd name="connsiteX10" fmla="*/ 23347717 w 24373937"/>
              <a:gd name="connsiteY10" fmla="*/ 1256769 h 2410452"/>
              <a:gd name="connsiteX11" fmla="*/ 22839481 w 24373937"/>
              <a:gd name="connsiteY11" fmla="*/ 1256769 h 2410452"/>
              <a:gd name="connsiteX12" fmla="*/ 21823005 w 24373937"/>
              <a:gd name="connsiteY12" fmla="*/ 1192114 h 2410452"/>
              <a:gd name="connsiteX13" fmla="*/ 22331241 w 24373937"/>
              <a:gd name="connsiteY13" fmla="*/ 1192114 h 2410452"/>
              <a:gd name="connsiteX14" fmla="*/ 22331241 w 24373937"/>
              <a:gd name="connsiteY14" fmla="*/ 1256769 h 2410452"/>
              <a:gd name="connsiteX15" fmla="*/ 21823005 w 24373937"/>
              <a:gd name="connsiteY15" fmla="*/ 1256769 h 2410452"/>
              <a:gd name="connsiteX16" fmla="*/ 20807773 w 24373937"/>
              <a:gd name="connsiteY16" fmla="*/ 1192114 h 2410452"/>
              <a:gd name="connsiteX17" fmla="*/ 21316009 w 24373937"/>
              <a:gd name="connsiteY17" fmla="*/ 1192114 h 2410452"/>
              <a:gd name="connsiteX18" fmla="*/ 21316009 w 24373937"/>
              <a:gd name="connsiteY18" fmla="*/ 1256769 h 2410452"/>
              <a:gd name="connsiteX19" fmla="*/ 20807773 w 24373937"/>
              <a:gd name="connsiteY19" fmla="*/ 1256769 h 2410452"/>
              <a:gd name="connsiteX20" fmla="*/ 19791297 w 24373937"/>
              <a:gd name="connsiteY20" fmla="*/ 1192114 h 2410452"/>
              <a:gd name="connsiteX21" fmla="*/ 20299533 w 24373937"/>
              <a:gd name="connsiteY21" fmla="*/ 1192114 h 2410452"/>
              <a:gd name="connsiteX22" fmla="*/ 20299533 w 24373937"/>
              <a:gd name="connsiteY22" fmla="*/ 1256769 h 2410452"/>
              <a:gd name="connsiteX23" fmla="*/ 19791297 w 24373937"/>
              <a:gd name="connsiteY23" fmla="*/ 1256769 h 2410452"/>
              <a:gd name="connsiteX24" fmla="*/ 18776065 w 24373937"/>
              <a:gd name="connsiteY24" fmla="*/ 1192114 h 2410452"/>
              <a:gd name="connsiteX25" fmla="*/ 19284301 w 24373937"/>
              <a:gd name="connsiteY25" fmla="*/ 1192114 h 2410452"/>
              <a:gd name="connsiteX26" fmla="*/ 19284301 w 24373937"/>
              <a:gd name="connsiteY26" fmla="*/ 1256769 h 2410452"/>
              <a:gd name="connsiteX27" fmla="*/ 18776065 w 24373937"/>
              <a:gd name="connsiteY27" fmla="*/ 1256769 h 2410452"/>
              <a:gd name="connsiteX28" fmla="*/ 17760833 w 24373937"/>
              <a:gd name="connsiteY28" fmla="*/ 1192114 h 2410452"/>
              <a:gd name="connsiteX29" fmla="*/ 18267825 w 24373937"/>
              <a:gd name="connsiteY29" fmla="*/ 1192114 h 2410452"/>
              <a:gd name="connsiteX30" fmla="*/ 18267825 w 24373937"/>
              <a:gd name="connsiteY30" fmla="*/ 1256769 h 2410452"/>
              <a:gd name="connsiteX31" fmla="*/ 17760833 w 24373937"/>
              <a:gd name="connsiteY31" fmla="*/ 1256769 h 2410452"/>
              <a:gd name="connsiteX32" fmla="*/ 16744356 w 24373937"/>
              <a:gd name="connsiteY32" fmla="*/ 1192114 h 2410452"/>
              <a:gd name="connsiteX33" fmla="*/ 17252593 w 24373937"/>
              <a:gd name="connsiteY33" fmla="*/ 1192114 h 2410452"/>
              <a:gd name="connsiteX34" fmla="*/ 17252593 w 24373937"/>
              <a:gd name="connsiteY34" fmla="*/ 1256769 h 2410452"/>
              <a:gd name="connsiteX35" fmla="*/ 16744356 w 24373937"/>
              <a:gd name="connsiteY35" fmla="*/ 1256769 h 2410452"/>
              <a:gd name="connsiteX36" fmla="*/ 15729124 w 24373937"/>
              <a:gd name="connsiteY36" fmla="*/ 1192114 h 2410452"/>
              <a:gd name="connsiteX37" fmla="*/ 16237363 w 24373937"/>
              <a:gd name="connsiteY37" fmla="*/ 1192114 h 2410452"/>
              <a:gd name="connsiteX38" fmla="*/ 16237363 w 24373937"/>
              <a:gd name="connsiteY38" fmla="*/ 1256769 h 2410452"/>
              <a:gd name="connsiteX39" fmla="*/ 15729124 w 24373937"/>
              <a:gd name="connsiteY39" fmla="*/ 1256769 h 2410452"/>
              <a:gd name="connsiteX40" fmla="*/ 14713893 w 24373937"/>
              <a:gd name="connsiteY40" fmla="*/ 1192114 h 2410452"/>
              <a:gd name="connsiteX41" fmla="*/ 15220886 w 24373937"/>
              <a:gd name="connsiteY41" fmla="*/ 1192114 h 2410452"/>
              <a:gd name="connsiteX42" fmla="*/ 15220886 w 24373937"/>
              <a:gd name="connsiteY42" fmla="*/ 1256769 h 2410452"/>
              <a:gd name="connsiteX43" fmla="*/ 14713893 w 24373937"/>
              <a:gd name="connsiteY43" fmla="*/ 1256769 h 2410452"/>
              <a:gd name="connsiteX44" fmla="*/ 13697416 w 24373937"/>
              <a:gd name="connsiteY44" fmla="*/ 1192114 h 2410452"/>
              <a:gd name="connsiteX45" fmla="*/ 14205654 w 24373937"/>
              <a:gd name="connsiteY45" fmla="*/ 1192114 h 2410452"/>
              <a:gd name="connsiteX46" fmla="*/ 14205654 w 24373937"/>
              <a:gd name="connsiteY46" fmla="*/ 1256769 h 2410452"/>
              <a:gd name="connsiteX47" fmla="*/ 13697416 w 24373937"/>
              <a:gd name="connsiteY47" fmla="*/ 1256769 h 2410452"/>
              <a:gd name="connsiteX48" fmla="*/ 12682185 w 24373937"/>
              <a:gd name="connsiteY48" fmla="*/ 1192114 h 2410452"/>
              <a:gd name="connsiteX49" fmla="*/ 13189177 w 24373937"/>
              <a:gd name="connsiteY49" fmla="*/ 1192114 h 2410452"/>
              <a:gd name="connsiteX50" fmla="*/ 13189177 w 24373937"/>
              <a:gd name="connsiteY50" fmla="*/ 1256769 h 2410452"/>
              <a:gd name="connsiteX51" fmla="*/ 12682185 w 24373937"/>
              <a:gd name="connsiteY51" fmla="*/ 1256769 h 2410452"/>
              <a:gd name="connsiteX52" fmla="*/ 11666953 w 24373937"/>
              <a:gd name="connsiteY52" fmla="*/ 1192114 h 2410452"/>
              <a:gd name="connsiteX53" fmla="*/ 12175192 w 24373937"/>
              <a:gd name="connsiteY53" fmla="*/ 1192114 h 2410452"/>
              <a:gd name="connsiteX54" fmla="*/ 12175192 w 24373937"/>
              <a:gd name="connsiteY54" fmla="*/ 1256769 h 2410452"/>
              <a:gd name="connsiteX55" fmla="*/ 11666953 w 24373937"/>
              <a:gd name="connsiteY55" fmla="*/ 1256769 h 2410452"/>
              <a:gd name="connsiteX56" fmla="*/ 10651723 w 24373937"/>
              <a:gd name="connsiteY56" fmla="*/ 1192114 h 2410452"/>
              <a:gd name="connsiteX57" fmla="*/ 11158716 w 24373937"/>
              <a:gd name="connsiteY57" fmla="*/ 1192114 h 2410452"/>
              <a:gd name="connsiteX58" fmla="*/ 11158716 w 24373937"/>
              <a:gd name="connsiteY58" fmla="*/ 1256769 h 2410452"/>
              <a:gd name="connsiteX59" fmla="*/ 10651723 w 24373937"/>
              <a:gd name="connsiteY59" fmla="*/ 1256769 h 2410452"/>
              <a:gd name="connsiteX60" fmla="*/ 9635245 w 24373937"/>
              <a:gd name="connsiteY60" fmla="*/ 1192114 h 2410452"/>
              <a:gd name="connsiteX61" fmla="*/ 10143483 w 24373937"/>
              <a:gd name="connsiteY61" fmla="*/ 1192114 h 2410452"/>
              <a:gd name="connsiteX62" fmla="*/ 10143483 w 24373937"/>
              <a:gd name="connsiteY62" fmla="*/ 1256769 h 2410452"/>
              <a:gd name="connsiteX63" fmla="*/ 9635245 w 24373937"/>
              <a:gd name="connsiteY63" fmla="*/ 1256769 h 2410452"/>
              <a:gd name="connsiteX64" fmla="*/ 8620014 w 24373937"/>
              <a:gd name="connsiteY64" fmla="*/ 1192114 h 2410452"/>
              <a:gd name="connsiteX65" fmla="*/ 9127007 w 24373937"/>
              <a:gd name="connsiteY65" fmla="*/ 1192114 h 2410452"/>
              <a:gd name="connsiteX66" fmla="*/ 9127007 w 24373937"/>
              <a:gd name="connsiteY66" fmla="*/ 1256769 h 2410452"/>
              <a:gd name="connsiteX67" fmla="*/ 8620014 w 24373937"/>
              <a:gd name="connsiteY67" fmla="*/ 1256769 h 2410452"/>
              <a:gd name="connsiteX68" fmla="*/ 7603538 w 24373937"/>
              <a:gd name="connsiteY68" fmla="*/ 1192114 h 2410452"/>
              <a:gd name="connsiteX69" fmla="*/ 8111776 w 24373937"/>
              <a:gd name="connsiteY69" fmla="*/ 1192114 h 2410452"/>
              <a:gd name="connsiteX70" fmla="*/ 8111776 w 24373937"/>
              <a:gd name="connsiteY70" fmla="*/ 1256769 h 2410452"/>
              <a:gd name="connsiteX71" fmla="*/ 7603538 w 24373937"/>
              <a:gd name="connsiteY71" fmla="*/ 1256769 h 2410452"/>
              <a:gd name="connsiteX72" fmla="*/ 6588307 w 24373937"/>
              <a:gd name="connsiteY72" fmla="*/ 1192114 h 2410452"/>
              <a:gd name="connsiteX73" fmla="*/ 7096545 w 24373937"/>
              <a:gd name="connsiteY73" fmla="*/ 1192114 h 2410452"/>
              <a:gd name="connsiteX74" fmla="*/ 7096545 w 24373937"/>
              <a:gd name="connsiteY74" fmla="*/ 1256769 h 2410452"/>
              <a:gd name="connsiteX75" fmla="*/ 6588307 w 24373937"/>
              <a:gd name="connsiteY75" fmla="*/ 1256769 h 2410452"/>
              <a:gd name="connsiteX76" fmla="*/ 5573075 w 24373937"/>
              <a:gd name="connsiteY76" fmla="*/ 1192114 h 2410452"/>
              <a:gd name="connsiteX77" fmla="*/ 6080068 w 24373937"/>
              <a:gd name="connsiteY77" fmla="*/ 1192114 h 2410452"/>
              <a:gd name="connsiteX78" fmla="*/ 6080068 w 24373937"/>
              <a:gd name="connsiteY78" fmla="*/ 1256769 h 2410452"/>
              <a:gd name="connsiteX79" fmla="*/ 5573075 w 24373937"/>
              <a:gd name="connsiteY79" fmla="*/ 1256769 h 2410452"/>
              <a:gd name="connsiteX80" fmla="*/ 4556598 w 24373937"/>
              <a:gd name="connsiteY80" fmla="*/ 1192114 h 2410452"/>
              <a:gd name="connsiteX81" fmla="*/ 5064836 w 24373937"/>
              <a:gd name="connsiteY81" fmla="*/ 1192114 h 2410452"/>
              <a:gd name="connsiteX82" fmla="*/ 5064836 w 24373937"/>
              <a:gd name="connsiteY82" fmla="*/ 1256769 h 2410452"/>
              <a:gd name="connsiteX83" fmla="*/ 4556598 w 24373937"/>
              <a:gd name="connsiteY83" fmla="*/ 1256769 h 2410452"/>
              <a:gd name="connsiteX84" fmla="*/ 3541367 w 24373937"/>
              <a:gd name="connsiteY84" fmla="*/ 1192114 h 2410452"/>
              <a:gd name="connsiteX85" fmla="*/ 4049605 w 24373937"/>
              <a:gd name="connsiteY85" fmla="*/ 1192114 h 2410452"/>
              <a:gd name="connsiteX86" fmla="*/ 4049605 w 24373937"/>
              <a:gd name="connsiteY86" fmla="*/ 1256769 h 2410452"/>
              <a:gd name="connsiteX87" fmla="*/ 3541367 w 24373937"/>
              <a:gd name="connsiteY87" fmla="*/ 1256769 h 2410452"/>
              <a:gd name="connsiteX88" fmla="*/ 2526135 w 24373937"/>
              <a:gd name="connsiteY88" fmla="*/ 1192114 h 2410452"/>
              <a:gd name="connsiteX89" fmla="*/ 3033128 w 24373937"/>
              <a:gd name="connsiteY89" fmla="*/ 1192114 h 2410452"/>
              <a:gd name="connsiteX90" fmla="*/ 3033128 w 24373937"/>
              <a:gd name="connsiteY90" fmla="*/ 1256769 h 2410452"/>
              <a:gd name="connsiteX91" fmla="*/ 2526135 w 24373937"/>
              <a:gd name="connsiteY91" fmla="*/ 1256769 h 2410452"/>
              <a:gd name="connsiteX92" fmla="*/ 1509658 w 24373937"/>
              <a:gd name="connsiteY92" fmla="*/ 1192114 h 2410452"/>
              <a:gd name="connsiteX93" fmla="*/ 2017896 w 24373937"/>
              <a:gd name="connsiteY93" fmla="*/ 1192114 h 2410452"/>
              <a:gd name="connsiteX94" fmla="*/ 2017896 w 24373937"/>
              <a:gd name="connsiteY94" fmla="*/ 1256769 h 2410452"/>
              <a:gd name="connsiteX95" fmla="*/ 1509658 w 24373937"/>
              <a:gd name="connsiteY95" fmla="*/ 1256769 h 2410452"/>
              <a:gd name="connsiteX96" fmla="*/ 494427 w 24373937"/>
              <a:gd name="connsiteY96" fmla="*/ 1192114 h 2410452"/>
              <a:gd name="connsiteX97" fmla="*/ 1002665 w 24373937"/>
              <a:gd name="connsiteY97" fmla="*/ 1192114 h 2410452"/>
              <a:gd name="connsiteX98" fmla="*/ 1002665 w 24373937"/>
              <a:gd name="connsiteY98" fmla="*/ 1256769 h 2410452"/>
              <a:gd name="connsiteX99" fmla="*/ 494427 w 24373937"/>
              <a:gd name="connsiteY99" fmla="*/ 1256769 h 2410452"/>
              <a:gd name="connsiteX100" fmla="*/ 0 w 24373937"/>
              <a:gd name="connsiteY100" fmla="*/ 0 h 2410452"/>
              <a:gd name="connsiteX101" fmla="*/ 24351961 w 24373937"/>
              <a:gd name="connsiteY101" fmla="*/ 0 h 2410452"/>
              <a:gd name="connsiteX102" fmla="*/ 24351961 w 24373937"/>
              <a:gd name="connsiteY102" fmla="*/ 64655 h 2410452"/>
              <a:gd name="connsiteX103" fmla="*/ 0 w 24373937"/>
              <a:gd name="connsiteY103" fmla="*/ 64655 h 2410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24373937" h="2410452">
                <a:moveTo>
                  <a:pt x="21976" y="2345773"/>
                </a:moveTo>
                <a:lnTo>
                  <a:pt x="24373937" y="2345773"/>
                </a:lnTo>
                <a:lnTo>
                  <a:pt x="24373937" y="2410452"/>
                </a:lnTo>
                <a:lnTo>
                  <a:pt x="21976" y="2410452"/>
                </a:lnTo>
                <a:close/>
                <a:moveTo>
                  <a:pt x="23855957" y="1192114"/>
                </a:moveTo>
                <a:lnTo>
                  <a:pt x="24362949" y="1192114"/>
                </a:lnTo>
                <a:lnTo>
                  <a:pt x="24362949" y="1256769"/>
                </a:lnTo>
                <a:lnTo>
                  <a:pt x="23855957" y="1256769"/>
                </a:lnTo>
                <a:close/>
                <a:moveTo>
                  <a:pt x="22839481" y="1192114"/>
                </a:moveTo>
                <a:lnTo>
                  <a:pt x="23347717" y="1192114"/>
                </a:lnTo>
                <a:lnTo>
                  <a:pt x="23347717" y="1256769"/>
                </a:lnTo>
                <a:lnTo>
                  <a:pt x="22839481" y="1256769"/>
                </a:lnTo>
                <a:close/>
                <a:moveTo>
                  <a:pt x="21823005" y="1192114"/>
                </a:moveTo>
                <a:lnTo>
                  <a:pt x="22331241" y="1192114"/>
                </a:lnTo>
                <a:lnTo>
                  <a:pt x="22331241" y="1256769"/>
                </a:lnTo>
                <a:lnTo>
                  <a:pt x="21823005" y="1256769"/>
                </a:lnTo>
                <a:close/>
                <a:moveTo>
                  <a:pt x="20807773" y="1192114"/>
                </a:moveTo>
                <a:lnTo>
                  <a:pt x="21316009" y="1192114"/>
                </a:lnTo>
                <a:lnTo>
                  <a:pt x="21316009" y="1256769"/>
                </a:lnTo>
                <a:lnTo>
                  <a:pt x="20807773" y="1256769"/>
                </a:lnTo>
                <a:close/>
                <a:moveTo>
                  <a:pt x="19791297" y="1192114"/>
                </a:moveTo>
                <a:lnTo>
                  <a:pt x="20299533" y="1192114"/>
                </a:lnTo>
                <a:lnTo>
                  <a:pt x="20299533" y="1256769"/>
                </a:lnTo>
                <a:lnTo>
                  <a:pt x="19791297" y="1256769"/>
                </a:lnTo>
                <a:close/>
                <a:moveTo>
                  <a:pt x="18776065" y="1192114"/>
                </a:moveTo>
                <a:lnTo>
                  <a:pt x="19284301" y="1192114"/>
                </a:lnTo>
                <a:lnTo>
                  <a:pt x="19284301" y="1256769"/>
                </a:lnTo>
                <a:lnTo>
                  <a:pt x="18776065" y="1256769"/>
                </a:lnTo>
                <a:close/>
                <a:moveTo>
                  <a:pt x="17760833" y="1192114"/>
                </a:moveTo>
                <a:lnTo>
                  <a:pt x="18267825" y="1192114"/>
                </a:lnTo>
                <a:lnTo>
                  <a:pt x="18267825" y="1256769"/>
                </a:lnTo>
                <a:lnTo>
                  <a:pt x="17760833" y="1256769"/>
                </a:lnTo>
                <a:close/>
                <a:moveTo>
                  <a:pt x="16744356" y="1192114"/>
                </a:moveTo>
                <a:lnTo>
                  <a:pt x="17252593" y="1192114"/>
                </a:lnTo>
                <a:lnTo>
                  <a:pt x="17252593" y="1256769"/>
                </a:lnTo>
                <a:lnTo>
                  <a:pt x="16744356" y="1256769"/>
                </a:lnTo>
                <a:close/>
                <a:moveTo>
                  <a:pt x="15729124" y="1192114"/>
                </a:moveTo>
                <a:lnTo>
                  <a:pt x="16237363" y="1192114"/>
                </a:lnTo>
                <a:lnTo>
                  <a:pt x="16237363" y="1256769"/>
                </a:lnTo>
                <a:lnTo>
                  <a:pt x="15729124" y="1256769"/>
                </a:lnTo>
                <a:close/>
                <a:moveTo>
                  <a:pt x="14713893" y="1192114"/>
                </a:moveTo>
                <a:lnTo>
                  <a:pt x="15220886" y="1192114"/>
                </a:lnTo>
                <a:lnTo>
                  <a:pt x="15220886" y="1256769"/>
                </a:lnTo>
                <a:lnTo>
                  <a:pt x="14713893" y="1256769"/>
                </a:lnTo>
                <a:close/>
                <a:moveTo>
                  <a:pt x="13697416" y="1192114"/>
                </a:moveTo>
                <a:lnTo>
                  <a:pt x="14205654" y="1192114"/>
                </a:lnTo>
                <a:lnTo>
                  <a:pt x="14205654" y="1256769"/>
                </a:lnTo>
                <a:lnTo>
                  <a:pt x="13697416" y="1256769"/>
                </a:lnTo>
                <a:close/>
                <a:moveTo>
                  <a:pt x="12682185" y="1192114"/>
                </a:moveTo>
                <a:lnTo>
                  <a:pt x="13189177" y="1192114"/>
                </a:lnTo>
                <a:lnTo>
                  <a:pt x="13189177" y="1256769"/>
                </a:lnTo>
                <a:lnTo>
                  <a:pt x="12682185" y="1256769"/>
                </a:lnTo>
                <a:close/>
                <a:moveTo>
                  <a:pt x="11666953" y="1192114"/>
                </a:moveTo>
                <a:lnTo>
                  <a:pt x="12175192" y="1192114"/>
                </a:lnTo>
                <a:lnTo>
                  <a:pt x="12175192" y="1256769"/>
                </a:lnTo>
                <a:lnTo>
                  <a:pt x="11666953" y="1256769"/>
                </a:lnTo>
                <a:close/>
                <a:moveTo>
                  <a:pt x="10651723" y="1192114"/>
                </a:moveTo>
                <a:lnTo>
                  <a:pt x="11158716" y="1192114"/>
                </a:lnTo>
                <a:lnTo>
                  <a:pt x="11158716" y="1256769"/>
                </a:lnTo>
                <a:lnTo>
                  <a:pt x="10651723" y="1256769"/>
                </a:lnTo>
                <a:close/>
                <a:moveTo>
                  <a:pt x="9635245" y="1192114"/>
                </a:moveTo>
                <a:lnTo>
                  <a:pt x="10143483" y="1192114"/>
                </a:lnTo>
                <a:lnTo>
                  <a:pt x="10143483" y="1256769"/>
                </a:lnTo>
                <a:lnTo>
                  <a:pt x="9635245" y="1256769"/>
                </a:lnTo>
                <a:close/>
                <a:moveTo>
                  <a:pt x="8620014" y="1192114"/>
                </a:moveTo>
                <a:lnTo>
                  <a:pt x="9127007" y="1192114"/>
                </a:lnTo>
                <a:lnTo>
                  <a:pt x="9127007" y="1256769"/>
                </a:lnTo>
                <a:lnTo>
                  <a:pt x="8620014" y="1256769"/>
                </a:lnTo>
                <a:close/>
                <a:moveTo>
                  <a:pt x="7603538" y="1192114"/>
                </a:moveTo>
                <a:lnTo>
                  <a:pt x="8111776" y="1192114"/>
                </a:lnTo>
                <a:lnTo>
                  <a:pt x="8111776" y="1256769"/>
                </a:lnTo>
                <a:lnTo>
                  <a:pt x="7603538" y="1256769"/>
                </a:lnTo>
                <a:close/>
                <a:moveTo>
                  <a:pt x="6588307" y="1192114"/>
                </a:moveTo>
                <a:lnTo>
                  <a:pt x="7096545" y="1192114"/>
                </a:lnTo>
                <a:lnTo>
                  <a:pt x="7096545" y="1256769"/>
                </a:lnTo>
                <a:lnTo>
                  <a:pt x="6588307" y="1256769"/>
                </a:lnTo>
                <a:close/>
                <a:moveTo>
                  <a:pt x="5573075" y="1192114"/>
                </a:moveTo>
                <a:lnTo>
                  <a:pt x="6080068" y="1192114"/>
                </a:lnTo>
                <a:lnTo>
                  <a:pt x="6080068" y="1256769"/>
                </a:lnTo>
                <a:lnTo>
                  <a:pt x="5573075" y="1256769"/>
                </a:lnTo>
                <a:close/>
                <a:moveTo>
                  <a:pt x="4556598" y="1192114"/>
                </a:moveTo>
                <a:lnTo>
                  <a:pt x="5064836" y="1192114"/>
                </a:lnTo>
                <a:lnTo>
                  <a:pt x="5064836" y="1256769"/>
                </a:lnTo>
                <a:lnTo>
                  <a:pt x="4556598" y="1256769"/>
                </a:lnTo>
                <a:close/>
                <a:moveTo>
                  <a:pt x="3541367" y="1192114"/>
                </a:moveTo>
                <a:lnTo>
                  <a:pt x="4049605" y="1192114"/>
                </a:lnTo>
                <a:lnTo>
                  <a:pt x="4049605" y="1256769"/>
                </a:lnTo>
                <a:lnTo>
                  <a:pt x="3541367" y="1256769"/>
                </a:lnTo>
                <a:close/>
                <a:moveTo>
                  <a:pt x="2526135" y="1192114"/>
                </a:moveTo>
                <a:lnTo>
                  <a:pt x="3033128" y="1192114"/>
                </a:lnTo>
                <a:lnTo>
                  <a:pt x="3033128" y="1256769"/>
                </a:lnTo>
                <a:lnTo>
                  <a:pt x="2526135" y="1256769"/>
                </a:lnTo>
                <a:close/>
                <a:moveTo>
                  <a:pt x="1509658" y="1192114"/>
                </a:moveTo>
                <a:lnTo>
                  <a:pt x="2017896" y="1192114"/>
                </a:lnTo>
                <a:lnTo>
                  <a:pt x="2017896" y="1256769"/>
                </a:lnTo>
                <a:lnTo>
                  <a:pt x="1509658" y="1256769"/>
                </a:lnTo>
                <a:close/>
                <a:moveTo>
                  <a:pt x="494427" y="1192114"/>
                </a:moveTo>
                <a:lnTo>
                  <a:pt x="1002665" y="1192114"/>
                </a:lnTo>
                <a:lnTo>
                  <a:pt x="1002665" y="1256769"/>
                </a:lnTo>
                <a:lnTo>
                  <a:pt x="494427" y="1256769"/>
                </a:lnTo>
                <a:close/>
                <a:moveTo>
                  <a:pt x="0" y="0"/>
                </a:moveTo>
                <a:lnTo>
                  <a:pt x="24351961" y="0"/>
                </a:lnTo>
                <a:lnTo>
                  <a:pt x="24351961" y="64655"/>
                </a:lnTo>
                <a:lnTo>
                  <a:pt x="0" y="646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4400">
              <a:latin typeface="+mj-lt"/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3351CD58-BEFA-91D6-6B11-7CE824B78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795" y="3024371"/>
            <a:ext cx="32962" cy="2653418"/>
          </a:xfrm>
          <a:custGeom>
            <a:avLst/>
            <a:gdLst>
              <a:gd name="T0" fmla="*/ 0 w 53"/>
              <a:gd name="T1" fmla="*/ 0 h 4261"/>
              <a:gd name="T2" fmla="*/ 52 w 53"/>
              <a:gd name="T3" fmla="*/ 0 h 4261"/>
              <a:gd name="T4" fmla="*/ 52 w 53"/>
              <a:gd name="T5" fmla="*/ 4260 h 4261"/>
              <a:gd name="T6" fmla="*/ 0 w 53"/>
              <a:gd name="T7" fmla="*/ 4260 h 4261"/>
              <a:gd name="T8" fmla="*/ 0 w 53"/>
              <a:gd name="T9" fmla="*/ 0 h 4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4261">
                <a:moveTo>
                  <a:pt x="0" y="0"/>
                </a:moveTo>
                <a:lnTo>
                  <a:pt x="52" y="0"/>
                </a:lnTo>
                <a:lnTo>
                  <a:pt x="52" y="4260"/>
                </a:lnTo>
                <a:lnTo>
                  <a:pt x="0" y="426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400">
              <a:latin typeface="+mj-lt"/>
            </a:endParaRPr>
          </a:p>
        </p:txBody>
      </p:sp>
      <p:sp>
        <p:nvSpPr>
          <p:cNvPr id="10" name="Freeform 180">
            <a:extLst>
              <a:ext uri="{FF2B5EF4-FFF2-40B4-BE49-F238E27FC236}">
                <a16:creationId xmlns:a16="http://schemas.microsoft.com/office/drawing/2014/main" id="{A53E7055-3504-535F-03A5-B9F8580A5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885" y="5584397"/>
            <a:ext cx="184036" cy="184037"/>
          </a:xfrm>
          <a:custGeom>
            <a:avLst/>
            <a:gdLst>
              <a:gd name="T0" fmla="*/ 148 w 297"/>
              <a:gd name="T1" fmla="*/ 0 h 297"/>
              <a:gd name="T2" fmla="*/ 148 w 297"/>
              <a:gd name="T3" fmla="*/ 0 h 297"/>
              <a:gd name="T4" fmla="*/ 296 w 297"/>
              <a:gd name="T5" fmla="*/ 148 h 297"/>
              <a:gd name="T6" fmla="*/ 296 w 297"/>
              <a:gd name="T7" fmla="*/ 148 h 297"/>
              <a:gd name="T8" fmla="*/ 148 w 297"/>
              <a:gd name="T9" fmla="*/ 296 h 297"/>
              <a:gd name="T10" fmla="*/ 148 w 297"/>
              <a:gd name="T11" fmla="*/ 296 h 297"/>
              <a:gd name="T12" fmla="*/ 0 w 297"/>
              <a:gd name="T13" fmla="*/ 148 h 297"/>
              <a:gd name="T14" fmla="*/ 0 w 297"/>
              <a:gd name="T15" fmla="*/ 148 h 297"/>
              <a:gd name="T16" fmla="*/ 148 w 297"/>
              <a:gd name="T17" fmla="*/ 0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7" h="297">
                <a:moveTo>
                  <a:pt x="148" y="0"/>
                </a:moveTo>
                <a:lnTo>
                  <a:pt x="148" y="0"/>
                </a:lnTo>
                <a:cubicBezTo>
                  <a:pt x="229" y="0"/>
                  <a:pt x="296" y="66"/>
                  <a:pt x="296" y="148"/>
                </a:cubicBezTo>
                <a:lnTo>
                  <a:pt x="296" y="148"/>
                </a:lnTo>
                <a:cubicBezTo>
                  <a:pt x="296" y="229"/>
                  <a:pt x="229" y="296"/>
                  <a:pt x="148" y="296"/>
                </a:cubicBezTo>
                <a:lnTo>
                  <a:pt x="148" y="296"/>
                </a:lnTo>
                <a:cubicBezTo>
                  <a:pt x="67" y="296"/>
                  <a:pt x="0" y="229"/>
                  <a:pt x="0" y="148"/>
                </a:cubicBezTo>
                <a:lnTo>
                  <a:pt x="0" y="148"/>
                </a:lnTo>
                <a:cubicBezTo>
                  <a:pt x="0" y="66"/>
                  <a:pt x="67" y="0"/>
                  <a:pt x="148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400">
              <a:latin typeface="+mj-lt"/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B6B8638C-C39A-FB4F-3BF2-6B7E1B75E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308" y="2398446"/>
            <a:ext cx="1427428" cy="1427428"/>
          </a:xfrm>
          <a:custGeom>
            <a:avLst/>
            <a:gdLst>
              <a:gd name="T0" fmla="*/ 1376 w 2753"/>
              <a:gd name="T1" fmla="*/ 0 h 2753"/>
              <a:gd name="T2" fmla="*/ 1376 w 2753"/>
              <a:gd name="T3" fmla="*/ 0 h 2753"/>
              <a:gd name="T4" fmla="*/ 2752 w 2753"/>
              <a:gd name="T5" fmla="*/ 1376 h 2753"/>
              <a:gd name="T6" fmla="*/ 2752 w 2753"/>
              <a:gd name="T7" fmla="*/ 1376 h 2753"/>
              <a:gd name="T8" fmla="*/ 1376 w 2753"/>
              <a:gd name="T9" fmla="*/ 2752 h 2753"/>
              <a:gd name="T10" fmla="*/ 1376 w 2753"/>
              <a:gd name="T11" fmla="*/ 2752 h 2753"/>
              <a:gd name="T12" fmla="*/ 0 w 2753"/>
              <a:gd name="T13" fmla="*/ 1376 h 2753"/>
              <a:gd name="T14" fmla="*/ 0 w 2753"/>
              <a:gd name="T15" fmla="*/ 1376 h 2753"/>
              <a:gd name="T16" fmla="*/ 1376 w 2753"/>
              <a:gd name="T17" fmla="*/ 0 h 2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53" h="2753">
                <a:moveTo>
                  <a:pt x="1376" y="0"/>
                </a:moveTo>
                <a:lnTo>
                  <a:pt x="1376" y="0"/>
                </a:lnTo>
                <a:cubicBezTo>
                  <a:pt x="2136" y="0"/>
                  <a:pt x="2752" y="616"/>
                  <a:pt x="2752" y="1376"/>
                </a:cubicBezTo>
                <a:lnTo>
                  <a:pt x="2752" y="1376"/>
                </a:lnTo>
                <a:cubicBezTo>
                  <a:pt x="2752" y="2136"/>
                  <a:pt x="2136" y="2752"/>
                  <a:pt x="1376" y="2752"/>
                </a:cubicBezTo>
                <a:lnTo>
                  <a:pt x="1376" y="2752"/>
                </a:lnTo>
                <a:cubicBezTo>
                  <a:pt x="616" y="2752"/>
                  <a:pt x="0" y="2136"/>
                  <a:pt x="0" y="1376"/>
                </a:cubicBezTo>
                <a:lnTo>
                  <a:pt x="0" y="1376"/>
                </a:lnTo>
                <a:cubicBezTo>
                  <a:pt x="0" y="616"/>
                  <a:pt x="616" y="0"/>
                  <a:pt x="1376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400">
              <a:latin typeface="+mj-lt"/>
            </a:endParaRPr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F92A6FED-7E49-D180-8B14-E3316F9E3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764" y="2611188"/>
            <a:ext cx="1004233" cy="1004233"/>
          </a:xfrm>
          <a:custGeom>
            <a:avLst/>
            <a:gdLst>
              <a:gd name="T0" fmla="*/ 968 w 1938"/>
              <a:gd name="T1" fmla="*/ 0 h 1937"/>
              <a:gd name="T2" fmla="*/ 968 w 1938"/>
              <a:gd name="T3" fmla="*/ 0 h 1937"/>
              <a:gd name="T4" fmla="*/ 1937 w 1938"/>
              <a:gd name="T5" fmla="*/ 968 h 1937"/>
              <a:gd name="T6" fmla="*/ 1937 w 1938"/>
              <a:gd name="T7" fmla="*/ 968 h 1937"/>
              <a:gd name="T8" fmla="*/ 968 w 1938"/>
              <a:gd name="T9" fmla="*/ 1936 h 1937"/>
              <a:gd name="T10" fmla="*/ 968 w 1938"/>
              <a:gd name="T11" fmla="*/ 1936 h 1937"/>
              <a:gd name="T12" fmla="*/ 0 w 1938"/>
              <a:gd name="T13" fmla="*/ 968 h 1937"/>
              <a:gd name="T14" fmla="*/ 0 w 1938"/>
              <a:gd name="T15" fmla="*/ 968 h 1937"/>
              <a:gd name="T16" fmla="*/ 968 w 1938"/>
              <a:gd name="T17" fmla="*/ 0 h 1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8" h="1937">
                <a:moveTo>
                  <a:pt x="968" y="0"/>
                </a:moveTo>
                <a:lnTo>
                  <a:pt x="968" y="0"/>
                </a:lnTo>
                <a:cubicBezTo>
                  <a:pt x="1503" y="0"/>
                  <a:pt x="1937" y="433"/>
                  <a:pt x="1937" y="968"/>
                </a:cubicBezTo>
                <a:lnTo>
                  <a:pt x="1937" y="968"/>
                </a:lnTo>
                <a:cubicBezTo>
                  <a:pt x="1937" y="1502"/>
                  <a:pt x="1503" y="1936"/>
                  <a:pt x="968" y="1936"/>
                </a:cubicBezTo>
                <a:lnTo>
                  <a:pt x="968" y="1936"/>
                </a:lnTo>
                <a:cubicBezTo>
                  <a:pt x="433" y="1936"/>
                  <a:pt x="0" y="1502"/>
                  <a:pt x="0" y="968"/>
                </a:cubicBezTo>
                <a:lnTo>
                  <a:pt x="0" y="968"/>
                </a:lnTo>
                <a:cubicBezTo>
                  <a:pt x="0" y="433"/>
                  <a:pt x="433" y="0"/>
                  <a:pt x="96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400">
              <a:latin typeface="+mj-lt"/>
            </a:endParaRPr>
          </a:p>
        </p:txBody>
      </p:sp>
      <p:sp>
        <p:nvSpPr>
          <p:cNvPr id="13" name="Freeform 932">
            <a:extLst>
              <a:ext uri="{FF2B5EF4-FFF2-40B4-BE49-F238E27FC236}">
                <a16:creationId xmlns:a16="http://schemas.microsoft.com/office/drawing/2014/main" id="{B1597A25-B6A5-FD14-7395-8FE35073C8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22467" y="2850473"/>
            <a:ext cx="537110" cy="538723"/>
          </a:xfrm>
          <a:custGeom>
            <a:avLst/>
            <a:gdLst>
              <a:gd name="T0" fmla="*/ 35894090 w 291035"/>
              <a:gd name="T1" fmla="*/ 51968242 h 291380"/>
              <a:gd name="T2" fmla="*/ 33874315 w 291035"/>
              <a:gd name="T3" fmla="*/ 51968242 h 291380"/>
              <a:gd name="T4" fmla="*/ 44795257 w 291035"/>
              <a:gd name="T5" fmla="*/ 46229133 h 291380"/>
              <a:gd name="T6" fmla="*/ 50606713 w 291035"/>
              <a:gd name="T7" fmla="*/ 52079022 h 291380"/>
              <a:gd name="T8" fmla="*/ 44795257 w 291035"/>
              <a:gd name="T9" fmla="*/ 46229133 h 291380"/>
              <a:gd name="T10" fmla="*/ 13641686 w 291035"/>
              <a:gd name="T11" fmla="*/ 52079022 h 291380"/>
              <a:gd name="T12" fmla="*/ 19374841 w 291035"/>
              <a:gd name="T13" fmla="*/ 46229133 h 291380"/>
              <a:gd name="T14" fmla="*/ 27920022 w 291035"/>
              <a:gd name="T15" fmla="*/ 41155155 h 291380"/>
              <a:gd name="T16" fmla="*/ 36328334 w 291035"/>
              <a:gd name="T17" fmla="*/ 62651843 h 291380"/>
              <a:gd name="T18" fmla="*/ 27920022 w 291035"/>
              <a:gd name="T19" fmla="*/ 41155155 h 291380"/>
              <a:gd name="T20" fmla="*/ 44795257 w 291035"/>
              <a:gd name="T21" fmla="*/ 44226020 h 291380"/>
              <a:gd name="T22" fmla="*/ 50606713 w 291035"/>
              <a:gd name="T23" fmla="*/ 41020532 h 291380"/>
              <a:gd name="T24" fmla="*/ 13641686 w 291035"/>
              <a:gd name="T25" fmla="*/ 41020532 h 291380"/>
              <a:gd name="T26" fmla="*/ 19374841 w 291035"/>
              <a:gd name="T27" fmla="*/ 44226020 h 291380"/>
              <a:gd name="T28" fmla="*/ 13641686 w 291035"/>
              <a:gd name="T29" fmla="*/ 41020532 h 291380"/>
              <a:gd name="T30" fmla="*/ 51549292 w 291035"/>
              <a:gd name="T31" fmla="*/ 39017267 h 291380"/>
              <a:gd name="T32" fmla="*/ 52491555 w 291035"/>
              <a:gd name="T33" fmla="*/ 52079022 h 291380"/>
              <a:gd name="T34" fmla="*/ 53748071 w 291035"/>
              <a:gd name="T35" fmla="*/ 53121208 h 291380"/>
              <a:gd name="T36" fmla="*/ 42596481 w 291035"/>
              <a:gd name="T37" fmla="*/ 54082639 h 291380"/>
              <a:gd name="T38" fmla="*/ 42596481 w 291035"/>
              <a:gd name="T39" fmla="*/ 52079022 h 291380"/>
              <a:gd name="T40" fmla="*/ 42910444 w 291035"/>
              <a:gd name="T41" fmla="*/ 39978668 h 291380"/>
              <a:gd name="T42" fmla="*/ 12699518 w 291035"/>
              <a:gd name="T43" fmla="*/ 39017267 h 291380"/>
              <a:gd name="T44" fmla="*/ 21338133 w 291035"/>
              <a:gd name="T45" fmla="*/ 39978668 h 291380"/>
              <a:gd name="T46" fmla="*/ 21652420 w 291035"/>
              <a:gd name="T47" fmla="*/ 52079022 h 291380"/>
              <a:gd name="T48" fmla="*/ 21652420 w 291035"/>
              <a:gd name="T49" fmla="*/ 54082639 h 291380"/>
              <a:gd name="T50" fmla="*/ 10421953 w 291035"/>
              <a:gd name="T51" fmla="*/ 53121208 h 291380"/>
              <a:gd name="T52" fmla="*/ 11678470 w 291035"/>
              <a:gd name="T53" fmla="*/ 52079022 h 291380"/>
              <a:gd name="T54" fmla="*/ 12699518 w 291035"/>
              <a:gd name="T55" fmla="*/ 39017267 h 291380"/>
              <a:gd name="T56" fmla="*/ 7138508 w 291035"/>
              <a:gd name="T57" fmla="*/ 62651843 h 291380"/>
              <a:gd name="T58" fmla="*/ 25937200 w 291035"/>
              <a:gd name="T59" fmla="*/ 41155155 h 291380"/>
              <a:gd name="T60" fmla="*/ 24667957 w 291035"/>
              <a:gd name="T61" fmla="*/ 40116287 h 291380"/>
              <a:gd name="T62" fmla="*/ 38628578 w 291035"/>
              <a:gd name="T63" fmla="*/ 39157213 h 291380"/>
              <a:gd name="T64" fmla="*/ 38628578 w 291035"/>
              <a:gd name="T65" fmla="*/ 41155155 h 291380"/>
              <a:gd name="T66" fmla="*/ 38311187 w 291035"/>
              <a:gd name="T67" fmla="*/ 62651843 h 291380"/>
              <a:gd name="T68" fmla="*/ 57030284 w 291035"/>
              <a:gd name="T69" fmla="*/ 31965371 h 291380"/>
              <a:gd name="T70" fmla="*/ 32299373 w 291035"/>
              <a:gd name="T71" fmla="*/ 13880993 h 291380"/>
              <a:gd name="T72" fmla="*/ 28056000 w 291035"/>
              <a:gd name="T73" fmla="*/ 23567844 h 291380"/>
              <a:gd name="T74" fmla="*/ 36542575 w 291035"/>
              <a:gd name="T75" fmla="*/ 18088934 h 291380"/>
              <a:gd name="T76" fmla="*/ 32299373 w 291035"/>
              <a:gd name="T77" fmla="*/ 11895534 h 291380"/>
              <a:gd name="T78" fmla="*/ 38544148 w 291035"/>
              <a:gd name="T79" fmla="*/ 23567844 h 291380"/>
              <a:gd name="T80" fmla="*/ 39745129 w 291035"/>
              <a:gd name="T81" fmla="*/ 24520788 h 291380"/>
              <a:gd name="T82" fmla="*/ 25734175 w 291035"/>
              <a:gd name="T83" fmla="*/ 25553062 h 291380"/>
              <a:gd name="T84" fmla="*/ 25734175 w 291035"/>
              <a:gd name="T85" fmla="*/ 23567844 h 291380"/>
              <a:gd name="T86" fmla="*/ 26054599 w 291035"/>
              <a:gd name="T87" fmla="*/ 18088934 h 291380"/>
              <a:gd name="T88" fmla="*/ 32124206 w 291035"/>
              <a:gd name="T89" fmla="*/ 2317548 h 291380"/>
              <a:gd name="T90" fmla="*/ 60758389 w 291035"/>
              <a:gd name="T91" fmla="*/ 30047236 h 291380"/>
              <a:gd name="T92" fmla="*/ 12691115 w 291035"/>
              <a:gd name="T93" fmla="*/ 1917856 h 291380"/>
              <a:gd name="T94" fmla="*/ 18560503 w 291035"/>
              <a:gd name="T95" fmla="*/ 12706479 h 291380"/>
              <a:gd name="T96" fmla="*/ 12691115 w 291035"/>
              <a:gd name="T97" fmla="*/ 1917856 h 291380"/>
              <a:gd name="T98" fmla="*/ 21495405 w 291035"/>
              <a:gd name="T99" fmla="*/ 0 h 291380"/>
              <a:gd name="T100" fmla="*/ 21495405 w 291035"/>
              <a:gd name="T101" fmla="*/ 1917856 h 291380"/>
              <a:gd name="T102" fmla="*/ 20464499 w 291035"/>
              <a:gd name="T103" fmla="*/ 10868317 h 291380"/>
              <a:gd name="T104" fmla="*/ 32759299 w 291035"/>
              <a:gd name="T105" fmla="*/ 240206 h 291380"/>
              <a:gd name="T106" fmla="*/ 64089860 w 291035"/>
              <a:gd name="T107" fmla="*/ 31405692 h 291380"/>
              <a:gd name="T108" fmla="*/ 59013408 w 291035"/>
              <a:gd name="T109" fmla="*/ 31965371 h 291380"/>
              <a:gd name="T110" fmla="*/ 63217463 w 291035"/>
              <a:gd name="T111" fmla="*/ 62651843 h 291380"/>
              <a:gd name="T112" fmla="*/ 63217463 w 291035"/>
              <a:gd name="T113" fmla="*/ 64649660 h 291380"/>
              <a:gd name="T114" fmla="*/ 0 w 291035"/>
              <a:gd name="T115" fmla="*/ 63690588 h 291380"/>
              <a:gd name="T116" fmla="*/ 5234991 w 291035"/>
              <a:gd name="T117" fmla="*/ 62651843 h 291380"/>
              <a:gd name="T118" fmla="*/ 1030642 w 291035"/>
              <a:gd name="T119" fmla="*/ 31965371 h 291380"/>
              <a:gd name="T120" fmla="*/ 316833 w 291035"/>
              <a:gd name="T121" fmla="*/ 30287062 h 291380"/>
              <a:gd name="T122" fmla="*/ 10787381 w 291035"/>
              <a:gd name="T123" fmla="*/ 1917856 h 291380"/>
              <a:gd name="T124" fmla="*/ 8804495 w 291035"/>
              <a:gd name="T125" fmla="*/ 959273 h 29138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91035" h="291380">
                <a:moveTo>
                  <a:pt x="158024" y="229827"/>
                </a:moveTo>
                <a:cubicBezTo>
                  <a:pt x="160955" y="229827"/>
                  <a:pt x="162787" y="232025"/>
                  <a:pt x="162787" y="234223"/>
                </a:cubicBezTo>
                <a:cubicBezTo>
                  <a:pt x="162787" y="236788"/>
                  <a:pt x="160955" y="238986"/>
                  <a:pt x="158024" y="238986"/>
                </a:cubicBezTo>
                <a:cubicBezTo>
                  <a:pt x="155826" y="238986"/>
                  <a:pt x="153628" y="236788"/>
                  <a:pt x="153628" y="234223"/>
                </a:cubicBezTo>
                <a:cubicBezTo>
                  <a:pt x="153628" y="232025"/>
                  <a:pt x="155826" y="229827"/>
                  <a:pt x="158024" y="229827"/>
                </a:cubicBezTo>
                <a:close/>
                <a:moveTo>
                  <a:pt x="203156" y="208358"/>
                </a:moveTo>
                <a:lnTo>
                  <a:pt x="203156" y="234724"/>
                </a:lnTo>
                <a:lnTo>
                  <a:pt x="229512" y="234724"/>
                </a:lnTo>
                <a:lnTo>
                  <a:pt x="229512" y="208358"/>
                </a:lnTo>
                <a:lnTo>
                  <a:pt x="203156" y="208358"/>
                </a:lnTo>
                <a:close/>
                <a:moveTo>
                  <a:pt x="61868" y="208358"/>
                </a:moveTo>
                <a:lnTo>
                  <a:pt x="61868" y="234724"/>
                </a:lnTo>
                <a:lnTo>
                  <a:pt x="87869" y="234724"/>
                </a:lnTo>
                <a:lnTo>
                  <a:pt x="87869" y="208358"/>
                </a:lnTo>
                <a:lnTo>
                  <a:pt x="61868" y="208358"/>
                </a:lnTo>
                <a:close/>
                <a:moveTo>
                  <a:pt x="126624" y="185489"/>
                </a:moveTo>
                <a:lnTo>
                  <a:pt x="126624" y="282376"/>
                </a:lnTo>
                <a:lnTo>
                  <a:pt x="164756" y="282376"/>
                </a:lnTo>
                <a:lnTo>
                  <a:pt x="164756" y="185489"/>
                </a:lnTo>
                <a:lnTo>
                  <a:pt x="126624" y="185489"/>
                </a:lnTo>
                <a:close/>
                <a:moveTo>
                  <a:pt x="203156" y="184882"/>
                </a:moveTo>
                <a:lnTo>
                  <a:pt x="203156" y="199329"/>
                </a:lnTo>
                <a:lnTo>
                  <a:pt x="229512" y="199329"/>
                </a:lnTo>
                <a:lnTo>
                  <a:pt x="229512" y="184882"/>
                </a:lnTo>
                <a:lnTo>
                  <a:pt x="203156" y="184882"/>
                </a:lnTo>
                <a:close/>
                <a:moveTo>
                  <a:pt x="61868" y="184882"/>
                </a:moveTo>
                <a:lnTo>
                  <a:pt x="61868" y="199329"/>
                </a:lnTo>
                <a:lnTo>
                  <a:pt x="87869" y="199329"/>
                </a:lnTo>
                <a:lnTo>
                  <a:pt x="87869" y="184882"/>
                </a:lnTo>
                <a:lnTo>
                  <a:pt x="61868" y="184882"/>
                </a:lnTo>
                <a:close/>
                <a:moveTo>
                  <a:pt x="198882" y="175852"/>
                </a:moveTo>
                <a:lnTo>
                  <a:pt x="233786" y="175852"/>
                </a:lnTo>
                <a:cubicBezTo>
                  <a:pt x="236279" y="175852"/>
                  <a:pt x="238060" y="177658"/>
                  <a:pt x="238060" y="180186"/>
                </a:cubicBezTo>
                <a:lnTo>
                  <a:pt x="238060" y="234724"/>
                </a:lnTo>
                <a:lnTo>
                  <a:pt x="239841" y="234724"/>
                </a:lnTo>
                <a:cubicBezTo>
                  <a:pt x="241978" y="234724"/>
                  <a:pt x="243759" y="236891"/>
                  <a:pt x="243759" y="239420"/>
                </a:cubicBezTo>
                <a:cubicBezTo>
                  <a:pt x="243759" y="241948"/>
                  <a:pt x="241978" y="243754"/>
                  <a:pt x="239841" y="243754"/>
                </a:cubicBezTo>
                <a:lnTo>
                  <a:pt x="193183" y="243754"/>
                </a:lnTo>
                <a:cubicBezTo>
                  <a:pt x="190690" y="243754"/>
                  <a:pt x="188553" y="241948"/>
                  <a:pt x="188553" y="239420"/>
                </a:cubicBezTo>
                <a:cubicBezTo>
                  <a:pt x="188553" y="236891"/>
                  <a:pt x="190690" y="234724"/>
                  <a:pt x="193183" y="234724"/>
                </a:cubicBezTo>
                <a:lnTo>
                  <a:pt x="194608" y="234724"/>
                </a:lnTo>
                <a:lnTo>
                  <a:pt x="194608" y="180186"/>
                </a:lnTo>
                <a:cubicBezTo>
                  <a:pt x="194608" y="177658"/>
                  <a:pt x="196389" y="175852"/>
                  <a:pt x="198882" y="175852"/>
                </a:cubicBezTo>
                <a:close/>
                <a:moveTo>
                  <a:pt x="57594" y="175852"/>
                </a:moveTo>
                <a:lnTo>
                  <a:pt x="92499" y="175852"/>
                </a:lnTo>
                <a:cubicBezTo>
                  <a:pt x="94992" y="175852"/>
                  <a:pt x="96773" y="177658"/>
                  <a:pt x="96773" y="180186"/>
                </a:cubicBezTo>
                <a:lnTo>
                  <a:pt x="96773" y="234724"/>
                </a:lnTo>
                <a:lnTo>
                  <a:pt x="98198" y="234724"/>
                </a:lnTo>
                <a:cubicBezTo>
                  <a:pt x="100691" y="234724"/>
                  <a:pt x="102472" y="236891"/>
                  <a:pt x="102472" y="239420"/>
                </a:cubicBezTo>
                <a:cubicBezTo>
                  <a:pt x="102472" y="241948"/>
                  <a:pt x="100691" y="243754"/>
                  <a:pt x="98198" y="243754"/>
                </a:cubicBezTo>
                <a:lnTo>
                  <a:pt x="51539" y="243754"/>
                </a:lnTo>
                <a:cubicBezTo>
                  <a:pt x="49402" y="243754"/>
                  <a:pt x="47265" y="241948"/>
                  <a:pt x="47265" y="239420"/>
                </a:cubicBezTo>
                <a:cubicBezTo>
                  <a:pt x="47265" y="236891"/>
                  <a:pt x="49402" y="234724"/>
                  <a:pt x="51539" y="234724"/>
                </a:cubicBezTo>
                <a:lnTo>
                  <a:pt x="52964" y="234724"/>
                </a:lnTo>
                <a:lnTo>
                  <a:pt x="52964" y="180186"/>
                </a:lnTo>
                <a:cubicBezTo>
                  <a:pt x="52964" y="177658"/>
                  <a:pt x="55101" y="175852"/>
                  <a:pt x="57594" y="175852"/>
                </a:cubicBezTo>
                <a:close/>
                <a:moveTo>
                  <a:pt x="32375" y="144069"/>
                </a:moveTo>
                <a:lnTo>
                  <a:pt x="32375" y="282376"/>
                </a:lnTo>
                <a:lnTo>
                  <a:pt x="117631" y="282376"/>
                </a:lnTo>
                <a:lnTo>
                  <a:pt x="117631" y="185489"/>
                </a:lnTo>
                <a:lnTo>
                  <a:pt x="116192" y="185489"/>
                </a:lnTo>
                <a:cubicBezTo>
                  <a:pt x="113674" y="185489"/>
                  <a:pt x="111875" y="183688"/>
                  <a:pt x="111875" y="180807"/>
                </a:cubicBezTo>
                <a:cubicBezTo>
                  <a:pt x="111875" y="178286"/>
                  <a:pt x="113674" y="176485"/>
                  <a:pt x="116192" y="176485"/>
                </a:cubicBezTo>
                <a:lnTo>
                  <a:pt x="175188" y="176485"/>
                </a:lnTo>
                <a:cubicBezTo>
                  <a:pt x="177346" y="176485"/>
                  <a:pt x="179145" y="178286"/>
                  <a:pt x="179145" y="180807"/>
                </a:cubicBezTo>
                <a:cubicBezTo>
                  <a:pt x="179145" y="183688"/>
                  <a:pt x="177346" y="185489"/>
                  <a:pt x="175188" y="185489"/>
                </a:cubicBezTo>
                <a:lnTo>
                  <a:pt x="173749" y="185489"/>
                </a:lnTo>
                <a:lnTo>
                  <a:pt x="173749" y="282376"/>
                </a:lnTo>
                <a:lnTo>
                  <a:pt x="258645" y="282376"/>
                </a:lnTo>
                <a:lnTo>
                  <a:pt x="258645" y="144069"/>
                </a:lnTo>
                <a:lnTo>
                  <a:pt x="32375" y="144069"/>
                </a:lnTo>
                <a:close/>
                <a:moveTo>
                  <a:pt x="146484" y="62562"/>
                </a:moveTo>
                <a:cubicBezTo>
                  <a:pt x="135954" y="62562"/>
                  <a:pt x="127240" y="70793"/>
                  <a:pt x="127240" y="81529"/>
                </a:cubicBezTo>
                <a:lnTo>
                  <a:pt x="127240" y="106222"/>
                </a:lnTo>
                <a:lnTo>
                  <a:pt x="165728" y="106222"/>
                </a:lnTo>
                <a:lnTo>
                  <a:pt x="165728" y="81529"/>
                </a:lnTo>
                <a:cubicBezTo>
                  <a:pt x="165728" y="70793"/>
                  <a:pt x="157014" y="62562"/>
                  <a:pt x="146484" y="62562"/>
                </a:cubicBezTo>
                <a:close/>
                <a:moveTo>
                  <a:pt x="146484" y="53615"/>
                </a:moveTo>
                <a:cubicBezTo>
                  <a:pt x="161734" y="53615"/>
                  <a:pt x="174806" y="66141"/>
                  <a:pt x="174806" y="81529"/>
                </a:cubicBezTo>
                <a:lnTo>
                  <a:pt x="174806" y="106222"/>
                </a:lnTo>
                <a:lnTo>
                  <a:pt x="176258" y="106222"/>
                </a:lnTo>
                <a:cubicBezTo>
                  <a:pt x="178437" y="106222"/>
                  <a:pt x="180252" y="108370"/>
                  <a:pt x="180252" y="110517"/>
                </a:cubicBezTo>
                <a:cubicBezTo>
                  <a:pt x="180252" y="113022"/>
                  <a:pt x="178437" y="115169"/>
                  <a:pt x="176258" y="115169"/>
                </a:cubicBezTo>
                <a:lnTo>
                  <a:pt x="116710" y="115169"/>
                </a:lnTo>
                <a:cubicBezTo>
                  <a:pt x="114169" y="115169"/>
                  <a:pt x="112353" y="113022"/>
                  <a:pt x="112353" y="110517"/>
                </a:cubicBezTo>
                <a:cubicBezTo>
                  <a:pt x="112353" y="108370"/>
                  <a:pt x="114169" y="106222"/>
                  <a:pt x="116710" y="106222"/>
                </a:cubicBezTo>
                <a:lnTo>
                  <a:pt x="118163" y="106222"/>
                </a:lnTo>
                <a:lnTo>
                  <a:pt x="118163" y="81529"/>
                </a:lnTo>
                <a:cubicBezTo>
                  <a:pt x="118163" y="66141"/>
                  <a:pt x="130871" y="53615"/>
                  <a:pt x="146484" y="53615"/>
                </a:cubicBezTo>
                <a:close/>
                <a:moveTo>
                  <a:pt x="145690" y="10445"/>
                </a:moveTo>
                <a:lnTo>
                  <a:pt x="15468" y="135425"/>
                </a:lnTo>
                <a:lnTo>
                  <a:pt x="275552" y="135425"/>
                </a:lnTo>
                <a:lnTo>
                  <a:pt x="145690" y="10445"/>
                </a:lnTo>
                <a:close/>
                <a:moveTo>
                  <a:pt x="57556" y="8644"/>
                </a:moveTo>
                <a:lnTo>
                  <a:pt x="57556" y="82840"/>
                </a:lnTo>
                <a:lnTo>
                  <a:pt x="84176" y="57268"/>
                </a:lnTo>
                <a:lnTo>
                  <a:pt x="84176" y="8644"/>
                </a:lnTo>
                <a:lnTo>
                  <a:pt x="57556" y="8644"/>
                </a:lnTo>
                <a:close/>
                <a:moveTo>
                  <a:pt x="44246" y="0"/>
                </a:moveTo>
                <a:lnTo>
                  <a:pt x="97486" y="0"/>
                </a:lnTo>
                <a:cubicBezTo>
                  <a:pt x="99645" y="0"/>
                  <a:pt x="101803" y="1801"/>
                  <a:pt x="101803" y="4322"/>
                </a:cubicBezTo>
                <a:cubicBezTo>
                  <a:pt x="101803" y="6843"/>
                  <a:pt x="99645" y="8644"/>
                  <a:pt x="97486" y="8644"/>
                </a:cubicBezTo>
                <a:lnTo>
                  <a:pt x="92810" y="8644"/>
                </a:lnTo>
                <a:lnTo>
                  <a:pt x="92810" y="48984"/>
                </a:lnTo>
                <a:lnTo>
                  <a:pt x="142453" y="1081"/>
                </a:lnTo>
                <a:cubicBezTo>
                  <a:pt x="144251" y="-360"/>
                  <a:pt x="147129" y="-360"/>
                  <a:pt x="148568" y="1081"/>
                </a:cubicBezTo>
                <a:lnTo>
                  <a:pt x="289941" y="136506"/>
                </a:lnTo>
                <a:cubicBezTo>
                  <a:pt x="291021" y="137946"/>
                  <a:pt x="291380" y="139747"/>
                  <a:pt x="290661" y="141548"/>
                </a:cubicBezTo>
                <a:cubicBezTo>
                  <a:pt x="289941" y="142989"/>
                  <a:pt x="288503" y="144069"/>
                  <a:pt x="286704" y="144069"/>
                </a:cubicBezTo>
                <a:lnTo>
                  <a:pt x="267638" y="144069"/>
                </a:lnTo>
                <a:lnTo>
                  <a:pt x="267638" y="282376"/>
                </a:lnTo>
                <a:lnTo>
                  <a:pt x="286704" y="282376"/>
                </a:lnTo>
                <a:cubicBezTo>
                  <a:pt x="289222" y="282376"/>
                  <a:pt x="291021" y="284537"/>
                  <a:pt x="291021" y="287058"/>
                </a:cubicBezTo>
                <a:cubicBezTo>
                  <a:pt x="291021" y="289219"/>
                  <a:pt x="289222" y="291380"/>
                  <a:pt x="286704" y="291380"/>
                </a:cubicBezTo>
                <a:lnTo>
                  <a:pt x="4676" y="291380"/>
                </a:lnTo>
                <a:cubicBezTo>
                  <a:pt x="2158" y="291380"/>
                  <a:pt x="0" y="289219"/>
                  <a:pt x="0" y="287058"/>
                </a:cubicBezTo>
                <a:cubicBezTo>
                  <a:pt x="0" y="284537"/>
                  <a:pt x="2158" y="282376"/>
                  <a:pt x="4676" y="282376"/>
                </a:cubicBezTo>
                <a:lnTo>
                  <a:pt x="23742" y="282376"/>
                </a:lnTo>
                <a:lnTo>
                  <a:pt x="23742" y="144069"/>
                </a:lnTo>
                <a:lnTo>
                  <a:pt x="4676" y="144069"/>
                </a:lnTo>
                <a:cubicBezTo>
                  <a:pt x="2877" y="144069"/>
                  <a:pt x="1079" y="142989"/>
                  <a:pt x="359" y="141548"/>
                </a:cubicBezTo>
                <a:cubicBezTo>
                  <a:pt x="-360" y="139747"/>
                  <a:pt x="0" y="137946"/>
                  <a:pt x="1439" y="136506"/>
                </a:cubicBezTo>
                <a:lnTo>
                  <a:pt x="48923" y="91124"/>
                </a:lnTo>
                <a:lnTo>
                  <a:pt x="48923" y="8644"/>
                </a:lnTo>
                <a:lnTo>
                  <a:pt x="44246" y="8644"/>
                </a:lnTo>
                <a:cubicBezTo>
                  <a:pt x="42088" y="8644"/>
                  <a:pt x="39930" y="6843"/>
                  <a:pt x="39930" y="4322"/>
                </a:cubicBezTo>
                <a:cubicBezTo>
                  <a:pt x="39930" y="1801"/>
                  <a:pt x="42088" y="0"/>
                  <a:pt x="442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sz="1100">
              <a:latin typeface="+mj-lt"/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D671922F-697F-6E01-4ACE-6E0CFA44A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7275" y="3024371"/>
            <a:ext cx="32962" cy="2653418"/>
          </a:xfrm>
          <a:custGeom>
            <a:avLst/>
            <a:gdLst>
              <a:gd name="T0" fmla="*/ 0 w 53"/>
              <a:gd name="T1" fmla="*/ 0 h 4261"/>
              <a:gd name="T2" fmla="*/ 52 w 53"/>
              <a:gd name="T3" fmla="*/ 0 h 4261"/>
              <a:gd name="T4" fmla="*/ 52 w 53"/>
              <a:gd name="T5" fmla="*/ 4260 h 4261"/>
              <a:gd name="T6" fmla="*/ 0 w 53"/>
              <a:gd name="T7" fmla="*/ 4260 h 4261"/>
              <a:gd name="T8" fmla="*/ 0 w 53"/>
              <a:gd name="T9" fmla="*/ 0 h 4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4261">
                <a:moveTo>
                  <a:pt x="0" y="0"/>
                </a:moveTo>
                <a:lnTo>
                  <a:pt x="52" y="0"/>
                </a:lnTo>
                <a:lnTo>
                  <a:pt x="52" y="4260"/>
                </a:lnTo>
                <a:lnTo>
                  <a:pt x="0" y="426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400">
              <a:latin typeface="+mj-lt"/>
            </a:endParaRPr>
          </a:p>
        </p:txBody>
      </p:sp>
      <p:sp>
        <p:nvSpPr>
          <p:cNvPr id="15" name="Freeform 179">
            <a:extLst>
              <a:ext uri="{FF2B5EF4-FFF2-40B4-BE49-F238E27FC236}">
                <a16:creationId xmlns:a16="http://schemas.microsoft.com/office/drawing/2014/main" id="{629C01E2-4610-81DC-4484-CFD975003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0365" y="5565168"/>
            <a:ext cx="184036" cy="184036"/>
          </a:xfrm>
          <a:custGeom>
            <a:avLst/>
            <a:gdLst>
              <a:gd name="T0" fmla="*/ 148 w 297"/>
              <a:gd name="T1" fmla="*/ 0 h 296"/>
              <a:gd name="T2" fmla="*/ 148 w 297"/>
              <a:gd name="T3" fmla="*/ 0 h 296"/>
              <a:gd name="T4" fmla="*/ 296 w 297"/>
              <a:gd name="T5" fmla="*/ 147 h 296"/>
              <a:gd name="T6" fmla="*/ 296 w 297"/>
              <a:gd name="T7" fmla="*/ 147 h 296"/>
              <a:gd name="T8" fmla="*/ 148 w 297"/>
              <a:gd name="T9" fmla="*/ 295 h 296"/>
              <a:gd name="T10" fmla="*/ 148 w 297"/>
              <a:gd name="T11" fmla="*/ 295 h 296"/>
              <a:gd name="T12" fmla="*/ 0 w 297"/>
              <a:gd name="T13" fmla="*/ 147 h 296"/>
              <a:gd name="T14" fmla="*/ 0 w 297"/>
              <a:gd name="T15" fmla="*/ 147 h 296"/>
              <a:gd name="T16" fmla="*/ 148 w 297"/>
              <a:gd name="T17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7" h="296">
                <a:moveTo>
                  <a:pt x="148" y="0"/>
                </a:moveTo>
                <a:lnTo>
                  <a:pt x="148" y="0"/>
                </a:lnTo>
                <a:cubicBezTo>
                  <a:pt x="229" y="0"/>
                  <a:pt x="296" y="66"/>
                  <a:pt x="296" y="147"/>
                </a:cubicBezTo>
                <a:lnTo>
                  <a:pt x="296" y="147"/>
                </a:lnTo>
                <a:cubicBezTo>
                  <a:pt x="296" y="229"/>
                  <a:pt x="229" y="295"/>
                  <a:pt x="148" y="295"/>
                </a:cubicBezTo>
                <a:lnTo>
                  <a:pt x="148" y="295"/>
                </a:lnTo>
                <a:cubicBezTo>
                  <a:pt x="67" y="295"/>
                  <a:pt x="0" y="229"/>
                  <a:pt x="0" y="147"/>
                </a:cubicBezTo>
                <a:lnTo>
                  <a:pt x="0" y="147"/>
                </a:lnTo>
                <a:cubicBezTo>
                  <a:pt x="0" y="66"/>
                  <a:pt x="67" y="0"/>
                  <a:pt x="148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400">
              <a:latin typeface="+mj-lt"/>
            </a:endParaRPr>
          </a:p>
        </p:txBody>
      </p:sp>
      <p:sp>
        <p:nvSpPr>
          <p:cNvPr id="16" name="Freeform 59">
            <a:extLst>
              <a:ext uri="{FF2B5EF4-FFF2-40B4-BE49-F238E27FC236}">
                <a16:creationId xmlns:a16="http://schemas.microsoft.com/office/drawing/2014/main" id="{D8B6C997-790F-8E31-2BF5-C394AA11E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2788" y="1666949"/>
            <a:ext cx="1427428" cy="1427428"/>
          </a:xfrm>
          <a:custGeom>
            <a:avLst/>
            <a:gdLst>
              <a:gd name="T0" fmla="*/ 1376 w 2753"/>
              <a:gd name="T1" fmla="*/ 0 h 2753"/>
              <a:gd name="T2" fmla="*/ 1376 w 2753"/>
              <a:gd name="T3" fmla="*/ 0 h 2753"/>
              <a:gd name="T4" fmla="*/ 2752 w 2753"/>
              <a:gd name="T5" fmla="*/ 1376 h 2753"/>
              <a:gd name="T6" fmla="*/ 2752 w 2753"/>
              <a:gd name="T7" fmla="*/ 1376 h 2753"/>
              <a:gd name="T8" fmla="*/ 1376 w 2753"/>
              <a:gd name="T9" fmla="*/ 2752 h 2753"/>
              <a:gd name="T10" fmla="*/ 1376 w 2753"/>
              <a:gd name="T11" fmla="*/ 2752 h 2753"/>
              <a:gd name="T12" fmla="*/ 0 w 2753"/>
              <a:gd name="T13" fmla="*/ 1376 h 2753"/>
              <a:gd name="T14" fmla="*/ 0 w 2753"/>
              <a:gd name="T15" fmla="*/ 1376 h 2753"/>
              <a:gd name="T16" fmla="*/ 1376 w 2753"/>
              <a:gd name="T17" fmla="*/ 0 h 2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53" h="2753">
                <a:moveTo>
                  <a:pt x="1376" y="0"/>
                </a:moveTo>
                <a:lnTo>
                  <a:pt x="1376" y="0"/>
                </a:lnTo>
                <a:cubicBezTo>
                  <a:pt x="2136" y="0"/>
                  <a:pt x="2752" y="616"/>
                  <a:pt x="2752" y="1376"/>
                </a:cubicBezTo>
                <a:lnTo>
                  <a:pt x="2752" y="1376"/>
                </a:lnTo>
                <a:cubicBezTo>
                  <a:pt x="2752" y="2136"/>
                  <a:pt x="2136" y="2752"/>
                  <a:pt x="1376" y="2752"/>
                </a:cubicBezTo>
                <a:lnTo>
                  <a:pt x="1376" y="2752"/>
                </a:lnTo>
                <a:cubicBezTo>
                  <a:pt x="617" y="2752"/>
                  <a:pt x="0" y="2136"/>
                  <a:pt x="0" y="1376"/>
                </a:cubicBezTo>
                <a:lnTo>
                  <a:pt x="0" y="1376"/>
                </a:lnTo>
                <a:cubicBezTo>
                  <a:pt x="0" y="616"/>
                  <a:pt x="617" y="0"/>
                  <a:pt x="137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400">
              <a:latin typeface="+mj-lt"/>
            </a:endParaRPr>
          </a:p>
        </p:txBody>
      </p:sp>
      <p:sp>
        <p:nvSpPr>
          <p:cNvPr id="17" name="Freeform 60">
            <a:extLst>
              <a:ext uri="{FF2B5EF4-FFF2-40B4-BE49-F238E27FC236}">
                <a16:creationId xmlns:a16="http://schemas.microsoft.com/office/drawing/2014/main" id="{D181E1F6-46D5-7EBF-1F35-DB6BB8034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244" y="1879691"/>
            <a:ext cx="1004233" cy="1004233"/>
          </a:xfrm>
          <a:custGeom>
            <a:avLst/>
            <a:gdLst>
              <a:gd name="T0" fmla="*/ 968 w 1938"/>
              <a:gd name="T1" fmla="*/ 0 h 1937"/>
              <a:gd name="T2" fmla="*/ 968 w 1938"/>
              <a:gd name="T3" fmla="*/ 0 h 1937"/>
              <a:gd name="T4" fmla="*/ 1937 w 1938"/>
              <a:gd name="T5" fmla="*/ 968 h 1937"/>
              <a:gd name="T6" fmla="*/ 1937 w 1938"/>
              <a:gd name="T7" fmla="*/ 968 h 1937"/>
              <a:gd name="T8" fmla="*/ 968 w 1938"/>
              <a:gd name="T9" fmla="*/ 1936 h 1937"/>
              <a:gd name="T10" fmla="*/ 968 w 1938"/>
              <a:gd name="T11" fmla="*/ 1936 h 1937"/>
              <a:gd name="T12" fmla="*/ 0 w 1938"/>
              <a:gd name="T13" fmla="*/ 968 h 1937"/>
              <a:gd name="T14" fmla="*/ 0 w 1938"/>
              <a:gd name="T15" fmla="*/ 968 h 1937"/>
              <a:gd name="T16" fmla="*/ 968 w 1938"/>
              <a:gd name="T17" fmla="*/ 0 h 1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8" h="1937">
                <a:moveTo>
                  <a:pt x="968" y="0"/>
                </a:moveTo>
                <a:lnTo>
                  <a:pt x="968" y="0"/>
                </a:lnTo>
                <a:cubicBezTo>
                  <a:pt x="1503" y="0"/>
                  <a:pt x="1937" y="433"/>
                  <a:pt x="1937" y="968"/>
                </a:cubicBezTo>
                <a:lnTo>
                  <a:pt x="1937" y="968"/>
                </a:lnTo>
                <a:cubicBezTo>
                  <a:pt x="1937" y="1502"/>
                  <a:pt x="1503" y="1936"/>
                  <a:pt x="968" y="1936"/>
                </a:cubicBezTo>
                <a:lnTo>
                  <a:pt x="968" y="1936"/>
                </a:lnTo>
                <a:cubicBezTo>
                  <a:pt x="434" y="1936"/>
                  <a:pt x="0" y="1502"/>
                  <a:pt x="0" y="968"/>
                </a:cubicBezTo>
                <a:lnTo>
                  <a:pt x="0" y="968"/>
                </a:lnTo>
                <a:cubicBezTo>
                  <a:pt x="0" y="433"/>
                  <a:pt x="434" y="0"/>
                  <a:pt x="96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400">
              <a:latin typeface="+mj-lt"/>
            </a:endParaRPr>
          </a:p>
        </p:txBody>
      </p:sp>
      <p:sp>
        <p:nvSpPr>
          <p:cNvPr id="18" name="Freeform 933">
            <a:extLst>
              <a:ext uri="{FF2B5EF4-FFF2-40B4-BE49-F238E27FC236}">
                <a16:creationId xmlns:a16="http://schemas.microsoft.com/office/drawing/2014/main" id="{F367E302-6E1D-8204-DC73-00B38CD62D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77847" y="2136719"/>
            <a:ext cx="538724" cy="503238"/>
          </a:xfrm>
          <a:custGeom>
            <a:avLst/>
            <a:gdLst>
              <a:gd name="T0" fmla="*/ 10084954 w 291412"/>
              <a:gd name="T1" fmla="*/ 45492634 h 272690"/>
              <a:gd name="T2" fmla="*/ 18604109 w 291412"/>
              <a:gd name="T3" fmla="*/ 47286187 h 272690"/>
              <a:gd name="T4" fmla="*/ 17011509 w 291412"/>
              <a:gd name="T5" fmla="*/ 52432592 h 272690"/>
              <a:gd name="T6" fmla="*/ 24655008 w 291412"/>
              <a:gd name="T7" fmla="*/ 50639051 h 272690"/>
              <a:gd name="T8" fmla="*/ 30865306 w 291412"/>
              <a:gd name="T9" fmla="*/ 57189479 h 272690"/>
              <a:gd name="T10" fmla="*/ 36518120 w 291412"/>
              <a:gd name="T11" fmla="*/ 51964853 h 272690"/>
              <a:gd name="T12" fmla="*/ 45196345 w 291412"/>
              <a:gd name="T13" fmla="*/ 54537932 h 272690"/>
              <a:gd name="T14" fmla="*/ 47186986 w 291412"/>
              <a:gd name="T15" fmla="*/ 48455792 h 272690"/>
              <a:gd name="T16" fmla="*/ 55706032 w 291412"/>
              <a:gd name="T17" fmla="*/ 45414427 h 272690"/>
              <a:gd name="T18" fmla="*/ 59845949 w 291412"/>
              <a:gd name="T19" fmla="*/ 41203582 h 272690"/>
              <a:gd name="T20" fmla="*/ 54670837 w 291412"/>
              <a:gd name="T21" fmla="*/ 47052109 h 272690"/>
              <a:gd name="T22" fmla="*/ 51088336 w 291412"/>
              <a:gd name="T23" fmla="*/ 52666648 h 272690"/>
              <a:gd name="T24" fmla="*/ 41294932 w 291412"/>
              <a:gd name="T25" fmla="*/ 52744406 h 272690"/>
              <a:gd name="T26" fmla="*/ 30865306 w 291412"/>
              <a:gd name="T27" fmla="*/ 59138586 h 272690"/>
              <a:gd name="T28" fmla="*/ 23221945 w 291412"/>
              <a:gd name="T29" fmla="*/ 55318191 h 272690"/>
              <a:gd name="T30" fmla="*/ 15260308 w 291412"/>
              <a:gd name="T31" fmla="*/ 50795034 h 272690"/>
              <a:gd name="T32" fmla="*/ 9527805 w 291412"/>
              <a:gd name="T33" fmla="*/ 47363776 h 272690"/>
              <a:gd name="T34" fmla="*/ 20902552 w 291412"/>
              <a:gd name="T35" fmla="*/ 36312252 h 272690"/>
              <a:gd name="T36" fmla="*/ 44757441 w 291412"/>
              <a:gd name="T37" fmla="*/ 36312252 h 272690"/>
              <a:gd name="T38" fmla="*/ 9638742 w 291412"/>
              <a:gd name="T39" fmla="*/ 33099928 h 272690"/>
              <a:gd name="T40" fmla="*/ 9638742 w 291412"/>
              <a:gd name="T41" fmla="*/ 26039728 h 272690"/>
              <a:gd name="T42" fmla="*/ 18043261 w 291412"/>
              <a:gd name="T43" fmla="*/ 29143062 h 272690"/>
              <a:gd name="T44" fmla="*/ 9073068 w 291412"/>
              <a:gd name="T45" fmla="*/ 35039317 h 272690"/>
              <a:gd name="T46" fmla="*/ 8184059 w 291412"/>
              <a:gd name="T47" fmla="*/ 24565518 h 272690"/>
              <a:gd name="T48" fmla="*/ 11568182 w 291412"/>
              <a:gd name="T49" fmla="*/ 38962426 h 272690"/>
              <a:gd name="T50" fmla="*/ 46033951 w 291412"/>
              <a:gd name="T51" fmla="*/ 34831082 h 272690"/>
              <a:gd name="T52" fmla="*/ 51777938 w 291412"/>
              <a:gd name="T53" fmla="*/ 34597452 h 272690"/>
              <a:gd name="T54" fmla="*/ 52655885 w 291412"/>
              <a:gd name="T55" fmla="*/ 24073988 h 272690"/>
              <a:gd name="T56" fmla="*/ 45236152 w 291412"/>
              <a:gd name="T57" fmla="*/ 24697619 h 272690"/>
              <a:gd name="T58" fmla="*/ 32790144 w 291412"/>
              <a:gd name="T59" fmla="*/ 14953572 h 272690"/>
              <a:gd name="T60" fmla="*/ 45475504 w 291412"/>
              <a:gd name="T61" fmla="*/ 21891310 h 272690"/>
              <a:gd name="T62" fmla="*/ 54012180 w 291412"/>
              <a:gd name="T63" fmla="*/ 18227647 h 272690"/>
              <a:gd name="T64" fmla="*/ 53214328 w 291412"/>
              <a:gd name="T65" fmla="*/ 26022589 h 272690"/>
              <a:gd name="T66" fmla="*/ 64383378 w 291412"/>
              <a:gd name="T67" fmla="*/ 33583948 h 272690"/>
              <a:gd name="T68" fmla="*/ 32790144 w 291412"/>
              <a:gd name="T69" fmla="*/ 46056081 h 272690"/>
              <a:gd name="T70" fmla="*/ 11568182 w 291412"/>
              <a:gd name="T71" fmla="*/ 18227647 h 272690"/>
              <a:gd name="T72" fmla="*/ 35244211 w 291412"/>
              <a:gd name="T73" fmla="*/ 0 h 272690"/>
              <a:gd name="T74" fmla="*/ 42887241 w 291412"/>
              <a:gd name="T75" fmla="*/ 3743152 h 272690"/>
              <a:gd name="T76" fmla="*/ 51088336 w 291412"/>
              <a:gd name="T77" fmla="*/ 6472255 h 272690"/>
              <a:gd name="T78" fmla="*/ 54670837 w 291412"/>
              <a:gd name="T79" fmla="*/ 12086946 h 272690"/>
              <a:gd name="T80" fmla="*/ 59845949 w 291412"/>
              <a:gd name="T81" fmla="*/ 17935004 h 272690"/>
              <a:gd name="T82" fmla="*/ 56024507 w 291412"/>
              <a:gd name="T83" fmla="*/ 13646193 h 272690"/>
              <a:gd name="T84" fmla="*/ 47425591 w 291412"/>
              <a:gd name="T85" fmla="*/ 11930930 h 272690"/>
              <a:gd name="T86" fmla="*/ 45196345 w 291412"/>
              <a:gd name="T87" fmla="*/ 4523147 h 272690"/>
              <a:gd name="T88" fmla="*/ 36518120 w 291412"/>
              <a:gd name="T89" fmla="*/ 7174160 h 272690"/>
              <a:gd name="T90" fmla="*/ 30865306 w 291412"/>
              <a:gd name="T91" fmla="*/ 1949612 h 272690"/>
              <a:gd name="T92" fmla="*/ 24655008 w 291412"/>
              <a:gd name="T93" fmla="*/ 8499776 h 272690"/>
              <a:gd name="T94" fmla="*/ 17011509 w 291412"/>
              <a:gd name="T95" fmla="*/ 6706268 h 272690"/>
              <a:gd name="T96" fmla="*/ 18604109 w 291412"/>
              <a:gd name="T97" fmla="*/ 11930930 h 272690"/>
              <a:gd name="T98" fmla="*/ 10084954 w 291412"/>
              <a:gd name="T99" fmla="*/ 13646193 h 272690"/>
              <a:gd name="T100" fmla="*/ 5865341 w 291412"/>
              <a:gd name="T101" fmla="*/ 16609484 h 272690"/>
              <a:gd name="T102" fmla="*/ 14065828 w 291412"/>
              <a:gd name="T103" fmla="*/ 13568377 h 272690"/>
              <a:gd name="T104" fmla="*/ 16135847 w 291412"/>
              <a:gd name="T105" fmla="*/ 5068522 h 272690"/>
              <a:gd name="T106" fmla="*/ 24734789 w 291412"/>
              <a:gd name="T107" fmla="*/ 6394152 h 27269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91412" h="272690">
                <a:moveTo>
                  <a:pt x="28276" y="189991"/>
                </a:moveTo>
                <a:cubicBezTo>
                  <a:pt x="30432" y="188912"/>
                  <a:pt x="32948" y="189631"/>
                  <a:pt x="34027" y="191789"/>
                </a:cubicBezTo>
                <a:lnTo>
                  <a:pt x="44091" y="208328"/>
                </a:lnTo>
                <a:cubicBezTo>
                  <a:pt x="44450" y="209407"/>
                  <a:pt x="45169" y="209767"/>
                  <a:pt x="45528" y="209767"/>
                </a:cubicBezTo>
                <a:cubicBezTo>
                  <a:pt x="45888" y="209767"/>
                  <a:pt x="46247" y="209767"/>
                  <a:pt x="46966" y="209407"/>
                </a:cubicBezTo>
                <a:lnTo>
                  <a:pt x="62422" y="200418"/>
                </a:lnTo>
                <a:cubicBezTo>
                  <a:pt x="64219" y="199339"/>
                  <a:pt x="66735" y="200059"/>
                  <a:pt x="67813" y="201497"/>
                </a:cubicBezTo>
                <a:cubicBezTo>
                  <a:pt x="72845" y="207609"/>
                  <a:pt x="78237" y="213003"/>
                  <a:pt x="83988" y="218037"/>
                </a:cubicBezTo>
                <a:cubicBezTo>
                  <a:pt x="85785" y="219115"/>
                  <a:pt x="86144" y="221632"/>
                  <a:pt x="85426" y="223430"/>
                </a:cubicBezTo>
                <a:lnTo>
                  <a:pt x="76440" y="238891"/>
                </a:lnTo>
                <a:cubicBezTo>
                  <a:pt x="76080" y="239611"/>
                  <a:pt x="76080" y="239970"/>
                  <a:pt x="76080" y="240330"/>
                </a:cubicBezTo>
                <a:cubicBezTo>
                  <a:pt x="76080" y="240689"/>
                  <a:pt x="76440" y="241408"/>
                  <a:pt x="76799" y="241768"/>
                </a:cubicBezTo>
                <a:lnTo>
                  <a:pt x="94052" y="251476"/>
                </a:lnTo>
                <a:cubicBezTo>
                  <a:pt x="95130" y="252195"/>
                  <a:pt x="96568" y="251836"/>
                  <a:pt x="96927" y="250757"/>
                </a:cubicBezTo>
                <a:lnTo>
                  <a:pt x="105913" y="235296"/>
                </a:lnTo>
                <a:cubicBezTo>
                  <a:pt x="106992" y="233498"/>
                  <a:pt x="109148" y="232779"/>
                  <a:pt x="111305" y="233498"/>
                </a:cubicBezTo>
                <a:cubicBezTo>
                  <a:pt x="118494" y="236374"/>
                  <a:pt x="126042" y="238172"/>
                  <a:pt x="133230" y="239611"/>
                </a:cubicBezTo>
                <a:cubicBezTo>
                  <a:pt x="135387" y="239970"/>
                  <a:pt x="137184" y="241768"/>
                  <a:pt x="137184" y="243925"/>
                </a:cubicBezTo>
                <a:lnTo>
                  <a:pt x="137184" y="261544"/>
                </a:lnTo>
                <a:cubicBezTo>
                  <a:pt x="137184" y="262623"/>
                  <a:pt x="137903" y="263701"/>
                  <a:pt x="139341" y="263701"/>
                </a:cubicBezTo>
                <a:lnTo>
                  <a:pt x="159110" y="263701"/>
                </a:lnTo>
                <a:cubicBezTo>
                  <a:pt x="160188" y="263701"/>
                  <a:pt x="161266" y="262623"/>
                  <a:pt x="161266" y="261544"/>
                </a:cubicBezTo>
                <a:lnTo>
                  <a:pt x="161266" y="243925"/>
                </a:lnTo>
                <a:cubicBezTo>
                  <a:pt x="161266" y="241768"/>
                  <a:pt x="162704" y="239970"/>
                  <a:pt x="164861" y="239611"/>
                </a:cubicBezTo>
                <a:cubicBezTo>
                  <a:pt x="172409" y="238172"/>
                  <a:pt x="179957" y="236374"/>
                  <a:pt x="187145" y="233498"/>
                </a:cubicBezTo>
                <a:cubicBezTo>
                  <a:pt x="188943" y="232779"/>
                  <a:pt x="191099" y="233498"/>
                  <a:pt x="192177" y="235296"/>
                </a:cubicBezTo>
                <a:lnTo>
                  <a:pt x="201163" y="250757"/>
                </a:lnTo>
                <a:cubicBezTo>
                  <a:pt x="201882" y="251836"/>
                  <a:pt x="202961" y="252195"/>
                  <a:pt x="204039" y="251476"/>
                </a:cubicBezTo>
                <a:lnTo>
                  <a:pt x="221292" y="241768"/>
                </a:lnTo>
                <a:cubicBezTo>
                  <a:pt x="221651" y="241408"/>
                  <a:pt x="222011" y="240689"/>
                  <a:pt x="222011" y="240330"/>
                </a:cubicBezTo>
                <a:cubicBezTo>
                  <a:pt x="222011" y="239970"/>
                  <a:pt x="222370" y="239611"/>
                  <a:pt x="222011" y="238891"/>
                </a:cubicBezTo>
                <a:lnTo>
                  <a:pt x="213025" y="223430"/>
                </a:lnTo>
                <a:cubicBezTo>
                  <a:pt x="211946" y="221632"/>
                  <a:pt x="212665" y="219115"/>
                  <a:pt x="214103" y="218037"/>
                </a:cubicBezTo>
                <a:cubicBezTo>
                  <a:pt x="220213" y="213003"/>
                  <a:pt x="225605" y="207609"/>
                  <a:pt x="230277" y="201497"/>
                </a:cubicBezTo>
                <a:cubicBezTo>
                  <a:pt x="231715" y="200059"/>
                  <a:pt x="234231" y="199339"/>
                  <a:pt x="236028" y="200418"/>
                </a:cubicBezTo>
                <a:lnTo>
                  <a:pt x="251484" y="209407"/>
                </a:lnTo>
                <a:cubicBezTo>
                  <a:pt x="251844" y="209767"/>
                  <a:pt x="252562" y="209767"/>
                  <a:pt x="252922" y="209767"/>
                </a:cubicBezTo>
                <a:cubicBezTo>
                  <a:pt x="253281" y="209767"/>
                  <a:pt x="254000" y="209407"/>
                  <a:pt x="254360" y="208328"/>
                </a:cubicBezTo>
                <a:lnTo>
                  <a:pt x="264064" y="191789"/>
                </a:lnTo>
                <a:cubicBezTo>
                  <a:pt x="265143" y="189631"/>
                  <a:pt x="268018" y="188912"/>
                  <a:pt x="270175" y="189991"/>
                </a:cubicBezTo>
                <a:cubicBezTo>
                  <a:pt x="272331" y="191069"/>
                  <a:pt x="272691" y="193586"/>
                  <a:pt x="271972" y="195744"/>
                </a:cubicBezTo>
                <a:lnTo>
                  <a:pt x="261908" y="213003"/>
                </a:lnTo>
                <a:cubicBezTo>
                  <a:pt x="260470" y="215520"/>
                  <a:pt x="257954" y="217318"/>
                  <a:pt x="255078" y="218396"/>
                </a:cubicBezTo>
                <a:cubicBezTo>
                  <a:pt x="252562" y="218756"/>
                  <a:pt x="249327" y="218396"/>
                  <a:pt x="246811" y="216958"/>
                </a:cubicBezTo>
                <a:lnTo>
                  <a:pt x="234591" y="210126"/>
                </a:lnTo>
                <a:cubicBezTo>
                  <a:pt x="230996" y="214441"/>
                  <a:pt x="227043" y="218396"/>
                  <a:pt x="222729" y="222351"/>
                </a:cubicBezTo>
                <a:lnTo>
                  <a:pt x="229559" y="234217"/>
                </a:lnTo>
                <a:cubicBezTo>
                  <a:pt x="230996" y="236734"/>
                  <a:pt x="231715" y="239970"/>
                  <a:pt x="230637" y="242847"/>
                </a:cubicBezTo>
                <a:cubicBezTo>
                  <a:pt x="229918" y="245364"/>
                  <a:pt x="228121" y="247881"/>
                  <a:pt x="225605" y="249319"/>
                </a:cubicBezTo>
                <a:lnTo>
                  <a:pt x="208352" y="259027"/>
                </a:lnTo>
                <a:cubicBezTo>
                  <a:pt x="203320" y="262263"/>
                  <a:pt x="196491" y="260465"/>
                  <a:pt x="193615" y="255072"/>
                </a:cubicBezTo>
                <a:lnTo>
                  <a:pt x="186427" y="243206"/>
                </a:lnTo>
                <a:cubicBezTo>
                  <a:pt x="181035" y="245004"/>
                  <a:pt x="175644" y="246442"/>
                  <a:pt x="170252" y="247521"/>
                </a:cubicBezTo>
                <a:lnTo>
                  <a:pt x="170252" y="261544"/>
                </a:lnTo>
                <a:cubicBezTo>
                  <a:pt x="170252" y="267297"/>
                  <a:pt x="164861" y="272690"/>
                  <a:pt x="159110" y="272690"/>
                </a:cubicBezTo>
                <a:lnTo>
                  <a:pt x="139341" y="272690"/>
                </a:lnTo>
                <a:cubicBezTo>
                  <a:pt x="133230" y="272690"/>
                  <a:pt x="128198" y="267297"/>
                  <a:pt x="128198" y="261544"/>
                </a:cubicBezTo>
                <a:lnTo>
                  <a:pt x="128198" y="247521"/>
                </a:lnTo>
                <a:cubicBezTo>
                  <a:pt x="122807" y="246442"/>
                  <a:pt x="117056" y="245004"/>
                  <a:pt x="111664" y="243206"/>
                </a:cubicBezTo>
                <a:lnTo>
                  <a:pt x="104835" y="255072"/>
                </a:lnTo>
                <a:cubicBezTo>
                  <a:pt x="101600" y="260465"/>
                  <a:pt x="94771" y="262263"/>
                  <a:pt x="89739" y="259027"/>
                </a:cubicBezTo>
                <a:lnTo>
                  <a:pt x="72845" y="249319"/>
                </a:lnTo>
                <a:cubicBezTo>
                  <a:pt x="70329" y="247881"/>
                  <a:pt x="68173" y="245364"/>
                  <a:pt x="67454" y="242847"/>
                </a:cubicBezTo>
                <a:cubicBezTo>
                  <a:pt x="66735" y="239970"/>
                  <a:pt x="67454" y="236734"/>
                  <a:pt x="68892" y="234217"/>
                </a:cubicBezTo>
                <a:lnTo>
                  <a:pt x="75721" y="222351"/>
                </a:lnTo>
                <a:cubicBezTo>
                  <a:pt x="71408" y="218396"/>
                  <a:pt x="67454" y="214441"/>
                  <a:pt x="63500" y="210126"/>
                </a:cubicBezTo>
                <a:lnTo>
                  <a:pt x="51279" y="216958"/>
                </a:lnTo>
                <a:cubicBezTo>
                  <a:pt x="49123" y="218396"/>
                  <a:pt x="45888" y="218756"/>
                  <a:pt x="43012" y="218396"/>
                </a:cubicBezTo>
                <a:cubicBezTo>
                  <a:pt x="40137" y="217318"/>
                  <a:pt x="37980" y="215520"/>
                  <a:pt x="36543" y="213003"/>
                </a:cubicBezTo>
                <a:lnTo>
                  <a:pt x="26478" y="195744"/>
                </a:lnTo>
                <a:cubicBezTo>
                  <a:pt x="25400" y="193586"/>
                  <a:pt x="26119" y="191069"/>
                  <a:pt x="28276" y="189991"/>
                </a:cubicBezTo>
                <a:close/>
                <a:moveTo>
                  <a:pt x="94365" y="167436"/>
                </a:moveTo>
                <a:cubicBezTo>
                  <a:pt x="93285" y="168874"/>
                  <a:pt x="91844" y="170312"/>
                  <a:pt x="90764" y="171390"/>
                </a:cubicBezTo>
                <a:cubicBezTo>
                  <a:pt x="102649" y="190800"/>
                  <a:pt x="123900" y="203739"/>
                  <a:pt x="148031" y="203739"/>
                </a:cubicBezTo>
                <a:cubicBezTo>
                  <a:pt x="172163" y="203739"/>
                  <a:pt x="193413" y="190800"/>
                  <a:pt x="205659" y="171390"/>
                </a:cubicBezTo>
                <a:cubicBezTo>
                  <a:pt x="204218" y="170312"/>
                  <a:pt x="202777" y="168874"/>
                  <a:pt x="202057" y="167436"/>
                </a:cubicBezTo>
                <a:lnTo>
                  <a:pt x="94365" y="167436"/>
                </a:lnTo>
                <a:close/>
                <a:moveTo>
                  <a:pt x="43514" y="120069"/>
                </a:moveTo>
                <a:lnTo>
                  <a:pt x="34028" y="136167"/>
                </a:lnTo>
                <a:lnTo>
                  <a:pt x="43514" y="152624"/>
                </a:lnTo>
                <a:lnTo>
                  <a:pt x="62850" y="152624"/>
                </a:lnTo>
                <a:lnTo>
                  <a:pt x="72335" y="136167"/>
                </a:lnTo>
                <a:lnTo>
                  <a:pt x="62850" y="120069"/>
                </a:lnTo>
                <a:lnTo>
                  <a:pt x="43514" y="120069"/>
                </a:lnTo>
                <a:close/>
                <a:moveTo>
                  <a:pt x="40960" y="111125"/>
                </a:moveTo>
                <a:lnTo>
                  <a:pt x="65403" y="111125"/>
                </a:lnTo>
                <a:cubicBezTo>
                  <a:pt x="67227" y="111125"/>
                  <a:pt x="68322" y="111841"/>
                  <a:pt x="69052" y="113271"/>
                </a:cubicBezTo>
                <a:lnTo>
                  <a:pt x="81456" y="134379"/>
                </a:lnTo>
                <a:cubicBezTo>
                  <a:pt x="82185" y="135452"/>
                  <a:pt x="82185" y="137241"/>
                  <a:pt x="81456" y="138671"/>
                </a:cubicBezTo>
                <a:lnTo>
                  <a:pt x="69052" y="159421"/>
                </a:lnTo>
                <a:cubicBezTo>
                  <a:pt x="68322" y="160494"/>
                  <a:pt x="67227" y="161567"/>
                  <a:pt x="65403" y="161567"/>
                </a:cubicBezTo>
                <a:lnTo>
                  <a:pt x="40960" y="161567"/>
                </a:lnTo>
                <a:cubicBezTo>
                  <a:pt x="39136" y="161567"/>
                  <a:pt x="37677" y="160494"/>
                  <a:pt x="36947" y="159421"/>
                </a:cubicBezTo>
                <a:lnTo>
                  <a:pt x="24543" y="138671"/>
                </a:lnTo>
                <a:cubicBezTo>
                  <a:pt x="23813" y="137241"/>
                  <a:pt x="23813" y="135452"/>
                  <a:pt x="24543" y="134379"/>
                </a:cubicBezTo>
                <a:lnTo>
                  <a:pt x="36947" y="113271"/>
                </a:lnTo>
                <a:cubicBezTo>
                  <a:pt x="37677" y="111841"/>
                  <a:pt x="39136" y="111125"/>
                  <a:pt x="40960" y="111125"/>
                </a:cubicBezTo>
                <a:close/>
                <a:moveTo>
                  <a:pt x="52225" y="92674"/>
                </a:moveTo>
                <a:cubicBezTo>
                  <a:pt x="28454" y="92674"/>
                  <a:pt x="8644" y="112443"/>
                  <a:pt x="8644" y="136166"/>
                </a:cubicBezTo>
                <a:cubicBezTo>
                  <a:pt x="8644" y="160248"/>
                  <a:pt x="28454" y="179657"/>
                  <a:pt x="52225" y="179657"/>
                </a:cubicBezTo>
                <a:cubicBezTo>
                  <a:pt x="66632" y="179657"/>
                  <a:pt x="79958" y="172468"/>
                  <a:pt x="88242" y="160607"/>
                </a:cubicBezTo>
                <a:cubicBezTo>
                  <a:pt x="88963" y="159529"/>
                  <a:pt x="90403" y="158810"/>
                  <a:pt x="91844" y="158810"/>
                </a:cubicBezTo>
                <a:lnTo>
                  <a:pt x="204218" y="158810"/>
                </a:lnTo>
                <a:cubicBezTo>
                  <a:pt x="205659" y="158810"/>
                  <a:pt x="207099" y="159529"/>
                  <a:pt x="207820" y="160607"/>
                </a:cubicBezTo>
                <a:cubicBezTo>
                  <a:pt x="216104" y="172468"/>
                  <a:pt x="229430" y="179657"/>
                  <a:pt x="243837" y="179657"/>
                </a:cubicBezTo>
                <a:cubicBezTo>
                  <a:pt x="258244" y="179657"/>
                  <a:pt x="271210" y="173187"/>
                  <a:pt x="279134" y="161685"/>
                </a:cubicBezTo>
                <a:lnTo>
                  <a:pt x="237714" y="161685"/>
                </a:lnTo>
                <a:cubicBezTo>
                  <a:pt x="236273" y="161685"/>
                  <a:pt x="234833" y="160607"/>
                  <a:pt x="233752" y="159529"/>
                </a:cubicBezTo>
                <a:lnTo>
                  <a:pt x="221866" y="138682"/>
                </a:lnTo>
                <a:cubicBezTo>
                  <a:pt x="220786" y="137244"/>
                  <a:pt x="220786" y="135447"/>
                  <a:pt x="221866" y="134368"/>
                </a:cubicBezTo>
                <a:lnTo>
                  <a:pt x="233752" y="113162"/>
                </a:lnTo>
                <a:cubicBezTo>
                  <a:pt x="234833" y="111724"/>
                  <a:pt x="236273" y="111005"/>
                  <a:pt x="237714" y="111005"/>
                </a:cubicBezTo>
                <a:lnTo>
                  <a:pt x="279134" y="111005"/>
                </a:lnTo>
                <a:cubicBezTo>
                  <a:pt x="271210" y="99863"/>
                  <a:pt x="258244" y="92674"/>
                  <a:pt x="243837" y="92674"/>
                </a:cubicBezTo>
                <a:cubicBezTo>
                  <a:pt x="229430" y="92674"/>
                  <a:pt x="216104" y="99863"/>
                  <a:pt x="207820" y="111724"/>
                </a:cubicBezTo>
                <a:cubicBezTo>
                  <a:pt x="207099" y="113162"/>
                  <a:pt x="205659" y="113881"/>
                  <a:pt x="204218" y="113881"/>
                </a:cubicBezTo>
                <a:lnTo>
                  <a:pt x="91844" y="113881"/>
                </a:lnTo>
                <a:cubicBezTo>
                  <a:pt x="90403" y="113881"/>
                  <a:pt x="88963" y="113162"/>
                  <a:pt x="88242" y="111724"/>
                </a:cubicBezTo>
                <a:cubicBezTo>
                  <a:pt x="79958" y="99863"/>
                  <a:pt x="66632" y="92674"/>
                  <a:pt x="52225" y="92674"/>
                </a:cubicBezTo>
                <a:close/>
                <a:moveTo>
                  <a:pt x="148031" y="68951"/>
                </a:moveTo>
                <a:cubicBezTo>
                  <a:pt x="123900" y="68951"/>
                  <a:pt x="102649" y="81891"/>
                  <a:pt x="90764" y="100941"/>
                </a:cubicBezTo>
                <a:cubicBezTo>
                  <a:pt x="92204" y="102379"/>
                  <a:pt x="93285" y="103457"/>
                  <a:pt x="94365" y="104895"/>
                </a:cubicBezTo>
                <a:lnTo>
                  <a:pt x="202057" y="104895"/>
                </a:lnTo>
                <a:cubicBezTo>
                  <a:pt x="202777" y="103457"/>
                  <a:pt x="204218" y="102379"/>
                  <a:pt x="205299" y="100941"/>
                </a:cubicBezTo>
                <a:cubicBezTo>
                  <a:pt x="193413" y="81891"/>
                  <a:pt x="172163" y="68951"/>
                  <a:pt x="148031" y="68951"/>
                </a:cubicBezTo>
                <a:close/>
                <a:moveTo>
                  <a:pt x="148031" y="60325"/>
                </a:moveTo>
                <a:cubicBezTo>
                  <a:pt x="174684" y="60325"/>
                  <a:pt x="198455" y="73984"/>
                  <a:pt x="212142" y="94831"/>
                </a:cubicBezTo>
                <a:cubicBezTo>
                  <a:pt x="221146" y="88001"/>
                  <a:pt x="231951" y="84048"/>
                  <a:pt x="243837" y="84048"/>
                </a:cubicBezTo>
                <a:cubicBezTo>
                  <a:pt x="264007" y="84048"/>
                  <a:pt x="282015" y="95190"/>
                  <a:pt x="291020" y="113521"/>
                </a:cubicBezTo>
                <a:cubicBezTo>
                  <a:pt x="291740" y="114600"/>
                  <a:pt x="291380" y="116397"/>
                  <a:pt x="290659" y="117834"/>
                </a:cubicBezTo>
                <a:cubicBezTo>
                  <a:pt x="289939" y="118913"/>
                  <a:pt x="288498" y="119991"/>
                  <a:pt x="287058" y="119991"/>
                </a:cubicBezTo>
                <a:lnTo>
                  <a:pt x="240235" y="119991"/>
                </a:lnTo>
                <a:lnTo>
                  <a:pt x="230871" y="136166"/>
                </a:lnTo>
                <a:lnTo>
                  <a:pt x="240235" y="152700"/>
                </a:lnTo>
                <a:lnTo>
                  <a:pt x="287058" y="152700"/>
                </a:lnTo>
                <a:cubicBezTo>
                  <a:pt x="288498" y="152700"/>
                  <a:pt x="289939" y="153418"/>
                  <a:pt x="290659" y="154856"/>
                </a:cubicBezTo>
                <a:cubicBezTo>
                  <a:pt x="291380" y="156294"/>
                  <a:pt x="291740" y="157732"/>
                  <a:pt x="291020" y="159169"/>
                </a:cubicBezTo>
                <a:cubicBezTo>
                  <a:pt x="282015" y="177141"/>
                  <a:pt x="264007" y="188643"/>
                  <a:pt x="243837" y="188643"/>
                </a:cubicBezTo>
                <a:cubicBezTo>
                  <a:pt x="231951" y="188643"/>
                  <a:pt x="221146" y="184689"/>
                  <a:pt x="212142" y="177860"/>
                </a:cubicBezTo>
                <a:cubicBezTo>
                  <a:pt x="198455" y="198707"/>
                  <a:pt x="174684" y="212366"/>
                  <a:pt x="148031" y="212366"/>
                </a:cubicBezTo>
                <a:cubicBezTo>
                  <a:pt x="121378" y="212366"/>
                  <a:pt x="97967" y="198707"/>
                  <a:pt x="84281" y="177860"/>
                </a:cubicBezTo>
                <a:cubicBezTo>
                  <a:pt x="75276" y="184689"/>
                  <a:pt x="64111" y="188643"/>
                  <a:pt x="52225" y="188643"/>
                </a:cubicBezTo>
                <a:cubicBezTo>
                  <a:pt x="23411" y="188643"/>
                  <a:pt x="0" y="164920"/>
                  <a:pt x="0" y="136166"/>
                </a:cubicBezTo>
                <a:cubicBezTo>
                  <a:pt x="0" y="107770"/>
                  <a:pt x="23411" y="84048"/>
                  <a:pt x="52225" y="84048"/>
                </a:cubicBezTo>
                <a:cubicBezTo>
                  <a:pt x="64111" y="84048"/>
                  <a:pt x="75276" y="88001"/>
                  <a:pt x="84281" y="95190"/>
                </a:cubicBezTo>
                <a:cubicBezTo>
                  <a:pt x="97967" y="73984"/>
                  <a:pt x="121378" y="60325"/>
                  <a:pt x="148031" y="60325"/>
                </a:cubicBezTo>
                <a:close/>
                <a:moveTo>
                  <a:pt x="139341" y="0"/>
                </a:moveTo>
                <a:lnTo>
                  <a:pt x="159110" y="0"/>
                </a:lnTo>
                <a:cubicBezTo>
                  <a:pt x="164861" y="0"/>
                  <a:pt x="170252" y="5034"/>
                  <a:pt x="170252" y="11146"/>
                </a:cubicBezTo>
                <a:lnTo>
                  <a:pt x="170252" y="25169"/>
                </a:lnTo>
                <a:cubicBezTo>
                  <a:pt x="175644" y="26248"/>
                  <a:pt x="181035" y="27686"/>
                  <a:pt x="186427" y="29484"/>
                </a:cubicBezTo>
                <a:lnTo>
                  <a:pt x="193615" y="17259"/>
                </a:lnTo>
                <a:cubicBezTo>
                  <a:pt x="195053" y="14742"/>
                  <a:pt x="197210" y="13304"/>
                  <a:pt x="200085" y="12225"/>
                </a:cubicBezTo>
                <a:cubicBezTo>
                  <a:pt x="202961" y="11506"/>
                  <a:pt x="205836" y="11865"/>
                  <a:pt x="208352" y="13304"/>
                </a:cubicBezTo>
                <a:lnTo>
                  <a:pt x="225605" y="23371"/>
                </a:lnTo>
                <a:cubicBezTo>
                  <a:pt x="228121" y="24810"/>
                  <a:pt x="229918" y="26967"/>
                  <a:pt x="230637" y="29843"/>
                </a:cubicBezTo>
                <a:cubicBezTo>
                  <a:pt x="231715" y="32720"/>
                  <a:pt x="230996" y="35596"/>
                  <a:pt x="229559" y="38473"/>
                </a:cubicBezTo>
                <a:lnTo>
                  <a:pt x="222729" y="50338"/>
                </a:lnTo>
                <a:cubicBezTo>
                  <a:pt x="227043" y="53934"/>
                  <a:pt x="230996" y="58249"/>
                  <a:pt x="234591" y="62563"/>
                </a:cubicBezTo>
                <a:lnTo>
                  <a:pt x="246811" y="55732"/>
                </a:lnTo>
                <a:cubicBezTo>
                  <a:pt x="249327" y="53934"/>
                  <a:pt x="252562" y="53574"/>
                  <a:pt x="255078" y="54653"/>
                </a:cubicBezTo>
                <a:cubicBezTo>
                  <a:pt x="257954" y="55013"/>
                  <a:pt x="260470" y="57170"/>
                  <a:pt x="261908" y="59687"/>
                </a:cubicBezTo>
                <a:lnTo>
                  <a:pt x="271972" y="76586"/>
                </a:lnTo>
                <a:cubicBezTo>
                  <a:pt x="272691" y="78744"/>
                  <a:pt x="272331" y="81261"/>
                  <a:pt x="270175" y="82699"/>
                </a:cubicBezTo>
                <a:cubicBezTo>
                  <a:pt x="269456" y="83058"/>
                  <a:pt x="268737" y="83418"/>
                  <a:pt x="268018" y="83418"/>
                </a:cubicBezTo>
                <a:cubicBezTo>
                  <a:pt x="266221" y="83418"/>
                  <a:pt x="264783" y="82339"/>
                  <a:pt x="264064" y="81261"/>
                </a:cubicBezTo>
                <a:lnTo>
                  <a:pt x="254360" y="64002"/>
                </a:lnTo>
                <a:cubicBezTo>
                  <a:pt x="254000" y="63283"/>
                  <a:pt x="253281" y="62923"/>
                  <a:pt x="252922" y="62923"/>
                </a:cubicBezTo>
                <a:cubicBezTo>
                  <a:pt x="252562" y="62563"/>
                  <a:pt x="251844" y="62563"/>
                  <a:pt x="251484" y="63283"/>
                </a:cubicBezTo>
                <a:lnTo>
                  <a:pt x="236028" y="71912"/>
                </a:lnTo>
                <a:cubicBezTo>
                  <a:pt x="234231" y="72991"/>
                  <a:pt x="231715" y="72631"/>
                  <a:pt x="230277" y="71193"/>
                </a:cubicBezTo>
                <a:cubicBezTo>
                  <a:pt x="225605" y="65080"/>
                  <a:pt x="220213" y="59687"/>
                  <a:pt x="214103" y="55013"/>
                </a:cubicBezTo>
                <a:cubicBezTo>
                  <a:pt x="212665" y="53574"/>
                  <a:pt x="211946" y="51057"/>
                  <a:pt x="213025" y="49260"/>
                </a:cubicBezTo>
                <a:lnTo>
                  <a:pt x="222011" y="33799"/>
                </a:lnTo>
                <a:cubicBezTo>
                  <a:pt x="222729" y="32720"/>
                  <a:pt x="222011" y="31641"/>
                  <a:pt x="221292" y="30922"/>
                </a:cubicBezTo>
                <a:lnTo>
                  <a:pt x="204039" y="20854"/>
                </a:lnTo>
                <a:cubicBezTo>
                  <a:pt x="202961" y="20495"/>
                  <a:pt x="201882" y="20854"/>
                  <a:pt x="201163" y="21933"/>
                </a:cubicBezTo>
                <a:lnTo>
                  <a:pt x="192177" y="37035"/>
                </a:lnTo>
                <a:cubicBezTo>
                  <a:pt x="191099" y="39192"/>
                  <a:pt x="188943" y="39911"/>
                  <a:pt x="187145" y="39192"/>
                </a:cubicBezTo>
                <a:cubicBezTo>
                  <a:pt x="179957" y="36316"/>
                  <a:pt x="172409" y="34158"/>
                  <a:pt x="164861" y="33079"/>
                </a:cubicBezTo>
                <a:cubicBezTo>
                  <a:pt x="162704" y="32720"/>
                  <a:pt x="161266" y="30922"/>
                  <a:pt x="161266" y="28765"/>
                </a:cubicBezTo>
                <a:lnTo>
                  <a:pt x="161266" y="11146"/>
                </a:lnTo>
                <a:cubicBezTo>
                  <a:pt x="161266" y="10068"/>
                  <a:pt x="160188" y="8989"/>
                  <a:pt x="159110" y="8989"/>
                </a:cubicBezTo>
                <a:lnTo>
                  <a:pt x="139341" y="8989"/>
                </a:lnTo>
                <a:cubicBezTo>
                  <a:pt x="137903" y="8989"/>
                  <a:pt x="137184" y="10068"/>
                  <a:pt x="137184" y="11146"/>
                </a:cubicBezTo>
                <a:lnTo>
                  <a:pt x="137184" y="28765"/>
                </a:lnTo>
                <a:cubicBezTo>
                  <a:pt x="137184" y="30922"/>
                  <a:pt x="135387" y="32720"/>
                  <a:pt x="133230" y="33079"/>
                </a:cubicBezTo>
                <a:cubicBezTo>
                  <a:pt x="126042" y="34158"/>
                  <a:pt x="118494" y="36316"/>
                  <a:pt x="111305" y="39192"/>
                </a:cubicBezTo>
                <a:cubicBezTo>
                  <a:pt x="109148" y="39911"/>
                  <a:pt x="106992" y="39192"/>
                  <a:pt x="105913" y="37035"/>
                </a:cubicBezTo>
                <a:lnTo>
                  <a:pt x="96927" y="21933"/>
                </a:lnTo>
                <a:cubicBezTo>
                  <a:pt x="96568" y="20854"/>
                  <a:pt x="95130" y="20495"/>
                  <a:pt x="94052" y="20854"/>
                </a:cubicBezTo>
                <a:lnTo>
                  <a:pt x="76799" y="30922"/>
                </a:lnTo>
                <a:cubicBezTo>
                  <a:pt x="76440" y="31282"/>
                  <a:pt x="76080" y="32001"/>
                  <a:pt x="76080" y="32001"/>
                </a:cubicBezTo>
                <a:cubicBezTo>
                  <a:pt x="76080" y="32720"/>
                  <a:pt x="76080" y="33079"/>
                  <a:pt x="76440" y="33799"/>
                </a:cubicBezTo>
                <a:lnTo>
                  <a:pt x="85426" y="49260"/>
                </a:lnTo>
                <a:cubicBezTo>
                  <a:pt x="86144" y="51057"/>
                  <a:pt x="85785" y="53574"/>
                  <a:pt x="83988" y="55013"/>
                </a:cubicBezTo>
                <a:cubicBezTo>
                  <a:pt x="78237" y="59687"/>
                  <a:pt x="72845" y="65080"/>
                  <a:pt x="67813" y="71193"/>
                </a:cubicBezTo>
                <a:cubicBezTo>
                  <a:pt x="66735" y="72631"/>
                  <a:pt x="64219" y="72991"/>
                  <a:pt x="62422" y="71912"/>
                </a:cubicBezTo>
                <a:lnTo>
                  <a:pt x="46966" y="63283"/>
                </a:lnTo>
                <a:cubicBezTo>
                  <a:pt x="46247" y="62563"/>
                  <a:pt x="45888" y="62563"/>
                  <a:pt x="45528" y="62923"/>
                </a:cubicBezTo>
                <a:cubicBezTo>
                  <a:pt x="45169" y="62923"/>
                  <a:pt x="44450" y="63283"/>
                  <a:pt x="44091" y="64002"/>
                </a:cubicBezTo>
                <a:lnTo>
                  <a:pt x="34027" y="81261"/>
                </a:lnTo>
                <a:cubicBezTo>
                  <a:pt x="32948" y="83418"/>
                  <a:pt x="30432" y="83777"/>
                  <a:pt x="28276" y="82699"/>
                </a:cubicBezTo>
                <a:cubicBezTo>
                  <a:pt x="26119" y="81261"/>
                  <a:pt x="25400" y="78744"/>
                  <a:pt x="26478" y="76586"/>
                </a:cubicBezTo>
                <a:lnTo>
                  <a:pt x="36543" y="59687"/>
                </a:lnTo>
                <a:cubicBezTo>
                  <a:pt x="37980" y="57170"/>
                  <a:pt x="40137" y="55013"/>
                  <a:pt x="43012" y="54653"/>
                </a:cubicBezTo>
                <a:cubicBezTo>
                  <a:pt x="45888" y="53574"/>
                  <a:pt x="49123" y="53934"/>
                  <a:pt x="51279" y="55732"/>
                </a:cubicBezTo>
                <a:lnTo>
                  <a:pt x="63500" y="62563"/>
                </a:lnTo>
                <a:cubicBezTo>
                  <a:pt x="67454" y="58249"/>
                  <a:pt x="71408" y="53934"/>
                  <a:pt x="75721" y="50338"/>
                </a:cubicBezTo>
                <a:lnTo>
                  <a:pt x="68892" y="38473"/>
                </a:lnTo>
                <a:cubicBezTo>
                  <a:pt x="67454" y="35596"/>
                  <a:pt x="66735" y="32720"/>
                  <a:pt x="67454" y="29843"/>
                </a:cubicBezTo>
                <a:cubicBezTo>
                  <a:pt x="68173" y="26967"/>
                  <a:pt x="70329" y="24810"/>
                  <a:pt x="72845" y="23371"/>
                </a:cubicBezTo>
                <a:lnTo>
                  <a:pt x="89739" y="13304"/>
                </a:lnTo>
                <a:cubicBezTo>
                  <a:pt x="92255" y="11865"/>
                  <a:pt x="95490" y="11506"/>
                  <a:pt x="98006" y="12225"/>
                </a:cubicBezTo>
                <a:cubicBezTo>
                  <a:pt x="100881" y="13304"/>
                  <a:pt x="103397" y="14742"/>
                  <a:pt x="104835" y="17259"/>
                </a:cubicBezTo>
                <a:lnTo>
                  <a:pt x="111664" y="29484"/>
                </a:lnTo>
                <a:cubicBezTo>
                  <a:pt x="117056" y="27686"/>
                  <a:pt x="122807" y="26248"/>
                  <a:pt x="128198" y="25169"/>
                </a:cubicBezTo>
                <a:lnTo>
                  <a:pt x="128198" y="11146"/>
                </a:lnTo>
                <a:cubicBezTo>
                  <a:pt x="128198" y="5034"/>
                  <a:pt x="133230" y="0"/>
                  <a:pt x="1393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endParaRPr lang="en-US" sz="1100">
              <a:latin typeface="+mj-lt"/>
            </a:endParaRPr>
          </a:p>
        </p:txBody>
      </p:sp>
      <p:sp>
        <p:nvSpPr>
          <p:cNvPr id="19" name="Freeform 121">
            <a:extLst>
              <a:ext uri="{FF2B5EF4-FFF2-40B4-BE49-F238E27FC236}">
                <a16:creationId xmlns:a16="http://schemas.microsoft.com/office/drawing/2014/main" id="{F002F97C-D829-7D3E-5D65-001B7BB73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2755" y="3024371"/>
            <a:ext cx="32962" cy="2653418"/>
          </a:xfrm>
          <a:custGeom>
            <a:avLst/>
            <a:gdLst>
              <a:gd name="T0" fmla="*/ 0 w 51"/>
              <a:gd name="T1" fmla="*/ 0 h 4261"/>
              <a:gd name="T2" fmla="*/ 50 w 51"/>
              <a:gd name="T3" fmla="*/ 0 h 4261"/>
              <a:gd name="T4" fmla="*/ 50 w 51"/>
              <a:gd name="T5" fmla="*/ 4260 h 4261"/>
              <a:gd name="T6" fmla="*/ 0 w 51"/>
              <a:gd name="T7" fmla="*/ 4260 h 4261"/>
              <a:gd name="T8" fmla="*/ 0 w 51"/>
              <a:gd name="T9" fmla="*/ 0 h 4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" h="4261">
                <a:moveTo>
                  <a:pt x="0" y="0"/>
                </a:moveTo>
                <a:lnTo>
                  <a:pt x="50" y="0"/>
                </a:lnTo>
                <a:lnTo>
                  <a:pt x="50" y="4260"/>
                </a:lnTo>
                <a:lnTo>
                  <a:pt x="0" y="4260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400">
              <a:latin typeface="+mj-lt"/>
            </a:endParaRPr>
          </a:p>
        </p:txBody>
      </p:sp>
      <p:sp>
        <p:nvSpPr>
          <p:cNvPr id="20" name="Freeform 178">
            <a:extLst>
              <a:ext uri="{FF2B5EF4-FFF2-40B4-BE49-F238E27FC236}">
                <a16:creationId xmlns:a16="http://schemas.microsoft.com/office/drawing/2014/main" id="{CF50C4A0-711F-A1B3-729C-95EBFCDB3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592" y="5565168"/>
            <a:ext cx="184037" cy="184036"/>
          </a:xfrm>
          <a:custGeom>
            <a:avLst/>
            <a:gdLst>
              <a:gd name="T0" fmla="*/ 148 w 297"/>
              <a:gd name="T1" fmla="*/ 0 h 296"/>
              <a:gd name="T2" fmla="*/ 148 w 297"/>
              <a:gd name="T3" fmla="*/ 0 h 296"/>
              <a:gd name="T4" fmla="*/ 296 w 297"/>
              <a:gd name="T5" fmla="*/ 147 h 296"/>
              <a:gd name="T6" fmla="*/ 296 w 297"/>
              <a:gd name="T7" fmla="*/ 147 h 296"/>
              <a:gd name="T8" fmla="*/ 148 w 297"/>
              <a:gd name="T9" fmla="*/ 295 h 296"/>
              <a:gd name="T10" fmla="*/ 148 w 297"/>
              <a:gd name="T11" fmla="*/ 295 h 296"/>
              <a:gd name="T12" fmla="*/ 0 w 297"/>
              <a:gd name="T13" fmla="*/ 147 h 296"/>
              <a:gd name="T14" fmla="*/ 0 w 297"/>
              <a:gd name="T15" fmla="*/ 147 h 296"/>
              <a:gd name="T16" fmla="*/ 148 w 297"/>
              <a:gd name="T17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7" h="296">
                <a:moveTo>
                  <a:pt x="148" y="0"/>
                </a:moveTo>
                <a:lnTo>
                  <a:pt x="148" y="0"/>
                </a:lnTo>
                <a:cubicBezTo>
                  <a:pt x="230" y="0"/>
                  <a:pt x="296" y="66"/>
                  <a:pt x="296" y="147"/>
                </a:cubicBezTo>
                <a:lnTo>
                  <a:pt x="296" y="147"/>
                </a:lnTo>
                <a:cubicBezTo>
                  <a:pt x="296" y="229"/>
                  <a:pt x="230" y="295"/>
                  <a:pt x="148" y="295"/>
                </a:cubicBezTo>
                <a:lnTo>
                  <a:pt x="148" y="295"/>
                </a:lnTo>
                <a:cubicBezTo>
                  <a:pt x="66" y="295"/>
                  <a:pt x="0" y="229"/>
                  <a:pt x="0" y="147"/>
                </a:cubicBezTo>
                <a:lnTo>
                  <a:pt x="0" y="147"/>
                </a:lnTo>
                <a:cubicBezTo>
                  <a:pt x="0" y="66"/>
                  <a:pt x="66" y="0"/>
                  <a:pt x="148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400">
              <a:latin typeface="+mj-lt"/>
            </a:endParaRPr>
          </a:p>
        </p:txBody>
      </p:sp>
      <p:sp>
        <p:nvSpPr>
          <p:cNvPr id="21" name="Freeform 118">
            <a:extLst>
              <a:ext uri="{FF2B5EF4-FFF2-40B4-BE49-F238E27FC236}">
                <a16:creationId xmlns:a16="http://schemas.microsoft.com/office/drawing/2014/main" id="{68126786-F320-6113-0AE3-B90CC9D63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2776" y="2170961"/>
            <a:ext cx="1427428" cy="1427428"/>
          </a:xfrm>
          <a:custGeom>
            <a:avLst/>
            <a:gdLst>
              <a:gd name="T0" fmla="*/ 1376 w 2753"/>
              <a:gd name="T1" fmla="*/ 0 h 2753"/>
              <a:gd name="T2" fmla="*/ 1376 w 2753"/>
              <a:gd name="T3" fmla="*/ 0 h 2753"/>
              <a:gd name="T4" fmla="*/ 2752 w 2753"/>
              <a:gd name="T5" fmla="*/ 1376 h 2753"/>
              <a:gd name="T6" fmla="*/ 2752 w 2753"/>
              <a:gd name="T7" fmla="*/ 1376 h 2753"/>
              <a:gd name="T8" fmla="*/ 1376 w 2753"/>
              <a:gd name="T9" fmla="*/ 2752 h 2753"/>
              <a:gd name="T10" fmla="*/ 1376 w 2753"/>
              <a:gd name="T11" fmla="*/ 2752 h 2753"/>
              <a:gd name="T12" fmla="*/ 0 w 2753"/>
              <a:gd name="T13" fmla="*/ 1376 h 2753"/>
              <a:gd name="T14" fmla="*/ 0 w 2753"/>
              <a:gd name="T15" fmla="*/ 1376 h 2753"/>
              <a:gd name="T16" fmla="*/ 1376 w 2753"/>
              <a:gd name="T17" fmla="*/ 0 h 2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53" h="2753">
                <a:moveTo>
                  <a:pt x="1376" y="0"/>
                </a:moveTo>
                <a:lnTo>
                  <a:pt x="1376" y="0"/>
                </a:lnTo>
                <a:cubicBezTo>
                  <a:pt x="2136" y="0"/>
                  <a:pt x="2752" y="616"/>
                  <a:pt x="2752" y="1376"/>
                </a:cubicBezTo>
                <a:lnTo>
                  <a:pt x="2752" y="1376"/>
                </a:lnTo>
                <a:cubicBezTo>
                  <a:pt x="2752" y="2136"/>
                  <a:pt x="2136" y="2752"/>
                  <a:pt x="1376" y="2752"/>
                </a:cubicBezTo>
                <a:lnTo>
                  <a:pt x="1376" y="2752"/>
                </a:lnTo>
                <a:cubicBezTo>
                  <a:pt x="616" y="2752"/>
                  <a:pt x="0" y="2136"/>
                  <a:pt x="0" y="1376"/>
                </a:cubicBezTo>
                <a:lnTo>
                  <a:pt x="0" y="1376"/>
                </a:lnTo>
                <a:cubicBezTo>
                  <a:pt x="0" y="616"/>
                  <a:pt x="616" y="0"/>
                  <a:pt x="1376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400">
              <a:latin typeface="+mj-lt"/>
            </a:endParaRPr>
          </a:p>
        </p:txBody>
      </p:sp>
      <p:sp>
        <p:nvSpPr>
          <p:cNvPr id="22" name="Freeform 119">
            <a:extLst>
              <a:ext uri="{FF2B5EF4-FFF2-40B4-BE49-F238E27FC236}">
                <a16:creationId xmlns:a16="http://schemas.microsoft.com/office/drawing/2014/main" id="{FE3598DF-AA7E-A372-DD44-8D07F74C3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519" y="2383703"/>
            <a:ext cx="1004232" cy="1004233"/>
          </a:xfrm>
          <a:custGeom>
            <a:avLst/>
            <a:gdLst>
              <a:gd name="T0" fmla="*/ 968 w 1937"/>
              <a:gd name="T1" fmla="*/ 0 h 1937"/>
              <a:gd name="T2" fmla="*/ 968 w 1937"/>
              <a:gd name="T3" fmla="*/ 0 h 1937"/>
              <a:gd name="T4" fmla="*/ 1936 w 1937"/>
              <a:gd name="T5" fmla="*/ 968 h 1937"/>
              <a:gd name="T6" fmla="*/ 1936 w 1937"/>
              <a:gd name="T7" fmla="*/ 968 h 1937"/>
              <a:gd name="T8" fmla="*/ 968 w 1937"/>
              <a:gd name="T9" fmla="*/ 1936 h 1937"/>
              <a:gd name="T10" fmla="*/ 968 w 1937"/>
              <a:gd name="T11" fmla="*/ 1936 h 1937"/>
              <a:gd name="T12" fmla="*/ 0 w 1937"/>
              <a:gd name="T13" fmla="*/ 968 h 1937"/>
              <a:gd name="T14" fmla="*/ 0 w 1937"/>
              <a:gd name="T15" fmla="*/ 968 h 1937"/>
              <a:gd name="T16" fmla="*/ 968 w 1937"/>
              <a:gd name="T17" fmla="*/ 0 h 1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7" h="1937">
                <a:moveTo>
                  <a:pt x="968" y="0"/>
                </a:moveTo>
                <a:lnTo>
                  <a:pt x="968" y="0"/>
                </a:lnTo>
                <a:cubicBezTo>
                  <a:pt x="1503" y="0"/>
                  <a:pt x="1936" y="433"/>
                  <a:pt x="1936" y="968"/>
                </a:cubicBezTo>
                <a:lnTo>
                  <a:pt x="1936" y="968"/>
                </a:lnTo>
                <a:cubicBezTo>
                  <a:pt x="1936" y="1502"/>
                  <a:pt x="1503" y="1936"/>
                  <a:pt x="968" y="1936"/>
                </a:cubicBezTo>
                <a:lnTo>
                  <a:pt x="968" y="1936"/>
                </a:lnTo>
                <a:cubicBezTo>
                  <a:pt x="433" y="1936"/>
                  <a:pt x="0" y="1502"/>
                  <a:pt x="0" y="968"/>
                </a:cubicBezTo>
                <a:lnTo>
                  <a:pt x="0" y="968"/>
                </a:lnTo>
                <a:cubicBezTo>
                  <a:pt x="0" y="433"/>
                  <a:pt x="433" y="0"/>
                  <a:pt x="96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400">
              <a:latin typeface="+mj-lt"/>
            </a:endParaRPr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0EAEF905-2DB8-401F-9698-8749A0824D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07902" y="2622988"/>
            <a:ext cx="538723" cy="538723"/>
          </a:xfrm>
          <a:custGeom>
            <a:avLst/>
            <a:gdLst>
              <a:gd name="T0" fmla="*/ 2147483646 w 810"/>
              <a:gd name="T1" fmla="*/ 2147483646 h 810"/>
              <a:gd name="T2" fmla="*/ 2147483646 w 810"/>
              <a:gd name="T3" fmla="*/ 2147483646 h 810"/>
              <a:gd name="T4" fmla="*/ 2147483646 w 810"/>
              <a:gd name="T5" fmla="*/ 2147483646 h 810"/>
              <a:gd name="T6" fmla="*/ 2147483646 w 810"/>
              <a:gd name="T7" fmla="*/ 2147483646 h 810"/>
              <a:gd name="T8" fmla="*/ 2147483646 w 810"/>
              <a:gd name="T9" fmla="*/ 2147483646 h 810"/>
              <a:gd name="T10" fmla="*/ 2147483646 w 810"/>
              <a:gd name="T11" fmla="*/ 2147483646 h 810"/>
              <a:gd name="T12" fmla="*/ 2147483646 w 810"/>
              <a:gd name="T13" fmla="*/ 2147483646 h 810"/>
              <a:gd name="T14" fmla="*/ 2147483646 w 810"/>
              <a:gd name="T15" fmla="*/ 2147483646 h 810"/>
              <a:gd name="T16" fmla="*/ 2147483646 w 810"/>
              <a:gd name="T17" fmla="*/ 2147483646 h 810"/>
              <a:gd name="T18" fmla="*/ 2147483646 w 810"/>
              <a:gd name="T19" fmla="*/ 2147483646 h 810"/>
              <a:gd name="T20" fmla="*/ 2147483646 w 810"/>
              <a:gd name="T21" fmla="*/ 2147483646 h 810"/>
              <a:gd name="T22" fmla="*/ 2147483646 w 810"/>
              <a:gd name="T23" fmla="*/ 2147483646 h 810"/>
              <a:gd name="T24" fmla="*/ 2147483646 w 810"/>
              <a:gd name="T25" fmla="*/ 2147483646 h 810"/>
              <a:gd name="T26" fmla="*/ 2147483646 w 810"/>
              <a:gd name="T27" fmla="*/ 2147483646 h 810"/>
              <a:gd name="T28" fmla="*/ 2147483646 w 810"/>
              <a:gd name="T29" fmla="*/ 2147483646 h 810"/>
              <a:gd name="T30" fmla="*/ 2147483646 w 810"/>
              <a:gd name="T31" fmla="*/ 2147483646 h 810"/>
              <a:gd name="T32" fmla="*/ 2147483646 w 810"/>
              <a:gd name="T33" fmla="*/ 2147483646 h 810"/>
              <a:gd name="T34" fmla="*/ 2147483646 w 810"/>
              <a:gd name="T35" fmla="*/ 2147483646 h 810"/>
              <a:gd name="T36" fmla="*/ 2147483646 w 810"/>
              <a:gd name="T37" fmla="*/ 2147483646 h 810"/>
              <a:gd name="T38" fmla="*/ 2147483646 w 810"/>
              <a:gd name="T39" fmla="*/ 2147483646 h 810"/>
              <a:gd name="T40" fmla="*/ 2147483646 w 810"/>
              <a:gd name="T41" fmla="*/ 2147483646 h 810"/>
              <a:gd name="T42" fmla="*/ 2147483646 w 810"/>
              <a:gd name="T43" fmla="*/ 2147483646 h 810"/>
              <a:gd name="T44" fmla="*/ 2147483646 w 810"/>
              <a:gd name="T45" fmla="*/ 2147483646 h 810"/>
              <a:gd name="T46" fmla="*/ 2147483646 w 810"/>
              <a:gd name="T47" fmla="*/ 2147483646 h 810"/>
              <a:gd name="T48" fmla="*/ 2147483646 w 810"/>
              <a:gd name="T49" fmla="*/ 2147483646 h 810"/>
              <a:gd name="T50" fmla="*/ 2147483646 w 810"/>
              <a:gd name="T51" fmla="*/ 2147483646 h 810"/>
              <a:gd name="T52" fmla="*/ 2147483646 w 810"/>
              <a:gd name="T53" fmla="*/ 2147483646 h 810"/>
              <a:gd name="T54" fmla="*/ 2147483646 w 810"/>
              <a:gd name="T55" fmla="*/ 2147483646 h 810"/>
              <a:gd name="T56" fmla="*/ 2147483646 w 810"/>
              <a:gd name="T57" fmla="*/ 2147483646 h 810"/>
              <a:gd name="T58" fmla="*/ 2147483646 w 810"/>
              <a:gd name="T59" fmla="*/ 2147483646 h 810"/>
              <a:gd name="T60" fmla="*/ 2147483646 w 810"/>
              <a:gd name="T61" fmla="*/ 2147483646 h 810"/>
              <a:gd name="T62" fmla="*/ 2147483646 w 810"/>
              <a:gd name="T63" fmla="*/ 2147483646 h 810"/>
              <a:gd name="T64" fmla="*/ 2147483646 w 810"/>
              <a:gd name="T65" fmla="*/ 2147483646 h 810"/>
              <a:gd name="T66" fmla="*/ 2147483646 w 810"/>
              <a:gd name="T67" fmla="*/ 2147483646 h 810"/>
              <a:gd name="T68" fmla="*/ 2147483646 w 810"/>
              <a:gd name="T69" fmla="*/ 2147483646 h 810"/>
              <a:gd name="T70" fmla="*/ 2147483646 w 810"/>
              <a:gd name="T71" fmla="*/ 2147483646 h 810"/>
              <a:gd name="T72" fmla="*/ 2147483646 w 810"/>
              <a:gd name="T73" fmla="*/ 2147483646 h 810"/>
              <a:gd name="T74" fmla="*/ 2147483646 w 810"/>
              <a:gd name="T75" fmla="*/ 2147483646 h 810"/>
              <a:gd name="T76" fmla="*/ 2147483646 w 810"/>
              <a:gd name="T77" fmla="*/ 2147483646 h 810"/>
              <a:gd name="T78" fmla="*/ 2147483646 w 810"/>
              <a:gd name="T79" fmla="*/ 2147483646 h 810"/>
              <a:gd name="T80" fmla="*/ 2147483646 w 810"/>
              <a:gd name="T81" fmla="*/ 2147483646 h 810"/>
              <a:gd name="T82" fmla="*/ 2147483646 w 810"/>
              <a:gd name="T83" fmla="*/ 2147483646 h 810"/>
              <a:gd name="T84" fmla="*/ 2147483646 w 810"/>
              <a:gd name="T85" fmla="*/ 2147483646 h 810"/>
              <a:gd name="T86" fmla="*/ 2147483646 w 810"/>
              <a:gd name="T87" fmla="*/ 2147483646 h 810"/>
              <a:gd name="T88" fmla="*/ 2147483646 w 810"/>
              <a:gd name="T89" fmla="*/ 2147483646 h 810"/>
              <a:gd name="T90" fmla="*/ 2147483646 w 810"/>
              <a:gd name="T91" fmla="*/ 2147483646 h 810"/>
              <a:gd name="T92" fmla="*/ 2147483646 w 810"/>
              <a:gd name="T93" fmla="*/ 2147483646 h 810"/>
              <a:gd name="T94" fmla="*/ 2147483646 w 810"/>
              <a:gd name="T95" fmla="*/ 2147483646 h 810"/>
              <a:gd name="T96" fmla="*/ 2147483646 w 810"/>
              <a:gd name="T97" fmla="*/ 2147483646 h 810"/>
              <a:gd name="T98" fmla="*/ 2147483646 w 810"/>
              <a:gd name="T99" fmla="*/ 2147483646 h 810"/>
              <a:gd name="T100" fmla="*/ 2147483646 w 810"/>
              <a:gd name="T101" fmla="*/ 2147483646 h 810"/>
              <a:gd name="T102" fmla="*/ 2147483646 w 810"/>
              <a:gd name="T103" fmla="*/ 2147483646 h 810"/>
              <a:gd name="T104" fmla="*/ 2147483646 w 810"/>
              <a:gd name="T105" fmla="*/ 2147483646 h 810"/>
              <a:gd name="T106" fmla="*/ 2147483646 w 810"/>
              <a:gd name="T107" fmla="*/ 0 h 810"/>
              <a:gd name="T108" fmla="*/ 2147483646 w 810"/>
              <a:gd name="T109" fmla="*/ 0 h 810"/>
              <a:gd name="T110" fmla="*/ 2147483646 w 810"/>
              <a:gd name="T111" fmla="*/ 2147483646 h 810"/>
              <a:gd name="T112" fmla="*/ 2147483646 w 810"/>
              <a:gd name="T113" fmla="*/ 2147483646 h 810"/>
              <a:gd name="T114" fmla="*/ 2147483646 w 810"/>
              <a:gd name="T115" fmla="*/ 2147483646 h 810"/>
              <a:gd name="T116" fmla="*/ 0 w 810"/>
              <a:gd name="T117" fmla="*/ 2147483646 h 810"/>
              <a:gd name="T118" fmla="*/ 2147483646 w 810"/>
              <a:gd name="T119" fmla="*/ 2147483646 h 810"/>
              <a:gd name="T120" fmla="*/ 2147483646 w 810"/>
              <a:gd name="T121" fmla="*/ 2147483646 h 810"/>
              <a:gd name="T122" fmla="*/ 2147483646 w 810"/>
              <a:gd name="T123" fmla="*/ 2147483646 h 810"/>
              <a:gd name="T124" fmla="*/ 2147483646 w 810"/>
              <a:gd name="T125" fmla="*/ 2147483646 h 81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810" h="810">
                <a:moveTo>
                  <a:pt x="784" y="654"/>
                </a:moveTo>
                <a:lnTo>
                  <a:pt x="784" y="654"/>
                </a:lnTo>
                <a:cubicBezTo>
                  <a:pt x="715" y="660"/>
                  <a:pt x="660" y="715"/>
                  <a:pt x="654" y="784"/>
                </a:cubicBezTo>
                <a:lnTo>
                  <a:pt x="155" y="784"/>
                </a:lnTo>
                <a:cubicBezTo>
                  <a:pt x="149" y="715"/>
                  <a:pt x="94" y="660"/>
                  <a:pt x="25" y="654"/>
                </a:cubicBezTo>
                <a:lnTo>
                  <a:pt x="25" y="243"/>
                </a:lnTo>
                <a:lnTo>
                  <a:pt x="78" y="401"/>
                </a:lnTo>
                <a:cubicBezTo>
                  <a:pt x="91" y="440"/>
                  <a:pt x="126" y="465"/>
                  <a:pt x="166" y="465"/>
                </a:cubicBezTo>
                <a:lnTo>
                  <a:pt x="180" y="465"/>
                </a:lnTo>
                <a:lnTo>
                  <a:pt x="180" y="478"/>
                </a:lnTo>
                <a:cubicBezTo>
                  <a:pt x="180" y="512"/>
                  <a:pt x="207" y="540"/>
                  <a:pt x="241" y="540"/>
                </a:cubicBezTo>
                <a:cubicBezTo>
                  <a:pt x="275" y="540"/>
                  <a:pt x="302" y="512"/>
                  <a:pt x="302" y="478"/>
                </a:cubicBezTo>
                <a:lnTo>
                  <a:pt x="302" y="465"/>
                </a:lnTo>
                <a:lnTo>
                  <a:pt x="506" y="465"/>
                </a:lnTo>
                <a:lnTo>
                  <a:pt x="506" y="478"/>
                </a:lnTo>
                <a:cubicBezTo>
                  <a:pt x="506" y="512"/>
                  <a:pt x="534" y="540"/>
                  <a:pt x="568" y="540"/>
                </a:cubicBezTo>
                <a:cubicBezTo>
                  <a:pt x="602" y="540"/>
                  <a:pt x="629" y="512"/>
                  <a:pt x="629" y="478"/>
                </a:cubicBezTo>
                <a:lnTo>
                  <a:pt x="629" y="465"/>
                </a:lnTo>
                <a:lnTo>
                  <a:pt x="642" y="465"/>
                </a:lnTo>
                <a:cubicBezTo>
                  <a:pt x="683" y="465"/>
                  <a:pt x="718" y="440"/>
                  <a:pt x="731" y="401"/>
                </a:cubicBezTo>
                <a:lnTo>
                  <a:pt x="784" y="243"/>
                </a:lnTo>
                <a:lnTo>
                  <a:pt x="784" y="654"/>
                </a:lnTo>
                <a:close/>
                <a:moveTo>
                  <a:pt x="784" y="747"/>
                </a:moveTo>
                <a:lnTo>
                  <a:pt x="784" y="747"/>
                </a:lnTo>
                <a:cubicBezTo>
                  <a:pt x="784" y="768"/>
                  <a:pt x="768" y="784"/>
                  <a:pt x="748" y="784"/>
                </a:cubicBezTo>
                <a:lnTo>
                  <a:pt x="679" y="784"/>
                </a:lnTo>
                <a:cubicBezTo>
                  <a:pt x="684" y="729"/>
                  <a:pt x="729" y="684"/>
                  <a:pt x="784" y="679"/>
                </a:cubicBezTo>
                <a:lnTo>
                  <a:pt x="784" y="747"/>
                </a:lnTo>
                <a:close/>
                <a:moveTo>
                  <a:pt x="61" y="784"/>
                </a:moveTo>
                <a:lnTo>
                  <a:pt x="61" y="784"/>
                </a:lnTo>
                <a:cubicBezTo>
                  <a:pt x="41" y="784"/>
                  <a:pt x="25" y="768"/>
                  <a:pt x="25" y="747"/>
                </a:cubicBezTo>
                <a:lnTo>
                  <a:pt x="25" y="679"/>
                </a:lnTo>
                <a:cubicBezTo>
                  <a:pt x="80" y="684"/>
                  <a:pt x="125" y="729"/>
                  <a:pt x="130" y="784"/>
                </a:cubicBezTo>
                <a:lnTo>
                  <a:pt x="61" y="784"/>
                </a:lnTo>
                <a:close/>
                <a:moveTo>
                  <a:pt x="278" y="425"/>
                </a:moveTo>
                <a:lnTo>
                  <a:pt x="278" y="478"/>
                </a:lnTo>
                <a:cubicBezTo>
                  <a:pt x="278" y="498"/>
                  <a:pt x="261" y="515"/>
                  <a:pt x="241" y="515"/>
                </a:cubicBezTo>
                <a:cubicBezTo>
                  <a:pt x="221" y="515"/>
                  <a:pt x="205" y="498"/>
                  <a:pt x="205" y="478"/>
                </a:cubicBezTo>
                <a:lnTo>
                  <a:pt x="205" y="425"/>
                </a:lnTo>
                <a:lnTo>
                  <a:pt x="278" y="425"/>
                </a:lnTo>
                <a:close/>
                <a:moveTo>
                  <a:pt x="604" y="425"/>
                </a:moveTo>
                <a:lnTo>
                  <a:pt x="604" y="478"/>
                </a:lnTo>
                <a:cubicBezTo>
                  <a:pt x="604" y="498"/>
                  <a:pt x="588" y="515"/>
                  <a:pt x="568" y="515"/>
                </a:cubicBezTo>
                <a:cubicBezTo>
                  <a:pt x="548" y="515"/>
                  <a:pt x="531" y="498"/>
                  <a:pt x="531" y="478"/>
                </a:cubicBezTo>
                <a:lnTo>
                  <a:pt x="531" y="425"/>
                </a:lnTo>
                <a:lnTo>
                  <a:pt x="604" y="425"/>
                </a:lnTo>
                <a:close/>
                <a:moveTo>
                  <a:pt x="32" y="138"/>
                </a:moveTo>
                <a:lnTo>
                  <a:pt x="32" y="138"/>
                </a:lnTo>
                <a:cubicBezTo>
                  <a:pt x="38" y="128"/>
                  <a:pt x="49" y="123"/>
                  <a:pt x="61" y="123"/>
                </a:cubicBezTo>
                <a:lnTo>
                  <a:pt x="747" y="123"/>
                </a:lnTo>
                <a:cubicBezTo>
                  <a:pt x="760" y="123"/>
                  <a:pt x="770" y="128"/>
                  <a:pt x="777" y="138"/>
                </a:cubicBezTo>
                <a:cubicBezTo>
                  <a:pt x="784" y="148"/>
                  <a:pt x="786" y="159"/>
                  <a:pt x="783" y="171"/>
                </a:cubicBezTo>
                <a:lnTo>
                  <a:pt x="708" y="394"/>
                </a:lnTo>
                <a:cubicBezTo>
                  <a:pt x="698" y="422"/>
                  <a:pt x="672" y="441"/>
                  <a:pt x="642" y="441"/>
                </a:cubicBezTo>
                <a:lnTo>
                  <a:pt x="629" y="441"/>
                </a:lnTo>
                <a:lnTo>
                  <a:pt x="629" y="412"/>
                </a:lnTo>
                <a:cubicBezTo>
                  <a:pt x="629" y="406"/>
                  <a:pt x="624" y="400"/>
                  <a:pt x="617" y="400"/>
                </a:cubicBezTo>
                <a:lnTo>
                  <a:pt x="519" y="400"/>
                </a:lnTo>
                <a:cubicBezTo>
                  <a:pt x="512" y="400"/>
                  <a:pt x="506" y="406"/>
                  <a:pt x="506" y="412"/>
                </a:cubicBezTo>
                <a:lnTo>
                  <a:pt x="506" y="441"/>
                </a:lnTo>
                <a:lnTo>
                  <a:pt x="302" y="441"/>
                </a:lnTo>
                <a:lnTo>
                  <a:pt x="302" y="412"/>
                </a:lnTo>
                <a:cubicBezTo>
                  <a:pt x="302" y="406"/>
                  <a:pt x="297" y="400"/>
                  <a:pt x="290" y="400"/>
                </a:cubicBezTo>
                <a:lnTo>
                  <a:pt x="192" y="400"/>
                </a:lnTo>
                <a:cubicBezTo>
                  <a:pt x="185" y="400"/>
                  <a:pt x="180" y="406"/>
                  <a:pt x="180" y="412"/>
                </a:cubicBezTo>
                <a:lnTo>
                  <a:pt x="180" y="441"/>
                </a:lnTo>
                <a:lnTo>
                  <a:pt x="166" y="441"/>
                </a:lnTo>
                <a:cubicBezTo>
                  <a:pt x="137" y="441"/>
                  <a:pt x="110" y="422"/>
                  <a:pt x="101" y="394"/>
                </a:cubicBezTo>
                <a:lnTo>
                  <a:pt x="27" y="171"/>
                </a:lnTo>
                <a:cubicBezTo>
                  <a:pt x="23" y="159"/>
                  <a:pt x="25" y="148"/>
                  <a:pt x="32" y="138"/>
                </a:cubicBezTo>
                <a:close/>
                <a:moveTo>
                  <a:pt x="253" y="78"/>
                </a:moveTo>
                <a:lnTo>
                  <a:pt x="253" y="78"/>
                </a:lnTo>
                <a:cubicBezTo>
                  <a:pt x="253" y="48"/>
                  <a:pt x="277" y="24"/>
                  <a:pt x="306" y="24"/>
                </a:cubicBezTo>
                <a:lnTo>
                  <a:pt x="502" y="24"/>
                </a:lnTo>
                <a:cubicBezTo>
                  <a:pt x="532" y="24"/>
                  <a:pt x="556" y="48"/>
                  <a:pt x="556" y="78"/>
                </a:cubicBezTo>
                <a:lnTo>
                  <a:pt x="556" y="98"/>
                </a:lnTo>
                <a:lnTo>
                  <a:pt x="253" y="98"/>
                </a:lnTo>
                <a:lnTo>
                  <a:pt x="253" y="78"/>
                </a:lnTo>
                <a:close/>
                <a:moveTo>
                  <a:pt x="797" y="124"/>
                </a:moveTo>
                <a:lnTo>
                  <a:pt x="797" y="124"/>
                </a:lnTo>
                <a:cubicBezTo>
                  <a:pt x="785" y="107"/>
                  <a:pt x="767" y="98"/>
                  <a:pt x="747" y="98"/>
                </a:cubicBezTo>
                <a:lnTo>
                  <a:pt x="580" y="98"/>
                </a:lnTo>
                <a:lnTo>
                  <a:pt x="580" y="78"/>
                </a:lnTo>
                <a:cubicBezTo>
                  <a:pt x="580" y="35"/>
                  <a:pt x="545" y="0"/>
                  <a:pt x="502" y="0"/>
                </a:cubicBezTo>
                <a:lnTo>
                  <a:pt x="306" y="0"/>
                </a:lnTo>
                <a:cubicBezTo>
                  <a:pt x="264" y="0"/>
                  <a:pt x="229" y="35"/>
                  <a:pt x="229" y="78"/>
                </a:cubicBezTo>
                <a:lnTo>
                  <a:pt x="229" y="98"/>
                </a:lnTo>
                <a:lnTo>
                  <a:pt x="61" y="98"/>
                </a:lnTo>
                <a:cubicBezTo>
                  <a:pt x="41" y="98"/>
                  <a:pt x="24" y="107"/>
                  <a:pt x="12" y="124"/>
                </a:cubicBezTo>
                <a:cubicBezTo>
                  <a:pt x="4" y="135"/>
                  <a:pt x="0" y="148"/>
                  <a:pt x="0" y="161"/>
                </a:cubicBezTo>
                <a:lnTo>
                  <a:pt x="0" y="747"/>
                </a:lnTo>
                <a:cubicBezTo>
                  <a:pt x="0" y="782"/>
                  <a:pt x="28" y="809"/>
                  <a:pt x="61" y="809"/>
                </a:cubicBezTo>
                <a:lnTo>
                  <a:pt x="748" y="809"/>
                </a:lnTo>
                <a:cubicBezTo>
                  <a:pt x="781" y="809"/>
                  <a:pt x="809" y="782"/>
                  <a:pt x="809" y="747"/>
                </a:cubicBezTo>
                <a:lnTo>
                  <a:pt x="809" y="161"/>
                </a:lnTo>
                <a:cubicBezTo>
                  <a:pt x="809" y="148"/>
                  <a:pt x="805" y="135"/>
                  <a:pt x="797" y="1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>
              <a:latin typeface="+mj-lt"/>
            </a:endParaRPr>
          </a:p>
        </p:txBody>
      </p:sp>
      <p:sp>
        <p:nvSpPr>
          <p:cNvPr id="24" name="Freeform 121">
            <a:extLst>
              <a:ext uri="{FF2B5EF4-FFF2-40B4-BE49-F238E27FC236}">
                <a16:creationId xmlns:a16="http://schemas.microsoft.com/office/drawing/2014/main" id="{1114E107-48C9-C102-D096-96BC1323A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478" y="2266545"/>
            <a:ext cx="45719" cy="3411244"/>
          </a:xfrm>
          <a:custGeom>
            <a:avLst/>
            <a:gdLst>
              <a:gd name="T0" fmla="*/ 0 w 51"/>
              <a:gd name="T1" fmla="*/ 0 h 4261"/>
              <a:gd name="T2" fmla="*/ 50 w 51"/>
              <a:gd name="T3" fmla="*/ 0 h 4261"/>
              <a:gd name="T4" fmla="*/ 50 w 51"/>
              <a:gd name="T5" fmla="*/ 4260 h 4261"/>
              <a:gd name="T6" fmla="*/ 0 w 51"/>
              <a:gd name="T7" fmla="*/ 4260 h 4261"/>
              <a:gd name="T8" fmla="*/ 0 w 51"/>
              <a:gd name="T9" fmla="*/ 0 h 4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" h="4261">
                <a:moveTo>
                  <a:pt x="0" y="0"/>
                </a:moveTo>
                <a:lnTo>
                  <a:pt x="50" y="0"/>
                </a:lnTo>
                <a:lnTo>
                  <a:pt x="50" y="4260"/>
                </a:lnTo>
                <a:lnTo>
                  <a:pt x="0" y="426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400">
              <a:latin typeface="+mj-lt"/>
            </a:endParaRPr>
          </a:p>
        </p:txBody>
      </p:sp>
      <p:sp>
        <p:nvSpPr>
          <p:cNvPr id="25" name="Freeform 178">
            <a:extLst>
              <a:ext uri="{FF2B5EF4-FFF2-40B4-BE49-F238E27FC236}">
                <a16:creationId xmlns:a16="http://schemas.microsoft.com/office/drawing/2014/main" id="{A22083A4-90C7-72FD-F88E-CB8E8FDDF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4072" y="5565168"/>
            <a:ext cx="184037" cy="184036"/>
          </a:xfrm>
          <a:custGeom>
            <a:avLst/>
            <a:gdLst>
              <a:gd name="T0" fmla="*/ 148 w 297"/>
              <a:gd name="T1" fmla="*/ 0 h 296"/>
              <a:gd name="T2" fmla="*/ 148 w 297"/>
              <a:gd name="T3" fmla="*/ 0 h 296"/>
              <a:gd name="T4" fmla="*/ 296 w 297"/>
              <a:gd name="T5" fmla="*/ 147 h 296"/>
              <a:gd name="T6" fmla="*/ 296 w 297"/>
              <a:gd name="T7" fmla="*/ 147 h 296"/>
              <a:gd name="T8" fmla="*/ 148 w 297"/>
              <a:gd name="T9" fmla="*/ 295 h 296"/>
              <a:gd name="T10" fmla="*/ 148 w 297"/>
              <a:gd name="T11" fmla="*/ 295 h 296"/>
              <a:gd name="T12" fmla="*/ 0 w 297"/>
              <a:gd name="T13" fmla="*/ 147 h 296"/>
              <a:gd name="T14" fmla="*/ 0 w 297"/>
              <a:gd name="T15" fmla="*/ 147 h 296"/>
              <a:gd name="T16" fmla="*/ 148 w 297"/>
              <a:gd name="T17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7" h="296">
                <a:moveTo>
                  <a:pt x="148" y="0"/>
                </a:moveTo>
                <a:lnTo>
                  <a:pt x="148" y="0"/>
                </a:lnTo>
                <a:cubicBezTo>
                  <a:pt x="230" y="0"/>
                  <a:pt x="296" y="66"/>
                  <a:pt x="296" y="147"/>
                </a:cubicBezTo>
                <a:lnTo>
                  <a:pt x="296" y="147"/>
                </a:lnTo>
                <a:cubicBezTo>
                  <a:pt x="296" y="229"/>
                  <a:pt x="230" y="295"/>
                  <a:pt x="148" y="295"/>
                </a:cubicBezTo>
                <a:lnTo>
                  <a:pt x="148" y="295"/>
                </a:lnTo>
                <a:cubicBezTo>
                  <a:pt x="66" y="295"/>
                  <a:pt x="0" y="229"/>
                  <a:pt x="0" y="147"/>
                </a:cubicBezTo>
                <a:lnTo>
                  <a:pt x="0" y="147"/>
                </a:lnTo>
                <a:cubicBezTo>
                  <a:pt x="0" y="66"/>
                  <a:pt x="66" y="0"/>
                  <a:pt x="148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400">
              <a:latin typeface="+mj-lt"/>
            </a:endParaRPr>
          </a:p>
        </p:txBody>
      </p:sp>
      <p:sp>
        <p:nvSpPr>
          <p:cNvPr id="26" name="Freeform 118">
            <a:extLst>
              <a:ext uri="{FF2B5EF4-FFF2-40B4-BE49-F238E27FC236}">
                <a16:creationId xmlns:a16="http://schemas.microsoft.com/office/drawing/2014/main" id="{DDD36326-FC6E-598D-75BD-6D5372045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2764" y="1180211"/>
            <a:ext cx="1427428" cy="1427428"/>
          </a:xfrm>
          <a:custGeom>
            <a:avLst/>
            <a:gdLst>
              <a:gd name="T0" fmla="*/ 1376 w 2753"/>
              <a:gd name="T1" fmla="*/ 0 h 2753"/>
              <a:gd name="T2" fmla="*/ 1376 w 2753"/>
              <a:gd name="T3" fmla="*/ 0 h 2753"/>
              <a:gd name="T4" fmla="*/ 2752 w 2753"/>
              <a:gd name="T5" fmla="*/ 1376 h 2753"/>
              <a:gd name="T6" fmla="*/ 2752 w 2753"/>
              <a:gd name="T7" fmla="*/ 1376 h 2753"/>
              <a:gd name="T8" fmla="*/ 1376 w 2753"/>
              <a:gd name="T9" fmla="*/ 2752 h 2753"/>
              <a:gd name="T10" fmla="*/ 1376 w 2753"/>
              <a:gd name="T11" fmla="*/ 2752 h 2753"/>
              <a:gd name="T12" fmla="*/ 0 w 2753"/>
              <a:gd name="T13" fmla="*/ 1376 h 2753"/>
              <a:gd name="T14" fmla="*/ 0 w 2753"/>
              <a:gd name="T15" fmla="*/ 1376 h 2753"/>
              <a:gd name="T16" fmla="*/ 1376 w 2753"/>
              <a:gd name="T17" fmla="*/ 0 h 2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53" h="2753">
                <a:moveTo>
                  <a:pt x="1376" y="0"/>
                </a:moveTo>
                <a:lnTo>
                  <a:pt x="1376" y="0"/>
                </a:lnTo>
                <a:cubicBezTo>
                  <a:pt x="2136" y="0"/>
                  <a:pt x="2752" y="616"/>
                  <a:pt x="2752" y="1376"/>
                </a:cubicBezTo>
                <a:lnTo>
                  <a:pt x="2752" y="1376"/>
                </a:lnTo>
                <a:cubicBezTo>
                  <a:pt x="2752" y="2136"/>
                  <a:pt x="2136" y="2752"/>
                  <a:pt x="1376" y="2752"/>
                </a:cubicBezTo>
                <a:lnTo>
                  <a:pt x="1376" y="2752"/>
                </a:lnTo>
                <a:cubicBezTo>
                  <a:pt x="616" y="2752"/>
                  <a:pt x="0" y="2136"/>
                  <a:pt x="0" y="1376"/>
                </a:cubicBezTo>
                <a:lnTo>
                  <a:pt x="0" y="1376"/>
                </a:lnTo>
                <a:cubicBezTo>
                  <a:pt x="0" y="616"/>
                  <a:pt x="616" y="0"/>
                  <a:pt x="1376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400">
              <a:latin typeface="+mj-lt"/>
            </a:endParaRPr>
          </a:p>
        </p:txBody>
      </p:sp>
      <p:sp>
        <p:nvSpPr>
          <p:cNvPr id="27" name="Freeform 119">
            <a:extLst>
              <a:ext uri="{FF2B5EF4-FFF2-40B4-BE49-F238E27FC236}">
                <a16:creationId xmlns:a16="http://schemas.microsoft.com/office/drawing/2014/main" id="{6EEA9112-392E-FB99-BE78-B67BF957C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5506" y="1392953"/>
            <a:ext cx="1004232" cy="1004233"/>
          </a:xfrm>
          <a:custGeom>
            <a:avLst/>
            <a:gdLst>
              <a:gd name="T0" fmla="*/ 968 w 1937"/>
              <a:gd name="T1" fmla="*/ 0 h 1937"/>
              <a:gd name="T2" fmla="*/ 968 w 1937"/>
              <a:gd name="T3" fmla="*/ 0 h 1937"/>
              <a:gd name="T4" fmla="*/ 1936 w 1937"/>
              <a:gd name="T5" fmla="*/ 968 h 1937"/>
              <a:gd name="T6" fmla="*/ 1936 w 1937"/>
              <a:gd name="T7" fmla="*/ 968 h 1937"/>
              <a:gd name="T8" fmla="*/ 968 w 1937"/>
              <a:gd name="T9" fmla="*/ 1936 h 1937"/>
              <a:gd name="T10" fmla="*/ 968 w 1937"/>
              <a:gd name="T11" fmla="*/ 1936 h 1937"/>
              <a:gd name="T12" fmla="*/ 0 w 1937"/>
              <a:gd name="T13" fmla="*/ 968 h 1937"/>
              <a:gd name="T14" fmla="*/ 0 w 1937"/>
              <a:gd name="T15" fmla="*/ 968 h 1937"/>
              <a:gd name="T16" fmla="*/ 968 w 1937"/>
              <a:gd name="T17" fmla="*/ 0 h 1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7" h="1937">
                <a:moveTo>
                  <a:pt x="968" y="0"/>
                </a:moveTo>
                <a:lnTo>
                  <a:pt x="968" y="0"/>
                </a:lnTo>
                <a:cubicBezTo>
                  <a:pt x="1503" y="0"/>
                  <a:pt x="1936" y="433"/>
                  <a:pt x="1936" y="968"/>
                </a:cubicBezTo>
                <a:lnTo>
                  <a:pt x="1936" y="968"/>
                </a:lnTo>
                <a:cubicBezTo>
                  <a:pt x="1936" y="1502"/>
                  <a:pt x="1503" y="1936"/>
                  <a:pt x="968" y="1936"/>
                </a:cubicBezTo>
                <a:lnTo>
                  <a:pt x="968" y="1936"/>
                </a:lnTo>
                <a:cubicBezTo>
                  <a:pt x="433" y="1936"/>
                  <a:pt x="0" y="1502"/>
                  <a:pt x="0" y="968"/>
                </a:cubicBezTo>
                <a:lnTo>
                  <a:pt x="0" y="968"/>
                </a:lnTo>
                <a:cubicBezTo>
                  <a:pt x="0" y="433"/>
                  <a:pt x="433" y="0"/>
                  <a:pt x="96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400">
              <a:latin typeface="+mj-lt"/>
            </a:endParaRPr>
          </a:p>
        </p:txBody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DA2B9C3F-8DDB-3468-54C4-4EF428BFE8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40501" y="1632238"/>
            <a:ext cx="406461" cy="538723"/>
          </a:xfrm>
          <a:custGeom>
            <a:avLst/>
            <a:gdLst>
              <a:gd name="T0" fmla="*/ 2147483646 w 614"/>
              <a:gd name="T1" fmla="*/ 2147483646 h 810"/>
              <a:gd name="T2" fmla="*/ 2147483646 w 614"/>
              <a:gd name="T3" fmla="*/ 2147483646 h 810"/>
              <a:gd name="T4" fmla="*/ 2147483646 w 614"/>
              <a:gd name="T5" fmla="*/ 2147483646 h 810"/>
              <a:gd name="T6" fmla="*/ 2147483646 w 614"/>
              <a:gd name="T7" fmla="*/ 2147483646 h 810"/>
              <a:gd name="T8" fmla="*/ 2147483646 w 614"/>
              <a:gd name="T9" fmla="*/ 2147483646 h 810"/>
              <a:gd name="T10" fmla="*/ 2147483646 w 614"/>
              <a:gd name="T11" fmla="*/ 2147483646 h 810"/>
              <a:gd name="T12" fmla="*/ 2147483646 w 614"/>
              <a:gd name="T13" fmla="*/ 2147483646 h 810"/>
              <a:gd name="T14" fmla="*/ 2147483646 w 614"/>
              <a:gd name="T15" fmla="*/ 2147483646 h 810"/>
              <a:gd name="T16" fmla="*/ 2147483646 w 614"/>
              <a:gd name="T17" fmla="*/ 2147483646 h 810"/>
              <a:gd name="T18" fmla="*/ 2147483646 w 614"/>
              <a:gd name="T19" fmla="*/ 2147483646 h 810"/>
              <a:gd name="T20" fmla="*/ 2147483646 w 614"/>
              <a:gd name="T21" fmla="*/ 2147483646 h 810"/>
              <a:gd name="T22" fmla="*/ 2147483646 w 614"/>
              <a:gd name="T23" fmla="*/ 2147483646 h 810"/>
              <a:gd name="T24" fmla="*/ 2147483646 w 614"/>
              <a:gd name="T25" fmla="*/ 2147483646 h 810"/>
              <a:gd name="T26" fmla="*/ 2147483646 w 614"/>
              <a:gd name="T27" fmla="*/ 2147483646 h 810"/>
              <a:gd name="T28" fmla="*/ 2147483646 w 614"/>
              <a:gd name="T29" fmla="*/ 2147483646 h 810"/>
              <a:gd name="T30" fmla="*/ 2147483646 w 614"/>
              <a:gd name="T31" fmla="*/ 2147483646 h 810"/>
              <a:gd name="T32" fmla="*/ 2147483646 w 614"/>
              <a:gd name="T33" fmla="*/ 2147483646 h 810"/>
              <a:gd name="T34" fmla="*/ 2147483646 w 614"/>
              <a:gd name="T35" fmla="*/ 2147483646 h 810"/>
              <a:gd name="T36" fmla="*/ 2147483646 w 614"/>
              <a:gd name="T37" fmla="*/ 2147483646 h 810"/>
              <a:gd name="T38" fmla="*/ 2147483646 w 614"/>
              <a:gd name="T39" fmla="*/ 2147483646 h 810"/>
              <a:gd name="T40" fmla="*/ 2147483646 w 614"/>
              <a:gd name="T41" fmla="*/ 2147483646 h 810"/>
              <a:gd name="T42" fmla="*/ 2147483646 w 614"/>
              <a:gd name="T43" fmla="*/ 2147483646 h 810"/>
              <a:gd name="T44" fmla="*/ 2147483646 w 614"/>
              <a:gd name="T45" fmla="*/ 2147483646 h 810"/>
              <a:gd name="T46" fmla="*/ 2147483646 w 614"/>
              <a:gd name="T47" fmla="*/ 2147483646 h 810"/>
              <a:gd name="T48" fmla="*/ 2147483646 w 614"/>
              <a:gd name="T49" fmla="*/ 2147483646 h 810"/>
              <a:gd name="T50" fmla="*/ 2147483646 w 614"/>
              <a:gd name="T51" fmla="*/ 2147483646 h 810"/>
              <a:gd name="T52" fmla="*/ 2147483646 w 614"/>
              <a:gd name="T53" fmla="*/ 2147483646 h 810"/>
              <a:gd name="T54" fmla="*/ 2147483646 w 614"/>
              <a:gd name="T55" fmla="*/ 2147483646 h 810"/>
              <a:gd name="T56" fmla="*/ 2147483646 w 614"/>
              <a:gd name="T57" fmla="*/ 2147483646 h 810"/>
              <a:gd name="T58" fmla="*/ 2147483646 w 614"/>
              <a:gd name="T59" fmla="*/ 2147483646 h 810"/>
              <a:gd name="T60" fmla="*/ 2147483646 w 614"/>
              <a:gd name="T61" fmla="*/ 2147483646 h 810"/>
              <a:gd name="T62" fmla="*/ 2147483646 w 614"/>
              <a:gd name="T63" fmla="*/ 2147483646 h 810"/>
              <a:gd name="T64" fmla="*/ 2147483646 w 614"/>
              <a:gd name="T65" fmla="*/ 2147483646 h 810"/>
              <a:gd name="T66" fmla="*/ 2147483646 w 614"/>
              <a:gd name="T67" fmla="*/ 2147483646 h 810"/>
              <a:gd name="T68" fmla="*/ 2147483646 w 614"/>
              <a:gd name="T69" fmla="*/ 2147483646 h 810"/>
              <a:gd name="T70" fmla="*/ 2147483646 w 614"/>
              <a:gd name="T71" fmla="*/ 2147483646 h 810"/>
              <a:gd name="T72" fmla="*/ 2147483646 w 614"/>
              <a:gd name="T73" fmla="*/ 2147483646 h 810"/>
              <a:gd name="T74" fmla="*/ 2147483646 w 614"/>
              <a:gd name="T75" fmla="*/ 2147483646 h 810"/>
              <a:gd name="T76" fmla="*/ 2147483646 w 614"/>
              <a:gd name="T77" fmla="*/ 2147483646 h 810"/>
              <a:gd name="T78" fmla="*/ 2147483646 w 614"/>
              <a:gd name="T79" fmla="*/ 2147483646 h 810"/>
              <a:gd name="T80" fmla="*/ 2147483646 w 614"/>
              <a:gd name="T81" fmla="*/ 2147483646 h 810"/>
              <a:gd name="T82" fmla="*/ 2147483646 w 614"/>
              <a:gd name="T83" fmla="*/ 2147483646 h 810"/>
              <a:gd name="T84" fmla="*/ 2147483646 w 614"/>
              <a:gd name="T85" fmla="*/ 2147483646 h 810"/>
              <a:gd name="T86" fmla="*/ 2147483646 w 614"/>
              <a:gd name="T87" fmla="*/ 0 h 810"/>
              <a:gd name="T88" fmla="*/ 2147483646 w 614"/>
              <a:gd name="T89" fmla="*/ 2147483646 h 810"/>
              <a:gd name="T90" fmla="*/ 2147483646 w 614"/>
              <a:gd name="T91" fmla="*/ 2147483646 h 810"/>
              <a:gd name="T92" fmla="*/ 2147483646 w 614"/>
              <a:gd name="T93" fmla="*/ 2147483646 h 810"/>
              <a:gd name="T94" fmla="*/ 2147483646 w 614"/>
              <a:gd name="T95" fmla="*/ 2147483646 h 810"/>
              <a:gd name="T96" fmla="*/ 2147483646 w 614"/>
              <a:gd name="T97" fmla="*/ 2147483646 h 810"/>
              <a:gd name="T98" fmla="*/ 2147483646 w 614"/>
              <a:gd name="T99" fmla="*/ 2147483646 h 81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14" h="810">
                <a:moveTo>
                  <a:pt x="507" y="505"/>
                </a:moveTo>
                <a:lnTo>
                  <a:pt x="507" y="505"/>
                </a:lnTo>
                <a:cubicBezTo>
                  <a:pt x="485" y="527"/>
                  <a:pt x="470" y="553"/>
                  <a:pt x="462" y="582"/>
                </a:cubicBezTo>
                <a:lnTo>
                  <a:pt x="318" y="582"/>
                </a:lnTo>
                <a:lnTo>
                  <a:pt x="318" y="495"/>
                </a:lnTo>
                <a:cubicBezTo>
                  <a:pt x="327" y="500"/>
                  <a:pt x="337" y="502"/>
                  <a:pt x="348" y="502"/>
                </a:cubicBezTo>
                <a:cubicBezTo>
                  <a:pt x="368" y="502"/>
                  <a:pt x="387" y="494"/>
                  <a:pt x="400" y="478"/>
                </a:cubicBezTo>
                <a:cubicBezTo>
                  <a:pt x="412" y="463"/>
                  <a:pt x="418" y="443"/>
                  <a:pt x="414" y="423"/>
                </a:cubicBezTo>
                <a:cubicBezTo>
                  <a:pt x="409" y="396"/>
                  <a:pt x="387" y="373"/>
                  <a:pt x="359" y="369"/>
                </a:cubicBezTo>
                <a:cubicBezTo>
                  <a:pt x="344" y="366"/>
                  <a:pt x="330" y="369"/>
                  <a:pt x="318" y="375"/>
                </a:cubicBezTo>
                <a:lnTo>
                  <a:pt x="318" y="319"/>
                </a:lnTo>
                <a:lnTo>
                  <a:pt x="435" y="319"/>
                </a:lnTo>
                <a:cubicBezTo>
                  <a:pt x="439" y="319"/>
                  <a:pt x="442" y="317"/>
                  <a:pt x="445" y="314"/>
                </a:cubicBezTo>
                <a:cubicBezTo>
                  <a:pt x="447" y="311"/>
                  <a:pt x="448" y="307"/>
                  <a:pt x="447" y="303"/>
                </a:cubicBezTo>
                <a:cubicBezTo>
                  <a:pt x="447" y="301"/>
                  <a:pt x="445" y="299"/>
                  <a:pt x="443" y="297"/>
                </a:cubicBezTo>
                <a:cubicBezTo>
                  <a:pt x="432" y="287"/>
                  <a:pt x="427" y="274"/>
                  <a:pt x="428" y="260"/>
                </a:cubicBezTo>
                <a:cubicBezTo>
                  <a:pt x="430" y="240"/>
                  <a:pt x="447" y="224"/>
                  <a:pt x="466" y="222"/>
                </a:cubicBezTo>
                <a:cubicBezTo>
                  <a:pt x="478" y="220"/>
                  <a:pt x="490" y="224"/>
                  <a:pt x="499" y="232"/>
                </a:cubicBezTo>
                <a:cubicBezTo>
                  <a:pt x="508" y="240"/>
                  <a:pt x="513" y="252"/>
                  <a:pt x="513" y="264"/>
                </a:cubicBezTo>
                <a:cubicBezTo>
                  <a:pt x="513" y="277"/>
                  <a:pt x="508" y="289"/>
                  <a:pt x="498" y="297"/>
                </a:cubicBezTo>
                <a:cubicBezTo>
                  <a:pt x="494" y="300"/>
                  <a:pt x="493" y="306"/>
                  <a:pt x="495" y="310"/>
                </a:cubicBezTo>
                <a:cubicBezTo>
                  <a:pt x="497" y="316"/>
                  <a:pt x="501" y="319"/>
                  <a:pt x="506" y="319"/>
                </a:cubicBezTo>
                <a:lnTo>
                  <a:pt x="588" y="319"/>
                </a:lnTo>
                <a:cubicBezTo>
                  <a:pt x="584" y="389"/>
                  <a:pt x="556" y="454"/>
                  <a:pt x="507" y="505"/>
                </a:cubicBezTo>
                <a:close/>
                <a:moveTo>
                  <a:pt x="457" y="628"/>
                </a:moveTo>
                <a:lnTo>
                  <a:pt x="457" y="712"/>
                </a:lnTo>
                <a:cubicBezTo>
                  <a:pt x="457" y="714"/>
                  <a:pt x="455" y="716"/>
                  <a:pt x="452" y="716"/>
                </a:cubicBezTo>
                <a:lnTo>
                  <a:pt x="158" y="716"/>
                </a:lnTo>
                <a:cubicBezTo>
                  <a:pt x="156" y="716"/>
                  <a:pt x="154" y="714"/>
                  <a:pt x="154" y="712"/>
                </a:cubicBezTo>
                <a:lnTo>
                  <a:pt x="154" y="674"/>
                </a:lnTo>
                <a:lnTo>
                  <a:pt x="404" y="674"/>
                </a:lnTo>
                <a:cubicBezTo>
                  <a:pt x="410" y="674"/>
                  <a:pt x="416" y="669"/>
                  <a:pt x="416" y="662"/>
                </a:cubicBezTo>
                <a:cubicBezTo>
                  <a:pt x="416" y="655"/>
                  <a:pt x="410" y="650"/>
                  <a:pt x="404" y="650"/>
                </a:cubicBezTo>
                <a:lnTo>
                  <a:pt x="154" y="650"/>
                </a:lnTo>
                <a:lnTo>
                  <a:pt x="154" y="625"/>
                </a:lnTo>
                <a:cubicBezTo>
                  <a:pt x="154" y="619"/>
                  <a:pt x="154" y="613"/>
                  <a:pt x="154" y="607"/>
                </a:cubicBezTo>
                <a:lnTo>
                  <a:pt x="458" y="607"/>
                </a:lnTo>
                <a:cubicBezTo>
                  <a:pt x="457" y="614"/>
                  <a:pt x="457" y="621"/>
                  <a:pt x="457" y="628"/>
                </a:cubicBezTo>
                <a:lnTo>
                  <a:pt x="368" y="784"/>
                </a:lnTo>
                <a:lnTo>
                  <a:pt x="243" y="784"/>
                </a:lnTo>
                <a:cubicBezTo>
                  <a:pt x="216" y="784"/>
                  <a:pt x="194" y="765"/>
                  <a:pt x="188" y="740"/>
                </a:cubicBezTo>
                <a:lnTo>
                  <a:pt x="422" y="740"/>
                </a:lnTo>
                <a:cubicBezTo>
                  <a:pt x="417" y="765"/>
                  <a:pt x="394" y="784"/>
                  <a:pt x="368" y="784"/>
                </a:cubicBezTo>
                <a:lnTo>
                  <a:pt x="457" y="628"/>
                </a:lnTo>
                <a:close/>
                <a:moveTo>
                  <a:pt x="105" y="503"/>
                </a:moveTo>
                <a:lnTo>
                  <a:pt x="105" y="503"/>
                </a:lnTo>
                <a:cubicBezTo>
                  <a:pt x="56" y="453"/>
                  <a:pt x="28" y="388"/>
                  <a:pt x="25" y="319"/>
                </a:cubicBezTo>
                <a:lnTo>
                  <a:pt x="141" y="319"/>
                </a:lnTo>
                <a:cubicBezTo>
                  <a:pt x="148" y="319"/>
                  <a:pt x="153" y="314"/>
                  <a:pt x="154" y="308"/>
                </a:cubicBezTo>
                <a:cubicBezTo>
                  <a:pt x="154" y="304"/>
                  <a:pt x="152" y="300"/>
                  <a:pt x="149" y="297"/>
                </a:cubicBezTo>
                <a:cubicBezTo>
                  <a:pt x="138" y="287"/>
                  <a:pt x="132" y="272"/>
                  <a:pt x="135" y="257"/>
                </a:cubicBezTo>
                <a:cubicBezTo>
                  <a:pt x="137" y="239"/>
                  <a:pt x="152" y="225"/>
                  <a:pt x="169" y="222"/>
                </a:cubicBezTo>
                <a:cubicBezTo>
                  <a:pt x="182" y="219"/>
                  <a:pt x="195" y="223"/>
                  <a:pt x="204" y="231"/>
                </a:cubicBezTo>
                <a:cubicBezTo>
                  <a:pt x="214" y="239"/>
                  <a:pt x="220" y="252"/>
                  <a:pt x="220" y="264"/>
                </a:cubicBezTo>
                <a:cubicBezTo>
                  <a:pt x="220" y="277"/>
                  <a:pt x="214" y="289"/>
                  <a:pt x="204" y="297"/>
                </a:cubicBezTo>
                <a:cubicBezTo>
                  <a:pt x="200" y="300"/>
                  <a:pt x="199" y="306"/>
                  <a:pt x="200" y="310"/>
                </a:cubicBezTo>
                <a:cubicBezTo>
                  <a:pt x="202" y="316"/>
                  <a:pt x="207" y="319"/>
                  <a:pt x="212" y="319"/>
                </a:cubicBezTo>
                <a:lnTo>
                  <a:pt x="293" y="319"/>
                </a:lnTo>
                <a:lnTo>
                  <a:pt x="293" y="400"/>
                </a:lnTo>
                <a:cubicBezTo>
                  <a:pt x="293" y="403"/>
                  <a:pt x="295" y="406"/>
                  <a:pt x="297" y="409"/>
                </a:cubicBezTo>
                <a:cubicBezTo>
                  <a:pt x="300" y="411"/>
                  <a:pt x="303" y="412"/>
                  <a:pt x="306" y="412"/>
                </a:cubicBezTo>
                <a:cubicBezTo>
                  <a:pt x="310" y="411"/>
                  <a:pt x="313" y="410"/>
                  <a:pt x="315" y="407"/>
                </a:cubicBezTo>
                <a:cubicBezTo>
                  <a:pt x="325" y="396"/>
                  <a:pt x="340" y="390"/>
                  <a:pt x="355" y="393"/>
                </a:cubicBezTo>
                <a:cubicBezTo>
                  <a:pt x="373" y="396"/>
                  <a:pt x="387" y="410"/>
                  <a:pt x="390" y="427"/>
                </a:cubicBezTo>
                <a:cubicBezTo>
                  <a:pt x="392" y="440"/>
                  <a:pt x="389" y="452"/>
                  <a:pt x="381" y="462"/>
                </a:cubicBezTo>
                <a:cubicBezTo>
                  <a:pt x="364" y="482"/>
                  <a:pt x="331" y="482"/>
                  <a:pt x="315" y="462"/>
                </a:cubicBezTo>
                <a:cubicBezTo>
                  <a:pt x="311" y="458"/>
                  <a:pt x="306" y="457"/>
                  <a:pt x="301" y="459"/>
                </a:cubicBezTo>
                <a:cubicBezTo>
                  <a:pt x="296" y="461"/>
                  <a:pt x="293" y="465"/>
                  <a:pt x="293" y="470"/>
                </a:cubicBezTo>
                <a:lnTo>
                  <a:pt x="293" y="582"/>
                </a:lnTo>
                <a:lnTo>
                  <a:pt x="149" y="582"/>
                </a:lnTo>
                <a:cubicBezTo>
                  <a:pt x="142" y="553"/>
                  <a:pt x="126" y="525"/>
                  <a:pt x="105" y="503"/>
                </a:cubicBezTo>
                <a:lnTo>
                  <a:pt x="293" y="25"/>
                </a:lnTo>
                <a:lnTo>
                  <a:pt x="293" y="105"/>
                </a:lnTo>
                <a:cubicBezTo>
                  <a:pt x="293" y="110"/>
                  <a:pt x="296" y="114"/>
                  <a:pt x="299" y="116"/>
                </a:cubicBezTo>
                <a:cubicBezTo>
                  <a:pt x="303" y="118"/>
                  <a:pt x="308" y="118"/>
                  <a:pt x="311" y="116"/>
                </a:cubicBezTo>
                <a:cubicBezTo>
                  <a:pt x="313" y="115"/>
                  <a:pt x="314" y="114"/>
                  <a:pt x="315" y="114"/>
                </a:cubicBezTo>
                <a:cubicBezTo>
                  <a:pt x="324" y="103"/>
                  <a:pt x="337" y="97"/>
                  <a:pt x="352" y="98"/>
                </a:cubicBezTo>
                <a:cubicBezTo>
                  <a:pt x="372" y="100"/>
                  <a:pt x="388" y="117"/>
                  <a:pt x="390" y="136"/>
                </a:cubicBezTo>
                <a:cubicBezTo>
                  <a:pt x="392" y="148"/>
                  <a:pt x="388" y="161"/>
                  <a:pt x="380" y="169"/>
                </a:cubicBezTo>
                <a:cubicBezTo>
                  <a:pt x="363" y="188"/>
                  <a:pt x="331" y="188"/>
                  <a:pt x="315" y="168"/>
                </a:cubicBezTo>
                <a:cubicBezTo>
                  <a:pt x="311" y="165"/>
                  <a:pt x="306" y="163"/>
                  <a:pt x="301" y="165"/>
                </a:cubicBezTo>
                <a:cubicBezTo>
                  <a:pt x="296" y="166"/>
                  <a:pt x="293" y="171"/>
                  <a:pt x="293" y="176"/>
                </a:cubicBezTo>
                <a:lnTo>
                  <a:pt x="293" y="294"/>
                </a:lnTo>
                <a:lnTo>
                  <a:pt x="237" y="294"/>
                </a:lnTo>
                <a:cubicBezTo>
                  <a:pt x="242" y="285"/>
                  <a:pt x="244" y="275"/>
                  <a:pt x="244" y="264"/>
                </a:cubicBezTo>
                <a:cubicBezTo>
                  <a:pt x="244" y="244"/>
                  <a:pt x="235" y="225"/>
                  <a:pt x="220" y="212"/>
                </a:cubicBezTo>
                <a:cubicBezTo>
                  <a:pt x="205" y="199"/>
                  <a:pt x="185" y="194"/>
                  <a:pt x="165" y="198"/>
                </a:cubicBezTo>
                <a:cubicBezTo>
                  <a:pt x="137" y="202"/>
                  <a:pt x="115" y="225"/>
                  <a:pt x="110" y="253"/>
                </a:cubicBezTo>
                <a:cubicBezTo>
                  <a:pt x="108" y="268"/>
                  <a:pt x="110" y="282"/>
                  <a:pt x="116" y="294"/>
                </a:cubicBezTo>
                <a:lnTo>
                  <a:pt x="25" y="294"/>
                </a:lnTo>
                <a:cubicBezTo>
                  <a:pt x="32" y="149"/>
                  <a:pt x="148" y="32"/>
                  <a:pt x="293" y="25"/>
                </a:cubicBezTo>
                <a:lnTo>
                  <a:pt x="105" y="503"/>
                </a:lnTo>
                <a:close/>
                <a:moveTo>
                  <a:pt x="318" y="25"/>
                </a:moveTo>
                <a:lnTo>
                  <a:pt x="318" y="25"/>
                </a:lnTo>
                <a:cubicBezTo>
                  <a:pt x="464" y="31"/>
                  <a:pt x="582" y="148"/>
                  <a:pt x="588" y="294"/>
                </a:cubicBezTo>
                <a:lnTo>
                  <a:pt x="531" y="294"/>
                </a:lnTo>
                <a:cubicBezTo>
                  <a:pt x="536" y="285"/>
                  <a:pt x="538" y="275"/>
                  <a:pt x="538" y="264"/>
                </a:cubicBezTo>
                <a:cubicBezTo>
                  <a:pt x="538" y="245"/>
                  <a:pt x="530" y="226"/>
                  <a:pt x="516" y="214"/>
                </a:cubicBezTo>
                <a:cubicBezTo>
                  <a:pt x="502" y="201"/>
                  <a:pt x="482" y="195"/>
                  <a:pt x="463" y="197"/>
                </a:cubicBezTo>
                <a:cubicBezTo>
                  <a:pt x="432" y="200"/>
                  <a:pt x="407" y="226"/>
                  <a:pt x="404" y="258"/>
                </a:cubicBezTo>
                <a:cubicBezTo>
                  <a:pt x="402" y="270"/>
                  <a:pt x="405" y="283"/>
                  <a:pt x="411" y="294"/>
                </a:cubicBezTo>
                <a:lnTo>
                  <a:pt x="318" y="294"/>
                </a:lnTo>
                <a:lnTo>
                  <a:pt x="318" y="201"/>
                </a:lnTo>
                <a:cubicBezTo>
                  <a:pt x="343" y="214"/>
                  <a:pt x="378" y="208"/>
                  <a:pt x="398" y="186"/>
                </a:cubicBezTo>
                <a:cubicBezTo>
                  <a:pt x="411" y="172"/>
                  <a:pt x="417" y="152"/>
                  <a:pt x="415" y="134"/>
                </a:cubicBezTo>
                <a:cubicBezTo>
                  <a:pt x="411" y="102"/>
                  <a:pt x="386" y="77"/>
                  <a:pt x="354" y="74"/>
                </a:cubicBezTo>
                <a:cubicBezTo>
                  <a:pt x="341" y="73"/>
                  <a:pt x="329" y="75"/>
                  <a:pt x="318" y="81"/>
                </a:cubicBezTo>
                <a:lnTo>
                  <a:pt x="318" y="25"/>
                </a:lnTo>
                <a:close/>
                <a:moveTo>
                  <a:pt x="307" y="0"/>
                </a:moveTo>
                <a:lnTo>
                  <a:pt x="307" y="0"/>
                </a:lnTo>
                <a:cubicBezTo>
                  <a:pt x="138" y="0"/>
                  <a:pt x="0" y="138"/>
                  <a:pt x="0" y="306"/>
                </a:cubicBezTo>
                <a:cubicBezTo>
                  <a:pt x="0" y="387"/>
                  <a:pt x="31" y="463"/>
                  <a:pt x="87" y="521"/>
                </a:cubicBezTo>
                <a:cubicBezTo>
                  <a:pt x="115" y="548"/>
                  <a:pt x="130" y="585"/>
                  <a:pt x="130" y="625"/>
                </a:cubicBezTo>
                <a:lnTo>
                  <a:pt x="130" y="712"/>
                </a:lnTo>
                <a:cubicBezTo>
                  <a:pt x="130" y="727"/>
                  <a:pt x="142" y="740"/>
                  <a:pt x="158" y="740"/>
                </a:cubicBezTo>
                <a:lnTo>
                  <a:pt x="164" y="740"/>
                </a:lnTo>
                <a:cubicBezTo>
                  <a:pt x="169" y="779"/>
                  <a:pt x="203" y="809"/>
                  <a:pt x="243" y="809"/>
                </a:cubicBezTo>
                <a:lnTo>
                  <a:pt x="368" y="809"/>
                </a:lnTo>
                <a:cubicBezTo>
                  <a:pt x="408" y="809"/>
                  <a:pt x="441" y="779"/>
                  <a:pt x="447" y="740"/>
                </a:cubicBezTo>
                <a:lnTo>
                  <a:pt x="452" y="740"/>
                </a:lnTo>
                <a:cubicBezTo>
                  <a:pt x="468" y="740"/>
                  <a:pt x="481" y="727"/>
                  <a:pt x="481" y="712"/>
                </a:cubicBezTo>
                <a:lnTo>
                  <a:pt x="481" y="628"/>
                </a:lnTo>
                <a:cubicBezTo>
                  <a:pt x="481" y="588"/>
                  <a:pt x="497" y="550"/>
                  <a:pt x="524" y="522"/>
                </a:cubicBezTo>
                <a:cubicBezTo>
                  <a:pt x="582" y="464"/>
                  <a:pt x="613" y="387"/>
                  <a:pt x="613" y="306"/>
                </a:cubicBezTo>
                <a:cubicBezTo>
                  <a:pt x="613" y="138"/>
                  <a:pt x="475" y="0"/>
                  <a:pt x="30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>
              <a:latin typeface="+mj-lt"/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44C44FC8-F265-24C6-7721-9FAC8E3533B4}"/>
              </a:ext>
            </a:extLst>
          </p:cNvPr>
          <p:cNvSpPr txBox="1">
            <a:spLocks/>
          </p:cNvSpPr>
          <p:nvPr/>
        </p:nvSpPr>
        <p:spPr>
          <a:xfrm>
            <a:off x="1753445" y="4131875"/>
            <a:ext cx="1994028" cy="741100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800" dirty="0">
                <a:solidFill>
                  <a:schemeClr val="tx1"/>
                </a:solidFill>
                <a:latin typeface="+mj-lt"/>
                <a:ea typeface="Lato Light" panose="020F0502020204030203" pitchFamily="34" charset="0"/>
                <a:cs typeface="Mukta ExtraLight" panose="020B0000000000000000" pitchFamily="34" charset="77"/>
              </a:rPr>
              <a:t>Identify your needs and your license groups</a:t>
            </a:r>
          </a:p>
        </p:txBody>
      </p:sp>
      <p:sp>
        <p:nvSpPr>
          <p:cNvPr id="30" name="TextBox 67">
            <a:extLst>
              <a:ext uri="{FF2B5EF4-FFF2-40B4-BE49-F238E27FC236}">
                <a16:creationId xmlns:a16="http://schemas.microsoft.com/office/drawing/2014/main" id="{1B808C80-5190-E1D4-5DD0-41086920BB17}"/>
              </a:ext>
            </a:extLst>
          </p:cNvPr>
          <p:cNvSpPr txBox="1"/>
          <p:nvPr/>
        </p:nvSpPr>
        <p:spPr>
          <a:xfrm>
            <a:off x="1676534" y="3671632"/>
            <a:ext cx="1333986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+mj-lt"/>
                <a:ea typeface="League Spartan" charset="0"/>
                <a:cs typeface="Poppins" pitchFamily="2" charset="77"/>
              </a:rPr>
              <a:t>Identify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7AF4C4AE-E1B8-AEFB-8473-640F0CDE8DBF}"/>
              </a:ext>
            </a:extLst>
          </p:cNvPr>
          <p:cNvSpPr txBox="1">
            <a:spLocks/>
          </p:cNvSpPr>
          <p:nvPr/>
        </p:nvSpPr>
        <p:spPr>
          <a:xfrm>
            <a:off x="4246444" y="4128249"/>
            <a:ext cx="2148735" cy="971933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800" dirty="0">
                <a:solidFill>
                  <a:schemeClr val="tx1"/>
                </a:solidFill>
                <a:latin typeface="+mj-lt"/>
                <a:ea typeface="Lato Light" panose="020F0502020204030203" pitchFamily="34" charset="0"/>
                <a:cs typeface="Mukta ExtraLight" panose="020B0000000000000000" pitchFamily="34" charset="77"/>
              </a:rPr>
              <a:t>Gather your data from Azure AD and store it in an accessible location</a:t>
            </a:r>
          </a:p>
        </p:txBody>
      </p:sp>
      <p:sp>
        <p:nvSpPr>
          <p:cNvPr id="32" name="TextBox 84">
            <a:extLst>
              <a:ext uri="{FF2B5EF4-FFF2-40B4-BE49-F238E27FC236}">
                <a16:creationId xmlns:a16="http://schemas.microsoft.com/office/drawing/2014/main" id="{6400725E-8214-6D32-A4B7-5683DC4D893B}"/>
              </a:ext>
            </a:extLst>
          </p:cNvPr>
          <p:cNvSpPr txBox="1"/>
          <p:nvPr/>
        </p:nvSpPr>
        <p:spPr>
          <a:xfrm>
            <a:off x="4167362" y="3668006"/>
            <a:ext cx="1895607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+mj-lt"/>
                <a:ea typeface="League Spartan" charset="0"/>
                <a:cs typeface="Poppins" pitchFamily="2" charset="77"/>
              </a:rPr>
              <a:t>Gather Data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BD405388-D044-5E53-E4B2-CE5D0512CFD0}"/>
              </a:ext>
            </a:extLst>
          </p:cNvPr>
          <p:cNvSpPr txBox="1">
            <a:spLocks/>
          </p:cNvSpPr>
          <p:nvPr/>
        </p:nvSpPr>
        <p:spPr>
          <a:xfrm>
            <a:off x="6801925" y="4128249"/>
            <a:ext cx="1994028" cy="741100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800" dirty="0">
                <a:solidFill>
                  <a:schemeClr val="tx1"/>
                </a:solidFill>
                <a:latin typeface="+mj-lt"/>
                <a:ea typeface="Lato Light" panose="020F0502020204030203" pitchFamily="34" charset="0"/>
                <a:cs typeface="Mukta ExtraLight" panose="020B0000000000000000" pitchFamily="34" charset="77"/>
              </a:rPr>
              <a:t>Transform your gathered data for easier handling</a:t>
            </a:r>
          </a:p>
        </p:txBody>
      </p:sp>
      <p:sp>
        <p:nvSpPr>
          <p:cNvPr id="34" name="TextBox 87">
            <a:extLst>
              <a:ext uri="{FF2B5EF4-FFF2-40B4-BE49-F238E27FC236}">
                <a16:creationId xmlns:a16="http://schemas.microsoft.com/office/drawing/2014/main" id="{A2052CDA-8E2F-3D26-3AA5-43B7E61B877B}"/>
              </a:ext>
            </a:extLst>
          </p:cNvPr>
          <p:cNvSpPr txBox="1"/>
          <p:nvPr/>
        </p:nvSpPr>
        <p:spPr>
          <a:xfrm>
            <a:off x="6724704" y="3668006"/>
            <a:ext cx="2390675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+mj-lt"/>
                <a:ea typeface="League Spartan" charset="0"/>
                <a:cs typeface="Poppins" pitchFamily="2" charset="77"/>
              </a:rPr>
              <a:t>Transform Data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3D18930C-AA4F-98BC-402E-CA14C5C23C5F}"/>
              </a:ext>
            </a:extLst>
          </p:cNvPr>
          <p:cNvSpPr txBox="1">
            <a:spLocks/>
          </p:cNvSpPr>
          <p:nvPr/>
        </p:nvSpPr>
        <p:spPr>
          <a:xfrm>
            <a:off x="9358772" y="4128249"/>
            <a:ext cx="1994028" cy="741100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800" dirty="0">
                <a:solidFill>
                  <a:schemeClr val="tx1"/>
                </a:solidFill>
                <a:latin typeface="+mj-lt"/>
                <a:ea typeface="Lato Light" panose="020F0502020204030203" pitchFamily="34" charset="0"/>
                <a:cs typeface="Mukta ExtraLight" panose="020B0000000000000000" pitchFamily="34" charset="77"/>
              </a:rPr>
              <a:t>Display your data in PowerApps / </a:t>
            </a:r>
            <a:r>
              <a:rPr lang="en-US" sz="1800" dirty="0" err="1">
                <a:solidFill>
                  <a:schemeClr val="tx1"/>
                </a:solidFill>
                <a:latin typeface="+mj-lt"/>
                <a:ea typeface="Lato Light" panose="020F0502020204030203" pitchFamily="34" charset="0"/>
                <a:cs typeface="Mukta ExtraLight" panose="020B0000000000000000" pitchFamily="34" charset="77"/>
              </a:rPr>
              <a:t>PowerBI</a:t>
            </a:r>
            <a:endParaRPr lang="en-US" sz="1800" dirty="0">
              <a:solidFill>
                <a:schemeClr val="tx1"/>
              </a:solidFill>
              <a:latin typeface="+mj-lt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36" name="TextBox 90">
            <a:extLst>
              <a:ext uri="{FF2B5EF4-FFF2-40B4-BE49-F238E27FC236}">
                <a16:creationId xmlns:a16="http://schemas.microsoft.com/office/drawing/2014/main" id="{1C82ADBE-E619-71F1-5428-EC74F0D286A1}"/>
              </a:ext>
            </a:extLst>
          </p:cNvPr>
          <p:cNvSpPr txBox="1"/>
          <p:nvPr/>
        </p:nvSpPr>
        <p:spPr>
          <a:xfrm>
            <a:off x="9248110" y="3668006"/>
            <a:ext cx="2047412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+mj-lt"/>
                <a:ea typeface="League Spartan" charset="0"/>
                <a:cs typeface="Poppins" pitchFamily="2" charset="77"/>
              </a:rPr>
              <a:t>Present Data</a:t>
            </a:r>
          </a:p>
        </p:txBody>
      </p:sp>
    </p:spTree>
    <p:extLst>
      <p:ext uri="{BB962C8B-B14F-4D97-AF65-F5344CB8AC3E}">
        <p14:creationId xmlns:p14="http://schemas.microsoft.com/office/powerpoint/2010/main" val="2287693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0" y="0"/>
            <a:ext cx="11922000" cy="1325563"/>
          </a:xfrm>
        </p:spPr>
        <p:txBody>
          <a:bodyPr/>
          <a:lstStyle/>
          <a:p>
            <a:r>
              <a:rPr lang="en-GB" dirty="0"/>
              <a:t>Where can you find your data sources?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49D97B-4B19-A075-72E4-42FDCE8A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234-75A3-44BD-8E31-F37A8794F62A}" type="slidenum">
              <a:rPr lang="de-DE" smtClean="0"/>
              <a:t>19</a:t>
            </a:fld>
            <a:endParaRPr lang="de-DE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A400C940-AF72-ADDA-DB2F-3FDC16EEB933}"/>
              </a:ext>
            </a:extLst>
          </p:cNvPr>
          <p:cNvSpPr/>
          <p:nvPr/>
        </p:nvSpPr>
        <p:spPr>
          <a:xfrm>
            <a:off x="1588" y="2972602"/>
            <a:ext cx="12188825" cy="1340318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+mj-lt"/>
            </a:endParaRPr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C930CFC4-86FF-C57F-BDB4-014EE35AFA9E}"/>
              </a:ext>
            </a:extLst>
          </p:cNvPr>
          <p:cNvGrpSpPr/>
          <p:nvPr/>
        </p:nvGrpSpPr>
        <p:grpSpPr>
          <a:xfrm flipH="1">
            <a:off x="7897596" y="2193768"/>
            <a:ext cx="3532404" cy="2897981"/>
            <a:chOff x="2889206" y="4921253"/>
            <a:chExt cx="7619032" cy="6250648"/>
          </a:xfrm>
        </p:grpSpPr>
        <p:sp>
          <p:nvSpPr>
            <p:cNvPr id="8" name="Freeform 70">
              <a:extLst>
                <a:ext uri="{FF2B5EF4-FFF2-40B4-BE49-F238E27FC236}">
                  <a16:creationId xmlns:a16="http://schemas.microsoft.com/office/drawing/2014/main" id="{A0CB64B6-FD95-EE61-5E1D-C642647BE11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889207" y="4921254"/>
              <a:ext cx="6250650" cy="62506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800">
                <a:latin typeface="+mj-lt"/>
              </a:endParaRPr>
            </a:p>
          </p:txBody>
        </p:sp>
        <p:sp>
          <p:nvSpPr>
            <p:cNvPr id="37" name="Freeform 3">
              <a:extLst>
                <a:ext uri="{FF2B5EF4-FFF2-40B4-BE49-F238E27FC236}">
                  <a16:creationId xmlns:a16="http://schemas.microsoft.com/office/drawing/2014/main" id="{0A54EA4B-B30A-B222-0583-AF60FECE6C6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889206" y="4921253"/>
              <a:ext cx="6258717" cy="6250647"/>
            </a:xfrm>
            <a:custGeom>
              <a:avLst/>
              <a:gdLst>
                <a:gd name="connsiteX0" fmla="*/ 2130013 w 4250287"/>
                <a:gd name="connsiteY0" fmla="*/ 1417177 h 4250286"/>
                <a:gd name="connsiteX1" fmla="*/ 2838601 w 4250287"/>
                <a:gd name="connsiteY1" fmla="*/ 2124520 h 4250286"/>
                <a:gd name="connsiteX2" fmla="*/ 2130013 w 4250287"/>
                <a:gd name="connsiteY2" fmla="*/ 2833109 h 4250286"/>
                <a:gd name="connsiteX3" fmla="*/ 1422669 w 4250287"/>
                <a:gd name="connsiteY3" fmla="*/ 2124520 h 4250286"/>
                <a:gd name="connsiteX4" fmla="*/ 2130013 w 4250287"/>
                <a:gd name="connsiteY4" fmla="*/ 1417177 h 4250286"/>
                <a:gd name="connsiteX5" fmla="*/ 2124517 w 4250287"/>
                <a:gd name="connsiteY5" fmla="*/ 1061324 h 4250286"/>
                <a:gd name="connsiteX6" fmla="*/ 1062256 w 4250287"/>
                <a:gd name="connsiteY6" fmla="*/ 2124518 h 4250286"/>
                <a:gd name="connsiteX7" fmla="*/ 2124517 w 4250287"/>
                <a:gd name="connsiteY7" fmla="*/ 3187713 h 4250286"/>
                <a:gd name="connsiteX8" fmla="*/ 3186777 w 4250287"/>
                <a:gd name="connsiteY8" fmla="*/ 2124518 h 4250286"/>
                <a:gd name="connsiteX9" fmla="*/ 2124517 w 4250287"/>
                <a:gd name="connsiteY9" fmla="*/ 1061324 h 4250286"/>
                <a:gd name="connsiteX10" fmla="*/ 2124517 w 4250287"/>
                <a:gd name="connsiteY10" fmla="*/ 708587 h 4250286"/>
                <a:gd name="connsiteX11" fmla="*/ 3541693 w 4250287"/>
                <a:gd name="connsiteY11" fmla="*/ 2124518 h 4250286"/>
                <a:gd name="connsiteX12" fmla="*/ 2124517 w 4250287"/>
                <a:gd name="connsiteY12" fmla="*/ 3541696 h 4250286"/>
                <a:gd name="connsiteX13" fmla="*/ 708584 w 4250287"/>
                <a:gd name="connsiteY13" fmla="*/ 2124518 h 4250286"/>
                <a:gd name="connsiteX14" fmla="*/ 2124517 w 4250287"/>
                <a:gd name="connsiteY14" fmla="*/ 708587 h 4250286"/>
                <a:gd name="connsiteX15" fmla="*/ 2124521 w 4250287"/>
                <a:gd name="connsiteY15" fmla="*/ 355125 h 4250286"/>
                <a:gd name="connsiteX16" fmla="*/ 353672 w 4250287"/>
                <a:gd name="connsiteY16" fmla="*/ 2124520 h 4250286"/>
                <a:gd name="connsiteX17" fmla="*/ 2124521 w 4250287"/>
                <a:gd name="connsiteY17" fmla="*/ 3896407 h 4250286"/>
                <a:gd name="connsiteX18" fmla="*/ 3895371 w 4250287"/>
                <a:gd name="connsiteY18" fmla="*/ 2124520 h 4250286"/>
                <a:gd name="connsiteX19" fmla="*/ 2124521 w 4250287"/>
                <a:gd name="connsiteY19" fmla="*/ 355125 h 4250286"/>
                <a:gd name="connsiteX20" fmla="*/ 2124521 w 4250287"/>
                <a:gd name="connsiteY20" fmla="*/ 0 h 4250286"/>
                <a:gd name="connsiteX21" fmla="*/ 4250287 w 4250287"/>
                <a:gd name="connsiteY21" fmla="*/ 2124520 h 4250286"/>
                <a:gd name="connsiteX22" fmla="*/ 2124521 w 4250287"/>
                <a:gd name="connsiteY22" fmla="*/ 4250286 h 4250286"/>
                <a:gd name="connsiteX23" fmla="*/ 0 w 4250287"/>
                <a:gd name="connsiteY23" fmla="*/ 2124520 h 4250286"/>
                <a:gd name="connsiteX24" fmla="*/ 2124521 w 4250287"/>
                <a:gd name="connsiteY24" fmla="*/ 0 h 425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250287" h="4250286">
                  <a:moveTo>
                    <a:pt x="2130013" y="1417177"/>
                  </a:moveTo>
                  <a:cubicBezTo>
                    <a:pt x="2521045" y="1417177"/>
                    <a:pt x="2838601" y="1733489"/>
                    <a:pt x="2838601" y="2124520"/>
                  </a:cubicBezTo>
                  <a:cubicBezTo>
                    <a:pt x="2838601" y="2515552"/>
                    <a:pt x="2521045" y="2833109"/>
                    <a:pt x="2130013" y="2833109"/>
                  </a:cubicBezTo>
                  <a:cubicBezTo>
                    <a:pt x="1738981" y="2833109"/>
                    <a:pt x="1422669" y="2515552"/>
                    <a:pt x="1422669" y="2124520"/>
                  </a:cubicBezTo>
                  <a:cubicBezTo>
                    <a:pt x="1422669" y="1733489"/>
                    <a:pt x="1738981" y="1417177"/>
                    <a:pt x="2130013" y="1417177"/>
                  </a:cubicBezTo>
                  <a:close/>
                  <a:moveTo>
                    <a:pt x="2124517" y="1061324"/>
                  </a:moveTo>
                  <a:cubicBezTo>
                    <a:pt x="1537969" y="1061324"/>
                    <a:pt x="1062256" y="1537455"/>
                    <a:pt x="1062256" y="2124518"/>
                  </a:cubicBezTo>
                  <a:cubicBezTo>
                    <a:pt x="1062256" y="2711581"/>
                    <a:pt x="1537969" y="3187713"/>
                    <a:pt x="2124517" y="3187713"/>
                  </a:cubicBezTo>
                  <a:cubicBezTo>
                    <a:pt x="2711063" y="3187713"/>
                    <a:pt x="3186777" y="2711581"/>
                    <a:pt x="3186777" y="2124518"/>
                  </a:cubicBezTo>
                  <a:cubicBezTo>
                    <a:pt x="3186777" y="1537455"/>
                    <a:pt x="2711063" y="1061324"/>
                    <a:pt x="2124517" y="1061324"/>
                  </a:cubicBezTo>
                  <a:close/>
                  <a:moveTo>
                    <a:pt x="2124517" y="708587"/>
                  </a:moveTo>
                  <a:cubicBezTo>
                    <a:pt x="2906579" y="708587"/>
                    <a:pt x="3541693" y="1341768"/>
                    <a:pt x="3541693" y="2124518"/>
                  </a:cubicBezTo>
                  <a:cubicBezTo>
                    <a:pt x="3541693" y="2908515"/>
                    <a:pt x="2906579" y="3541696"/>
                    <a:pt x="2124517" y="3541696"/>
                  </a:cubicBezTo>
                  <a:cubicBezTo>
                    <a:pt x="1342453" y="3541696"/>
                    <a:pt x="708584" y="2908515"/>
                    <a:pt x="708584" y="2124518"/>
                  </a:cubicBezTo>
                  <a:cubicBezTo>
                    <a:pt x="708584" y="1341768"/>
                    <a:pt x="1342453" y="708587"/>
                    <a:pt x="2124517" y="708587"/>
                  </a:cubicBezTo>
                  <a:close/>
                  <a:moveTo>
                    <a:pt x="2124521" y="355125"/>
                  </a:moveTo>
                  <a:cubicBezTo>
                    <a:pt x="1146943" y="355125"/>
                    <a:pt x="353672" y="1146369"/>
                    <a:pt x="353672" y="2124520"/>
                  </a:cubicBezTo>
                  <a:cubicBezTo>
                    <a:pt x="353672" y="3103918"/>
                    <a:pt x="1146943" y="3896407"/>
                    <a:pt x="2124521" y="3896407"/>
                  </a:cubicBezTo>
                  <a:cubicBezTo>
                    <a:pt x="3103345" y="3896407"/>
                    <a:pt x="3895371" y="3103918"/>
                    <a:pt x="3895371" y="2124520"/>
                  </a:cubicBezTo>
                  <a:cubicBezTo>
                    <a:pt x="3895371" y="1146369"/>
                    <a:pt x="3103345" y="355125"/>
                    <a:pt x="2124521" y="355125"/>
                  </a:cubicBezTo>
                  <a:close/>
                  <a:moveTo>
                    <a:pt x="2124521" y="0"/>
                  </a:moveTo>
                  <a:cubicBezTo>
                    <a:pt x="3298861" y="0"/>
                    <a:pt x="4250287" y="950738"/>
                    <a:pt x="4250287" y="2124520"/>
                  </a:cubicBezTo>
                  <a:cubicBezTo>
                    <a:pt x="4250287" y="3298302"/>
                    <a:pt x="3298861" y="4250286"/>
                    <a:pt x="2124521" y="4250286"/>
                  </a:cubicBezTo>
                  <a:cubicBezTo>
                    <a:pt x="951427" y="4250286"/>
                    <a:pt x="0" y="3298302"/>
                    <a:pt x="0" y="2124520"/>
                  </a:cubicBezTo>
                  <a:cubicBezTo>
                    <a:pt x="0" y="950738"/>
                    <a:pt x="951427" y="0"/>
                    <a:pt x="21245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2800">
                <a:latin typeface="+mj-lt"/>
              </a:endParaRPr>
            </a:p>
          </p:txBody>
        </p:sp>
        <p:sp>
          <p:nvSpPr>
            <p:cNvPr id="38" name="Freeform 89">
              <a:extLst>
                <a:ext uri="{FF2B5EF4-FFF2-40B4-BE49-F238E27FC236}">
                  <a16:creationId xmlns:a16="http://schemas.microsoft.com/office/drawing/2014/main" id="{9ED2BB49-FC7C-2797-3FF5-791B081EB0A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591099" y="7623145"/>
              <a:ext cx="846865" cy="846865"/>
            </a:xfrm>
            <a:custGeom>
              <a:avLst/>
              <a:gdLst>
                <a:gd name="T0" fmla="*/ 461 w 462"/>
                <a:gd name="T1" fmla="*/ 231 h 463"/>
                <a:gd name="T2" fmla="*/ 461 w 462"/>
                <a:gd name="T3" fmla="*/ 231 h 463"/>
                <a:gd name="T4" fmla="*/ 230 w 462"/>
                <a:gd name="T5" fmla="*/ 462 h 463"/>
                <a:gd name="T6" fmla="*/ 230 w 462"/>
                <a:gd name="T7" fmla="*/ 462 h 463"/>
                <a:gd name="T8" fmla="*/ 0 w 462"/>
                <a:gd name="T9" fmla="*/ 231 h 463"/>
                <a:gd name="T10" fmla="*/ 0 w 462"/>
                <a:gd name="T11" fmla="*/ 231 h 463"/>
                <a:gd name="T12" fmla="*/ 230 w 462"/>
                <a:gd name="T13" fmla="*/ 0 h 463"/>
                <a:gd name="T14" fmla="*/ 230 w 462"/>
                <a:gd name="T15" fmla="*/ 0 h 463"/>
                <a:gd name="T16" fmla="*/ 461 w 462"/>
                <a:gd name="T17" fmla="*/ 23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2" h="463">
                  <a:moveTo>
                    <a:pt x="461" y="231"/>
                  </a:moveTo>
                  <a:lnTo>
                    <a:pt x="461" y="231"/>
                  </a:lnTo>
                  <a:cubicBezTo>
                    <a:pt x="461" y="359"/>
                    <a:pt x="358" y="462"/>
                    <a:pt x="230" y="462"/>
                  </a:cubicBezTo>
                  <a:lnTo>
                    <a:pt x="230" y="462"/>
                  </a:lnTo>
                  <a:cubicBezTo>
                    <a:pt x="103" y="462"/>
                    <a:pt x="0" y="359"/>
                    <a:pt x="0" y="231"/>
                  </a:cubicBezTo>
                  <a:lnTo>
                    <a:pt x="0" y="231"/>
                  </a:lnTo>
                  <a:cubicBezTo>
                    <a:pt x="0" y="104"/>
                    <a:pt x="103" y="0"/>
                    <a:pt x="230" y="0"/>
                  </a:cubicBezTo>
                  <a:lnTo>
                    <a:pt x="230" y="0"/>
                  </a:lnTo>
                  <a:cubicBezTo>
                    <a:pt x="358" y="0"/>
                    <a:pt x="461" y="104"/>
                    <a:pt x="461" y="231"/>
                  </a:cubicBezTo>
                </a:path>
              </a:pathLst>
            </a:custGeom>
            <a:solidFill>
              <a:srgbClr val="111340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800">
                <a:latin typeface="+mj-lt"/>
              </a:endParaRPr>
            </a:p>
          </p:txBody>
        </p:sp>
        <p:sp>
          <p:nvSpPr>
            <p:cNvPr id="39" name="Freeform 90">
              <a:extLst>
                <a:ext uri="{FF2B5EF4-FFF2-40B4-BE49-F238E27FC236}">
                  <a16:creationId xmlns:a16="http://schemas.microsoft.com/office/drawing/2014/main" id="{DE5083A6-7077-6E0E-E788-1BEBB7FAC99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954048" y="5872961"/>
              <a:ext cx="4210117" cy="2234101"/>
            </a:xfrm>
            <a:custGeom>
              <a:avLst/>
              <a:gdLst>
                <a:gd name="T0" fmla="*/ 2240 w 2301"/>
                <a:gd name="T1" fmla="*/ 1209 h 1220"/>
                <a:gd name="T2" fmla="*/ 25 w 2301"/>
                <a:gd name="T3" fmla="*/ 76 h 1220"/>
                <a:gd name="T4" fmla="*/ 25 w 2301"/>
                <a:gd name="T5" fmla="*/ 76 h 1220"/>
                <a:gd name="T6" fmla="*/ 9 w 2301"/>
                <a:gd name="T7" fmla="*/ 26 h 1220"/>
                <a:gd name="T8" fmla="*/ 9 w 2301"/>
                <a:gd name="T9" fmla="*/ 26 h 1220"/>
                <a:gd name="T10" fmla="*/ 59 w 2301"/>
                <a:gd name="T11" fmla="*/ 10 h 1220"/>
                <a:gd name="T12" fmla="*/ 2274 w 2301"/>
                <a:gd name="T13" fmla="*/ 1143 h 1220"/>
                <a:gd name="T14" fmla="*/ 2274 w 2301"/>
                <a:gd name="T15" fmla="*/ 1143 h 1220"/>
                <a:gd name="T16" fmla="*/ 2290 w 2301"/>
                <a:gd name="T17" fmla="*/ 1193 h 1220"/>
                <a:gd name="T18" fmla="*/ 2290 w 2301"/>
                <a:gd name="T19" fmla="*/ 1193 h 1220"/>
                <a:gd name="T20" fmla="*/ 2240 w 2301"/>
                <a:gd name="T21" fmla="*/ 1209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01" h="1220">
                  <a:moveTo>
                    <a:pt x="2240" y="1209"/>
                  </a:moveTo>
                  <a:lnTo>
                    <a:pt x="25" y="76"/>
                  </a:lnTo>
                  <a:lnTo>
                    <a:pt x="25" y="76"/>
                  </a:lnTo>
                  <a:cubicBezTo>
                    <a:pt x="7" y="66"/>
                    <a:pt x="0" y="44"/>
                    <a:pt x="9" y="26"/>
                  </a:cubicBezTo>
                  <a:lnTo>
                    <a:pt x="9" y="26"/>
                  </a:lnTo>
                  <a:cubicBezTo>
                    <a:pt x="18" y="8"/>
                    <a:pt x="41" y="0"/>
                    <a:pt x="59" y="10"/>
                  </a:cubicBezTo>
                  <a:lnTo>
                    <a:pt x="2274" y="1143"/>
                  </a:lnTo>
                  <a:lnTo>
                    <a:pt x="2274" y="1143"/>
                  </a:lnTo>
                  <a:cubicBezTo>
                    <a:pt x="2292" y="1153"/>
                    <a:pt x="2300" y="1175"/>
                    <a:pt x="2290" y="1193"/>
                  </a:cubicBezTo>
                  <a:lnTo>
                    <a:pt x="2290" y="1193"/>
                  </a:lnTo>
                  <a:cubicBezTo>
                    <a:pt x="2281" y="1212"/>
                    <a:pt x="2259" y="1219"/>
                    <a:pt x="2240" y="1209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800">
                <a:latin typeface="+mj-lt"/>
              </a:endParaRPr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C3D29ABA-126F-5864-F3F3-D3C0511646E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9147924" y="5446329"/>
              <a:ext cx="1360314" cy="1192838"/>
            </a:xfrm>
            <a:custGeom>
              <a:avLst/>
              <a:gdLst>
                <a:gd name="connsiteX0" fmla="*/ 0 w 926446"/>
                <a:gd name="connsiteY0" fmla="*/ 192251 h 812386"/>
                <a:gd name="connsiteX1" fmla="*/ 576610 w 926446"/>
                <a:gd name="connsiteY1" fmla="*/ 489197 h 812386"/>
                <a:gd name="connsiteX2" fmla="*/ 651172 w 926446"/>
                <a:gd name="connsiteY2" fmla="*/ 812234 h 812386"/>
                <a:gd name="connsiteX3" fmla="*/ 461040 w 926446"/>
                <a:gd name="connsiteY3" fmla="*/ 699171 h 812386"/>
                <a:gd name="connsiteX4" fmla="*/ 197588 w 926446"/>
                <a:gd name="connsiteY4" fmla="*/ 387316 h 812386"/>
                <a:gd name="connsiteX5" fmla="*/ 218714 w 926446"/>
                <a:gd name="connsiteY5" fmla="*/ 560016 h 812386"/>
                <a:gd name="connsiteX6" fmla="*/ 69590 w 926446"/>
                <a:gd name="connsiteY6" fmla="*/ 476772 h 812386"/>
                <a:gd name="connsiteX7" fmla="*/ 311928 w 926446"/>
                <a:gd name="connsiteY7" fmla="*/ 0 h 812386"/>
                <a:gd name="connsiteX8" fmla="*/ 466772 w 926446"/>
                <a:gd name="connsiteY8" fmla="*/ 72097 h 812386"/>
                <a:gd name="connsiteX9" fmla="*/ 313176 w 926446"/>
                <a:gd name="connsiteY9" fmla="*/ 156624 h 812386"/>
                <a:gd name="connsiteX10" fmla="*/ 722764 w 926446"/>
                <a:gd name="connsiteY10" fmla="*/ 186457 h 812386"/>
                <a:gd name="connsiteX11" fmla="*/ 926310 w 926446"/>
                <a:gd name="connsiteY11" fmla="*/ 275957 h 812386"/>
                <a:gd name="connsiteX12" fmla="*/ 619118 w 926446"/>
                <a:gd name="connsiteY12" fmla="*/ 405234 h 812386"/>
                <a:gd name="connsiteX13" fmla="*/ 38452 w 926446"/>
                <a:gd name="connsiteY13" fmla="*/ 109388 h 81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26446" h="812386">
                  <a:moveTo>
                    <a:pt x="0" y="192251"/>
                  </a:moveTo>
                  <a:lnTo>
                    <a:pt x="576610" y="489197"/>
                  </a:lnTo>
                  <a:cubicBezTo>
                    <a:pt x="581582" y="509076"/>
                    <a:pt x="648688" y="806021"/>
                    <a:pt x="651172" y="812234"/>
                  </a:cubicBezTo>
                  <a:cubicBezTo>
                    <a:pt x="652416" y="817204"/>
                    <a:pt x="461040" y="699171"/>
                    <a:pt x="461040" y="699171"/>
                  </a:cubicBezTo>
                  <a:lnTo>
                    <a:pt x="197588" y="387316"/>
                  </a:lnTo>
                  <a:lnTo>
                    <a:pt x="218714" y="560016"/>
                  </a:lnTo>
                  <a:lnTo>
                    <a:pt x="69590" y="476772"/>
                  </a:lnTo>
                  <a:close/>
                  <a:moveTo>
                    <a:pt x="311928" y="0"/>
                  </a:moveTo>
                  <a:lnTo>
                    <a:pt x="466772" y="72097"/>
                  </a:lnTo>
                  <a:lnTo>
                    <a:pt x="313176" y="156624"/>
                  </a:lnTo>
                  <a:lnTo>
                    <a:pt x="722764" y="186457"/>
                  </a:lnTo>
                  <a:cubicBezTo>
                    <a:pt x="722764" y="186457"/>
                    <a:pt x="932554" y="274714"/>
                    <a:pt x="926310" y="275957"/>
                  </a:cubicBezTo>
                  <a:cubicBezTo>
                    <a:pt x="921314" y="277200"/>
                    <a:pt x="639098" y="396533"/>
                    <a:pt x="619118" y="405234"/>
                  </a:cubicBezTo>
                  <a:lnTo>
                    <a:pt x="38452" y="10938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2800">
                <a:latin typeface="+mj-lt"/>
              </a:endParaRPr>
            </a:p>
          </p:txBody>
        </p:sp>
      </p:grpSp>
      <p:sp>
        <p:nvSpPr>
          <p:cNvPr id="41" name="Oval 13">
            <a:extLst>
              <a:ext uri="{FF2B5EF4-FFF2-40B4-BE49-F238E27FC236}">
                <a16:creationId xmlns:a16="http://schemas.microsoft.com/office/drawing/2014/main" id="{9F3357B5-5F00-BB5E-7CAC-3F464C4AE227}"/>
              </a:ext>
            </a:extLst>
          </p:cNvPr>
          <p:cNvSpPr/>
          <p:nvPr/>
        </p:nvSpPr>
        <p:spPr>
          <a:xfrm>
            <a:off x="1251871" y="3104158"/>
            <a:ext cx="1077205" cy="107720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+mj-lt"/>
            </a:endParaRPr>
          </a:p>
        </p:txBody>
      </p:sp>
      <p:sp>
        <p:nvSpPr>
          <p:cNvPr id="42" name="Freeform 18">
            <a:extLst>
              <a:ext uri="{FF2B5EF4-FFF2-40B4-BE49-F238E27FC236}">
                <a16:creationId xmlns:a16="http://schemas.microsoft.com/office/drawing/2014/main" id="{76CE5B1A-7524-0C50-4774-A41F1F599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474" y="3337935"/>
            <a:ext cx="573998" cy="609650"/>
          </a:xfrm>
          <a:custGeom>
            <a:avLst/>
            <a:gdLst>
              <a:gd name="connsiteX0" fmla="*/ 417909 w 517518"/>
              <a:gd name="connsiteY0" fmla="*/ 442913 h 549662"/>
              <a:gd name="connsiteX1" fmla="*/ 424656 w 517518"/>
              <a:gd name="connsiteY1" fmla="*/ 450247 h 549662"/>
              <a:gd name="connsiteX2" fmla="*/ 424656 w 517518"/>
              <a:gd name="connsiteY2" fmla="*/ 542328 h 549662"/>
              <a:gd name="connsiteX3" fmla="*/ 417909 w 517518"/>
              <a:gd name="connsiteY3" fmla="*/ 549662 h 549662"/>
              <a:gd name="connsiteX4" fmla="*/ 410765 w 517518"/>
              <a:gd name="connsiteY4" fmla="*/ 542328 h 549662"/>
              <a:gd name="connsiteX5" fmla="*/ 410765 w 517518"/>
              <a:gd name="connsiteY5" fmla="*/ 450247 h 549662"/>
              <a:gd name="connsiteX6" fmla="*/ 417909 w 517518"/>
              <a:gd name="connsiteY6" fmla="*/ 442913 h 549662"/>
              <a:gd name="connsiteX7" fmla="*/ 98225 w 517518"/>
              <a:gd name="connsiteY7" fmla="*/ 442913 h 549662"/>
              <a:gd name="connsiteX8" fmla="*/ 104972 w 517518"/>
              <a:gd name="connsiteY8" fmla="*/ 450247 h 549662"/>
              <a:gd name="connsiteX9" fmla="*/ 104972 w 517518"/>
              <a:gd name="connsiteY9" fmla="*/ 542328 h 549662"/>
              <a:gd name="connsiteX10" fmla="*/ 98225 w 517518"/>
              <a:gd name="connsiteY10" fmla="*/ 549662 h 549662"/>
              <a:gd name="connsiteX11" fmla="*/ 91081 w 517518"/>
              <a:gd name="connsiteY11" fmla="*/ 542328 h 549662"/>
              <a:gd name="connsiteX12" fmla="*/ 91081 w 517518"/>
              <a:gd name="connsiteY12" fmla="*/ 450247 h 549662"/>
              <a:gd name="connsiteX13" fmla="*/ 98225 w 517518"/>
              <a:gd name="connsiteY13" fmla="*/ 442913 h 549662"/>
              <a:gd name="connsiteX14" fmla="*/ 226541 w 517518"/>
              <a:gd name="connsiteY14" fmla="*/ 365372 h 549662"/>
              <a:gd name="connsiteX15" fmla="*/ 231404 w 517518"/>
              <a:gd name="connsiteY15" fmla="*/ 373852 h 549662"/>
              <a:gd name="connsiteX16" fmla="*/ 235051 w 517518"/>
              <a:gd name="connsiteY16" fmla="*/ 381523 h 549662"/>
              <a:gd name="connsiteX17" fmla="*/ 282467 w 517518"/>
              <a:gd name="connsiteY17" fmla="*/ 381523 h 549662"/>
              <a:gd name="connsiteX18" fmla="*/ 286114 w 517518"/>
              <a:gd name="connsiteY18" fmla="*/ 373852 h 549662"/>
              <a:gd name="connsiteX19" fmla="*/ 290977 w 517518"/>
              <a:gd name="connsiteY19" fmla="*/ 365372 h 549662"/>
              <a:gd name="connsiteX20" fmla="*/ 196957 w 517518"/>
              <a:gd name="connsiteY20" fmla="*/ 287040 h 549662"/>
              <a:gd name="connsiteX21" fmla="*/ 159267 w 517518"/>
              <a:gd name="connsiteY21" fmla="*/ 299557 h 549662"/>
              <a:gd name="connsiteX22" fmla="*/ 159267 w 517518"/>
              <a:gd name="connsiteY22" fmla="*/ 348414 h 549662"/>
              <a:gd name="connsiteX23" fmla="*/ 162509 w 517518"/>
              <a:gd name="connsiteY23" fmla="*/ 350836 h 549662"/>
              <a:gd name="connsiteX24" fmla="*/ 244777 w 517518"/>
              <a:gd name="connsiteY24" fmla="*/ 350836 h 549662"/>
              <a:gd name="connsiteX25" fmla="*/ 233025 w 517518"/>
              <a:gd name="connsiteY25" fmla="*/ 333878 h 549662"/>
              <a:gd name="connsiteX26" fmla="*/ 200604 w 517518"/>
              <a:gd name="connsiteY26" fmla="*/ 288251 h 549662"/>
              <a:gd name="connsiteX27" fmla="*/ 196957 w 517518"/>
              <a:gd name="connsiteY27" fmla="*/ 287040 h 549662"/>
              <a:gd name="connsiteX28" fmla="*/ 322182 w 517518"/>
              <a:gd name="connsiteY28" fmla="*/ 285424 h 549662"/>
              <a:gd name="connsiteX29" fmla="*/ 319751 w 517518"/>
              <a:gd name="connsiteY29" fmla="*/ 286636 h 549662"/>
              <a:gd name="connsiteX30" fmla="*/ 273146 w 517518"/>
              <a:gd name="connsiteY30" fmla="*/ 350836 h 549662"/>
              <a:gd name="connsiteX31" fmla="*/ 355414 w 517518"/>
              <a:gd name="connsiteY31" fmla="*/ 350836 h 549662"/>
              <a:gd name="connsiteX32" fmla="*/ 358250 w 517518"/>
              <a:gd name="connsiteY32" fmla="*/ 348414 h 549662"/>
              <a:gd name="connsiteX33" fmla="*/ 358250 w 517518"/>
              <a:gd name="connsiteY33" fmla="*/ 298345 h 549662"/>
              <a:gd name="connsiteX34" fmla="*/ 325830 w 517518"/>
              <a:gd name="connsiteY34" fmla="*/ 270485 h 549662"/>
              <a:gd name="connsiteX35" fmla="*/ 327045 w 517518"/>
              <a:gd name="connsiteY35" fmla="*/ 271292 h 549662"/>
              <a:gd name="connsiteX36" fmla="*/ 495228 w 517518"/>
              <a:gd name="connsiteY36" fmla="*/ 333474 h 549662"/>
              <a:gd name="connsiteX37" fmla="*/ 517518 w 517518"/>
              <a:gd name="connsiteY37" fmla="*/ 363353 h 549662"/>
              <a:gd name="connsiteX38" fmla="*/ 517518 w 517518"/>
              <a:gd name="connsiteY38" fmla="*/ 540611 h 549662"/>
              <a:gd name="connsiteX39" fmla="*/ 510223 w 517518"/>
              <a:gd name="connsiteY39" fmla="*/ 547879 h 549662"/>
              <a:gd name="connsiteX40" fmla="*/ 502928 w 517518"/>
              <a:gd name="connsiteY40" fmla="*/ 540611 h 549662"/>
              <a:gd name="connsiteX41" fmla="*/ 502928 w 517518"/>
              <a:gd name="connsiteY41" fmla="*/ 363353 h 549662"/>
              <a:gd name="connsiteX42" fmla="*/ 489555 w 517518"/>
              <a:gd name="connsiteY42" fmla="*/ 346395 h 549662"/>
              <a:gd name="connsiteX43" fmla="*/ 372840 w 517518"/>
              <a:gd name="connsiteY43" fmla="*/ 302787 h 549662"/>
              <a:gd name="connsiteX44" fmla="*/ 372840 w 517518"/>
              <a:gd name="connsiteY44" fmla="*/ 348414 h 549662"/>
              <a:gd name="connsiteX45" fmla="*/ 355414 w 517518"/>
              <a:gd name="connsiteY45" fmla="*/ 365372 h 549662"/>
              <a:gd name="connsiteX46" fmla="*/ 307593 w 517518"/>
              <a:gd name="connsiteY46" fmla="*/ 365372 h 549662"/>
              <a:gd name="connsiteX47" fmla="*/ 298677 w 517518"/>
              <a:gd name="connsiteY47" fmla="*/ 380716 h 549662"/>
              <a:gd name="connsiteX48" fmla="*/ 294624 w 517518"/>
              <a:gd name="connsiteY48" fmla="*/ 400097 h 549662"/>
              <a:gd name="connsiteX49" fmla="*/ 311645 w 517518"/>
              <a:gd name="connsiteY49" fmla="*/ 539400 h 549662"/>
              <a:gd name="connsiteX50" fmla="*/ 305567 w 517518"/>
              <a:gd name="connsiteY50" fmla="*/ 547879 h 549662"/>
              <a:gd name="connsiteX51" fmla="*/ 304351 w 517518"/>
              <a:gd name="connsiteY51" fmla="*/ 547879 h 549662"/>
              <a:gd name="connsiteX52" fmla="*/ 297461 w 517518"/>
              <a:gd name="connsiteY52" fmla="*/ 541419 h 549662"/>
              <a:gd name="connsiteX53" fmla="*/ 280440 w 517518"/>
              <a:gd name="connsiteY53" fmla="*/ 401712 h 549662"/>
              <a:gd name="connsiteX54" fmla="*/ 280035 w 517518"/>
              <a:gd name="connsiteY54" fmla="*/ 395655 h 549662"/>
              <a:gd name="connsiteX55" fmla="*/ 237483 w 517518"/>
              <a:gd name="connsiteY55" fmla="*/ 395655 h 549662"/>
              <a:gd name="connsiteX56" fmla="*/ 237077 w 517518"/>
              <a:gd name="connsiteY56" fmla="*/ 401712 h 549662"/>
              <a:gd name="connsiteX57" fmla="*/ 220462 w 517518"/>
              <a:gd name="connsiteY57" fmla="*/ 541419 h 549662"/>
              <a:gd name="connsiteX58" fmla="*/ 212357 w 517518"/>
              <a:gd name="connsiteY58" fmla="*/ 547879 h 549662"/>
              <a:gd name="connsiteX59" fmla="*/ 205872 w 517518"/>
              <a:gd name="connsiteY59" fmla="*/ 539400 h 549662"/>
              <a:gd name="connsiteX60" fmla="*/ 222893 w 517518"/>
              <a:gd name="connsiteY60" fmla="*/ 400097 h 549662"/>
              <a:gd name="connsiteX61" fmla="*/ 219246 w 517518"/>
              <a:gd name="connsiteY61" fmla="*/ 380716 h 549662"/>
              <a:gd name="connsiteX62" fmla="*/ 209925 w 517518"/>
              <a:gd name="connsiteY62" fmla="*/ 365372 h 549662"/>
              <a:gd name="connsiteX63" fmla="*/ 162509 w 517518"/>
              <a:gd name="connsiteY63" fmla="*/ 365372 h 549662"/>
              <a:gd name="connsiteX64" fmla="*/ 145083 w 517518"/>
              <a:gd name="connsiteY64" fmla="*/ 348414 h 549662"/>
              <a:gd name="connsiteX65" fmla="*/ 145083 w 517518"/>
              <a:gd name="connsiteY65" fmla="*/ 303594 h 549662"/>
              <a:gd name="connsiteX66" fmla="*/ 27963 w 517518"/>
              <a:gd name="connsiteY66" fmla="*/ 346395 h 549662"/>
              <a:gd name="connsiteX67" fmla="*/ 14589 w 517518"/>
              <a:gd name="connsiteY67" fmla="*/ 365776 h 549662"/>
              <a:gd name="connsiteX68" fmla="*/ 14589 w 517518"/>
              <a:gd name="connsiteY68" fmla="*/ 540611 h 549662"/>
              <a:gd name="connsiteX69" fmla="*/ 7295 w 517518"/>
              <a:gd name="connsiteY69" fmla="*/ 547879 h 549662"/>
              <a:gd name="connsiteX70" fmla="*/ 0 w 517518"/>
              <a:gd name="connsiteY70" fmla="*/ 540611 h 549662"/>
              <a:gd name="connsiteX71" fmla="*/ 0 w 517518"/>
              <a:gd name="connsiteY71" fmla="*/ 365776 h 549662"/>
              <a:gd name="connsiteX72" fmla="*/ 23100 w 517518"/>
              <a:gd name="connsiteY72" fmla="*/ 332666 h 549662"/>
              <a:gd name="connsiteX73" fmla="*/ 193715 w 517518"/>
              <a:gd name="connsiteY73" fmla="*/ 271292 h 549662"/>
              <a:gd name="connsiteX74" fmla="*/ 211141 w 517518"/>
              <a:gd name="connsiteY74" fmla="*/ 278560 h 549662"/>
              <a:gd name="connsiteX75" fmla="*/ 244777 w 517518"/>
              <a:gd name="connsiteY75" fmla="*/ 326206 h 549662"/>
              <a:gd name="connsiteX76" fmla="*/ 256935 w 517518"/>
              <a:gd name="connsiteY76" fmla="*/ 342761 h 549662"/>
              <a:gd name="connsiteX77" fmla="*/ 258962 w 517518"/>
              <a:gd name="connsiteY77" fmla="*/ 343972 h 549662"/>
              <a:gd name="connsiteX78" fmla="*/ 260583 w 517518"/>
              <a:gd name="connsiteY78" fmla="*/ 343165 h 549662"/>
              <a:gd name="connsiteX79" fmla="*/ 307998 w 517518"/>
              <a:gd name="connsiteY79" fmla="*/ 278560 h 549662"/>
              <a:gd name="connsiteX80" fmla="*/ 309619 w 517518"/>
              <a:gd name="connsiteY80" fmla="*/ 276541 h 549662"/>
              <a:gd name="connsiteX81" fmla="*/ 325830 w 517518"/>
              <a:gd name="connsiteY81" fmla="*/ 270485 h 549662"/>
              <a:gd name="connsiteX82" fmla="*/ 258959 w 517518"/>
              <a:gd name="connsiteY82" fmla="*/ 91369 h 549662"/>
              <a:gd name="connsiteX83" fmla="*/ 212810 w 517518"/>
              <a:gd name="connsiteY83" fmla="*/ 137113 h 549662"/>
              <a:gd name="connsiteX84" fmla="*/ 258959 w 517518"/>
              <a:gd name="connsiteY84" fmla="*/ 183262 h 549662"/>
              <a:gd name="connsiteX85" fmla="*/ 305108 w 517518"/>
              <a:gd name="connsiteY85" fmla="*/ 137113 h 549662"/>
              <a:gd name="connsiteX86" fmla="*/ 258959 w 517518"/>
              <a:gd name="connsiteY86" fmla="*/ 91369 h 549662"/>
              <a:gd name="connsiteX87" fmla="*/ 258959 w 517518"/>
              <a:gd name="connsiteY87" fmla="*/ 76796 h 549662"/>
              <a:gd name="connsiteX88" fmla="*/ 319276 w 517518"/>
              <a:gd name="connsiteY88" fmla="*/ 137113 h 549662"/>
              <a:gd name="connsiteX89" fmla="*/ 258959 w 517518"/>
              <a:gd name="connsiteY89" fmla="*/ 197835 h 549662"/>
              <a:gd name="connsiteX90" fmla="*/ 198237 w 517518"/>
              <a:gd name="connsiteY90" fmla="*/ 137113 h 549662"/>
              <a:gd name="connsiteX91" fmla="*/ 258959 w 517518"/>
              <a:gd name="connsiteY91" fmla="*/ 76796 h 549662"/>
              <a:gd name="connsiteX92" fmla="*/ 248041 w 517518"/>
              <a:gd name="connsiteY92" fmla="*/ 14156 h 549662"/>
              <a:gd name="connsiteX93" fmla="*/ 247233 w 517518"/>
              <a:gd name="connsiteY93" fmla="*/ 15370 h 549662"/>
              <a:gd name="connsiteX94" fmla="*/ 247233 w 517518"/>
              <a:gd name="connsiteY94" fmla="*/ 25886 h 549662"/>
              <a:gd name="connsiteX95" fmla="*/ 235503 w 517518"/>
              <a:gd name="connsiteY95" fmla="*/ 40446 h 549662"/>
              <a:gd name="connsiteX96" fmla="*/ 207191 w 517518"/>
              <a:gd name="connsiteY96" fmla="*/ 52176 h 549662"/>
              <a:gd name="connsiteX97" fmla="*/ 188181 w 517518"/>
              <a:gd name="connsiteY97" fmla="*/ 50153 h 549662"/>
              <a:gd name="connsiteX98" fmla="*/ 180900 w 517518"/>
              <a:gd name="connsiteY98" fmla="*/ 42873 h 549662"/>
              <a:gd name="connsiteX99" fmla="*/ 179282 w 517518"/>
              <a:gd name="connsiteY99" fmla="*/ 42873 h 549662"/>
              <a:gd name="connsiteX100" fmla="*/ 163913 w 517518"/>
              <a:gd name="connsiteY100" fmla="*/ 58243 h 549662"/>
              <a:gd name="connsiteX101" fmla="*/ 163913 w 517518"/>
              <a:gd name="connsiteY101" fmla="*/ 59456 h 549662"/>
              <a:gd name="connsiteX102" fmla="*/ 172002 w 517518"/>
              <a:gd name="connsiteY102" fmla="*/ 67141 h 549662"/>
              <a:gd name="connsiteX103" fmla="*/ 174024 w 517518"/>
              <a:gd name="connsiteY103" fmla="*/ 85747 h 549662"/>
              <a:gd name="connsiteX104" fmla="*/ 162699 w 517518"/>
              <a:gd name="connsiteY104" fmla="*/ 114059 h 549662"/>
              <a:gd name="connsiteX105" fmla="*/ 147734 w 517518"/>
              <a:gd name="connsiteY105" fmla="*/ 125789 h 549662"/>
              <a:gd name="connsiteX106" fmla="*/ 136814 w 517518"/>
              <a:gd name="connsiteY106" fmla="*/ 125789 h 549662"/>
              <a:gd name="connsiteX107" fmla="*/ 136005 w 517518"/>
              <a:gd name="connsiteY107" fmla="*/ 126598 h 549662"/>
              <a:gd name="connsiteX108" fmla="*/ 136005 w 517518"/>
              <a:gd name="connsiteY108" fmla="*/ 148439 h 549662"/>
              <a:gd name="connsiteX109" fmla="*/ 136814 w 517518"/>
              <a:gd name="connsiteY109" fmla="*/ 149248 h 549662"/>
              <a:gd name="connsiteX110" fmla="*/ 148139 w 517518"/>
              <a:gd name="connsiteY110" fmla="*/ 149248 h 549662"/>
              <a:gd name="connsiteX111" fmla="*/ 162699 w 517518"/>
              <a:gd name="connsiteY111" fmla="*/ 160573 h 549662"/>
              <a:gd name="connsiteX112" fmla="*/ 174429 w 517518"/>
              <a:gd name="connsiteY112" fmla="*/ 188481 h 549662"/>
              <a:gd name="connsiteX113" fmla="*/ 172002 w 517518"/>
              <a:gd name="connsiteY113" fmla="*/ 207086 h 549662"/>
              <a:gd name="connsiteX114" fmla="*/ 163913 w 517518"/>
              <a:gd name="connsiteY114" fmla="*/ 215175 h 549662"/>
              <a:gd name="connsiteX115" fmla="*/ 163913 w 517518"/>
              <a:gd name="connsiteY115" fmla="*/ 216793 h 549662"/>
              <a:gd name="connsiteX116" fmla="*/ 179282 w 517518"/>
              <a:gd name="connsiteY116" fmla="*/ 232163 h 549662"/>
              <a:gd name="connsiteX117" fmla="*/ 180900 w 517518"/>
              <a:gd name="connsiteY117" fmla="*/ 232163 h 549662"/>
              <a:gd name="connsiteX118" fmla="*/ 189394 w 517518"/>
              <a:gd name="connsiteY118" fmla="*/ 223669 h 549662"/>
              <a:gd name="connsiteX119" fmla="*/ 199910 w 517518"/>
              <a:gd name="connsiteY119" fmla="*/ 218816 h 549662"/>
              <a:gd name="connsiteX120" fmla="*/ 207999 w 517518"/>
              <a:gd name="connsiteY120" fmla="*/ 221242 h 549662"/>
              <a:gd name="connsiteX121" fmla="*/ 235503 w 517518"/>
              <a:gd name="connsiteY121" fmla="*/ 232567 h 549662"/>
              <a:gd name="connsiteX122" fmla="*/ 247233 w 517518"/>
              <a:gd name="connsiteY122" fmla="*/ 247533 h 549662"/>
              <a:gd name="connsiteX123" fmla="*/ 247233 w 517518"/>
              <a:gd name="connsiteY123" fmla="*/ 259666 h 549662"/>
              <a:gd name="connsiteX124" fmla="*/ 248041 w 517518"/>
              <a:gd name="connsiteY124" fmla="*/ 260475 h 549662"/>
              <a:gd name="connsiteX125" fmla="*/ 269883 w 517518"/>
              <a:gd name="connsiteY125" fmla="*/ 260475 h 549662"/>
              <a:gd name="connsiteX126" fmla="*/ 270691 w 517518"/>
              <a:gd name="connsiteY126" fmla="*/ 259666 h 549662"/>
              <a:gd name="connsiteX127" fmla="*/ 270691 w 517518"/>
              <a:gd name="connsiteY127" fmla="*/ 247533 h 549662"/>
              <a:gd name="connsiteX128" fmla="*/ 282421 w 517518"/>
              <a:gd name="connsiteY128" fmla="*/ 232567 h 549662"/>
              <a:gd name="connsiteX129" fmla="*/ 309925 w 517518"/>
              <a:gd name="connsiteY129" fmla="*/ 221242 h 549662"/>
              <a:gd name="connsiteX130" fmla="*/ 328126 w 517518"/>
              <a:gd name="connsiteY130" fmla="*/ 223669 h 549662"/>
              <a:gd name="connsiteX131" fmla="*/ 336619 w 517518"/>
              <a:gd name="connsiteY131" fmla="*/ 232163 h 549662"/>
              <a:gd name="connsiteX132" fmla="*/ 338237 w 517518"/>
              <a:gd name="connsiteY132" fmla="*/ 232163 h 549662"/>
              <a:gd name="connsiteX133" fmla="*/ 353607 w 517518"/>
              <a:gd name="connsiteY133" fmla="*/ 216793 h 549662"/>
              <a:gd name="connsiteX134" fmla="*/ 353607 w 517518"/>
              <a:gd name="connsiteY134" fmla="*/ 215175 h 549662"/>
              <a:gd name="connsiteX135" fmla="*/ 345113 w 517518"/>
              <a:gd name="connsiteY135" fmla="*/ 207086 h 549662"/>
              <a:gd name="connsiteX136" fmla="*/ 342686 w 517518"/>
              <a:gd name="connsiteY136" fmla="*/ 188481 h 549662"/>
              <a:gd name="connsiteX137" fmla="*/ 354820 w 517518"/>
              <a:gd name="connsiteY137" fmla="*/ 160573 h 549662"/>
              <a:gd name="connsiteX138" fmla="*/ 369381 w 517518"/>
              <a:gd name="connsiteY138" fmla="*/ 149248 h 549662"/>
              <a:gd name="connsiteX139" fmla="*/ 381110 w 517518"/>
              <a:gd name="connsiteY139" fmla="*/ 149248 h 549662"/>
              <a:gd name="connsiteX140" fmla="*/ 381919 w 517518"/>
              <a:gd name="connsiteY140" fmla="*/ 148439 h 549662"/>
              <a:gd name="connsiteX141" fmla="*/ 381919 w 517518"/>
              <a:gd name="connsiteY141" fmla="*/ 126598 h 549662"/>
              <a:gd name="connsiteX142" fmla="*/ 381110 w 517518"/>
              <a:gd name="connsiteY142" fmla="*/ 125789 h 549662"/>
              <a:gd name="connsiteX143" fmla="*/ 369785 w 517518"/>
              <a:gd name="connsiteY143" fmla="*/ 125789 h 549662"/>
              <a:gd name="connsiteX144" fmla="*/ 354820 w 517518"/>
              <a:gd name="connsiteY144" fmla="*/ 114059 h 549662"/>
              <a:gd name="connsiteX145" fmla="*/ 343495 w 517518"/>
              <a:gd name="connsiteY145" fmla="*/ 85747 h 549662"/>
              <a:gd name="connsiteX146" fmla="*/ 345922 w 517518"/>
              <a:gd name="connsiteY146" fmla="*/ 67141 h 549662"/>
              <a:gd name="connsiteX147" fmla="*/ 353607 w 517518"/>
              <a:gd name="connsiteY147" fmla="*/ 59456 h 549662"/>
              <a:gd name="connsiteX148" fmla="*/ 353607 w 517518"/>
              <a:gd name="connsiteY148" fmla="*/ 58243 h 549662"/>
              <a:gd name="connsiteX149" fmla="*/ 338237 w 517518"/>
              <a:gd name="connsiteY149" fmla="*/ 42873 h 549662"/>
              <a:gd name="connsiteX150" fmla="*/ 336619 w 517518"/>
              <a:gd name="connsiteY150" fmla="*/ 42873 h 549662"/>
              <a:gd name="connsiteX151" fmla="*/ 329339 w 517518"/>
              <a:gd name="connsiteY151" fmla="*/ 50153 h 549662"/>
              <a:gd name="connsiteX152" fmla="*/ 310734 w 517518"/>
              <a:gd name="connsiteY152" fmla="*/ 52176 h 549662"/>
              <a:gd name="connsiteX153" fmla="*/ 282421 w 517518"/>
              <a:gd name="connsiteY153" fmla="*/ 40446 h 549662"/>
              <a:gd name="connsiteX154" fmla="*/ 270691 w 517518"/>
              <a:gd name="connsiteY154" fmla="*/ 25886 h 549662"/>
              <a:gd name="connsiteX155" fmla="*/ 270691 w 517518"/>
              <a:gd name="connsiteY155" fmla="*/ 15370 h 549662"/>
              <a:gd name="connsiteX156" fmla="*/ 269883 w 517518"/>
              <a:gd name="connsiteY156" fmla="*/ 14156 h 549662"/>
              <a:gd name="connsiteX157" fmla="*/ 248041 w 517518"/>
              <a:gd name="connsiteY157" fmla="*/ 0 h 549662"/>
              <a:gd name="connsiteX158" fmla="*/ 269883 w 517518"/>
              <a:gd name="connsiteY158" fmla="*/ 0 h 549662"/>
              <a:gd name="connsiteX159" fmla="*/ 284848 w 517518"/>
              <a:gd name="connsiteY159" fmla="*/ 15370 h 549662"/>
              <a:gd name="connsiteX160" fmla="*/ 284848 w 517518"/>
              <a:gd name="connsiteY160" fmla="*/ 25886 h 549662"/>
              <a:gd name="connsiteX161" fmla="*/ 285657 w 517518"/>
              <a:gd name="connsiteY161" fmla="*/ 26695 h 549662"/>
              <a:gd name="connsiteX162" fmla="*/ 318014 w 517518"/>
              <a:gd name="connsiteY162" fmla="*/ 40446 h 549662"/>
              <a:gd name="connsiteX163" fmla="*/ 319227 w 517518"/>
              <a:gd name="connsiteY163" fmla="*/ 40042 h 549662"/>
              <a:gd name="connsiteX164" fmla="*/ 326912 w 517518"/>
              <a:gd name="connsiteY164" fmla="*/ 32357 h 549662"/>
              <a:gd name="connsiteX165" fmla="*/ 348349 w 517518"/>
              <a:gd name="connsiteY165" fmla="*/ 32357 h 549662"/>
              <a:gd name="connsiteX166" fmla="*/ 363314 w 517518"/>
              <a:gd name="connsiteY166" fmla="*/ 48131 h 549662"/>
              <a:gd name="connsiteX167" fmla="*/ 363314 w 517518"/>
              <a:gd name="connsiteY167" fmla="*/ 69568 h 549662"/>
              <a:gd name="connsiteX168" fmla="*/ 356034 w 517518"/>
              <a:gd name="connsiteY168" fmla="*/ 77253 h 549662"/>
              <a:gd name="connsiteX169" fmla="*/ 356034 w 517518"/>
              <a:gd name="connsiteY169" fmla="*/ 78466 h 549662"/>
              <a:gd name="connsiteX170" fmla="*/ 368976 w 517518"/>
              <a:gd name="connsiteY170" fmla="*/ 110823 h 549662"/>
              <a:gd name="connsiteX171" fmla="*/ 369785 w 517518"/>
              <a:gd name="connsiteY171" fmla="*/ 111228 h 549662"/>
              <a:gd name="connsiteX172" fmla="*/ 381110 w 517518"/>
              <a:gd name="connsiteY172" fmla="*/ 111228 h 549662"/>
              <a:gd name="connsiteX173" fmla="*/ 396076 w 517518"/>
              <a:gd name="connsiteY173" fmla="*/ 126598 h 549662"/>
              <a:gd name="connsiteX174" fmla="*/ 396076 w 517518"/>
              <a:gd name="connsiteY174" fmla="*/ 148439 h 549662"/>
              <a:gd name="connsiteX175" fmla="*/ 381110 w 517518"/>
              <a:gd name="connsiteY175" fmla="*/ 163404 h 549662"/>
              <a:gd name="connsiteX176" fmla="*/ 369381 w 517518"/>
              <a:gd name="connsiteY176" fmla="*/ 163404 h 549662"/>
              <a:gd name="connsiteX177" fmla="*/ 368572 w 517518"/>
              <a:gd name="connsiteY177" fmla="*/ 164213 h 549662"/>
              <a:gd name="connsiteX178" fmla="*/ 354820 w 517518"/>
              <a:gd name="connsiteY178" fmla="*/ 195761 h 549662"/>
              <a:gd name="connsiteX179" fmla="*/ 355225 w 517518"/>
              <a:gd name="connsiteY179" fmla="*/ 196974 h 549662"/>
              <a:gd name="connsiteX180" fmla="*/ 363314 w 517518"/>
              <a:gd name="connsiteY180" fmla="*/ 205468 h 549662"/>
              <a:gd name="connsiteX181" fmla="*/ 363314 w 517518"/>
              <a:gd name="connsiteY181" fmla="*/ 226905 h 549662"/>
              <a:gd name="connsiteX182" fmla="*/ 348349 w 517518"/>
              <a:gd name="connsiteY182" fmla="*/ 242274 h 549662"/>
              <a:gd name="connsiteX183" fmla="*/ 326912 w 517518"/>
              <a:gd name="connsiteY183" fmla="*/ 242274 h 549662"/>
              <a:gd name="connsiteX184" fmla="*/ 318014 w 517518"/>
              <a:gd name="connsiteY184" fmla="*/ 233781 h 549662"/>
              <a:gd name="connsiteX185" fmla="*/ 317205 w 517518"/>
              <a:gd name="connsiteY185" fmla="*/ 233376 h 549662"/>
              <a:gd name="connsiteX186" fmla="*/ 285657 w 517518"/>
              <a:gd name="connsiteY186" fmla="*/ 246724 h 549662"/>
              <a:gd name="connsiteX187" fmla="*/ 284848 w 517518"/>
              <a:gd name="connsiteY187" fmla="*/ 247533 h 549662"/>
              <a:gd name="connsiteX188" fmla="*/ 284848 w 517518"/>
              <a:gd name="connsiteY188" fmla="*/ 259666 h 549662"/>
              <a:gd name="connsiteX189" fmla="*/ 269883 w 517518"/>
              <a:gd name="connsiteY189" fmla="*/ 274632 h 549662"/>
              <a:gd name="connsiteX190" fmla="*/ 248041 w 517518"/>
              <a:gd name="connsiteY190" fmla="*/ 274632 h 549662"/>
              <a:gd name="connsiteX191" fmla="*/ 232672 w 517518"/>
              <a:gd name="connsiteY191" fmla="*/ 259666 h 549662"/>
              <a:gd name="connsiteX192" fmla="*/ 232672 w 517518"/>
              <a:gd name="connsiteY192" fmla="*/ 247533 h 549662"/>
              <a:gd name="connsiteX193" fmla="*/ 232267 w 517518"/>
              <a:gd name="connsiteY193" fmla="*/ 246724 h 549662"/>
              <a:gd name="connsiteX194" fmla="*/ 200315 w 517518"/>
              <a:gd name="connsiteY194" fmla="*/ 233376 h 549662"/>
              <a:gd name="connsiteX195" fmla="*/ 199506 w 517518"/>
              <a:gd name="connsiteY195" fmla="*/ 233781 h 549662"/>
              <a:gd name="connsiteX196" fmla="*/ 191012 w 517518"/>
              <a:gd name="connsiteY196" fmla="*/ 242274 h 549662"/>
              <a:gd name="connsiteX197" fmla="*/ 169575 w 517518"/>
              <a:gd name="connsiteY197" fmla="*/ 242274 h 549662"/>
              <a:gd name="connsiteX198" fmla="*/ 154206 w 517518"/>
              <a:gd name="connsiteY198" fmla="*/ 226905 h 549662"/>
              <a:gd name="connsiteX199" fmla="*/ 154206 w 517518"/>
              <a:gd name="connsiteY199" fmla="*/ 205468 h 549662"/>
              <a:gd name="connsiteX200" fmla="*/ 162699 w 517518"/>
              <a:gd name="connsiteY200" fmla="*/ 196974 h 549662"/>
              <a:gd name="connsiteX201" fmla="*/ 162699 w 517518"/>
              <a:gd name="connsiteY201" fmla="*/ 195761 h 549662"/>
              <a:gd name="connsiteX202" fmla="*/ 149352 w 517518"/>
              <a:gd name="connsiteY202" fmla="*/ 164213 h 549662"/>
              <a:gd name="connsiteX203" fmla="*/ 148139 w 517518"/>
              <a:gd name="connsiteY203" fmla="*/ 163404 h 549662"/>
              <a:gd name="connsiteX204" fmla="*/ 136814 w 517518"/>
              <a:gd name="connsiteY204" fmla="*/ 163404 h 549662"/>
              <a:gd name="connsiteX205" fmla="*/ 121444 w 517518"/>
              <a:gd name="connsiteY205" fmla="*/ 148439 h 549662"/>
              <a:gd name="connsiteX206" fmla="*/ 121444 w 517518"/>
              <a:gd name="connsiteY206" fmla="*/ 126598 h 549662"/>
              <a:gd name="connsiteX207" fmla="*/ 136814 w 517518"/>
              <a:gd name="connsiteY207" fmla="*/ 111228 h 549662"/>
              <a:gd name="connsiteX208" fmla="*/ 147734 w 517518"/>
              <a:gd name="connsiteY208" fmla="*/ 111228 h 549662"/>
              <a:gd name="connsiteX209" fmla="*/ 148543 w 517518"/>
              <a:gd name="connsiteY209" fmla="*/ 110823 h 549662"/>
              <a:gd name="connsiteX210" fmla="*/ 161890 w 517518"/>
              <a:gd name="connsiteY210" fmla="*/ 78466 h 549662"/>
              <a:gd name="connsiteX211" fmla="*/ 161486 w 517518"/>
              <a:gd name="connsiteY211" fmla="*/ 77253 h 549662"/>
              <a:gd name="connsiteX212" fmla="*/ 154206 w 517518"/>
              <a:gd name="connsiteY212" fmla="*/ 69568 h 549662"/>
              <a:gd name="connsiteX213" fmla="*/ 154206 w 517518"/>
              <a:gd name="connsiteY213" fmla="*/ 48131 h 549662"/>
              <a:gd name="connsiteX214" fmla="*/ 169575 w 517518"/>
              <a:gd name="connsiteY214" fmla="*/ 32357 h 549662"/>
              <a:gd name="connsiteX215" fmla="*/ 191012 w 517518"/>
              <a:gd name="connsiteY215" fmla="*/ 32357 h 549662"/>
              <a:gd name="connsiteX216" fmla="*/ 198292 w 517518"/>
              <a:gd name="connsiteY216" fmla="*/ 40042 h 549662"/>
              <a:gd name="connsiteX217" fmla="*/ 199506 w 517518"/>
              <a:gd name="connsiteY217" fmla="*/ 40446 h 549662"/>
              <a:gd name="connsiteX218" fmla="*/ 232267 w 517518"/>
              <a:gd name="connsiteY218" fmla="*/ 26695 h 549662"/>
              <a:gd name="connsiteX219" fmla="*/ 232672 w 517518"/>
              <a:gd name="connsiteY219" fmla="*/ 25886 h 549662"/>
              <a:gd name="connsiteX220" fmla="*/ 232672 w 517518"/>
              <a:gd name="connsiteY220" fmla="*/ 15370 h 549662"/>
              <a:gd name="connsiteX221" fmla="*/ 248041 w 517518"/>
              <a:gd name="connsiteY221" fmla="*/ 0 h 549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517518" h="549662">
                <a:moveTo>
                  <a:pt x="417909" y="442913"/>
                </a:moveTo>
                <a:cubicBezTo>
                  <a:pt x="421878" y="442913"/>
                  <a:pt x="424656" y="446173"/>
                  <a:pt x="424656" y="450247"/>
                </a:cubicBezTo>
                <a:lnTo>
                  <a:pt x="424656" y="542328"/>
                </a:lnTo>
                <a:cubicBezTo>
                  <a:pt x="424656" y="545995"/>
                  <a:pt x="421878" y="549662"/>
                  <a:pt x="417909" y="549662"/>
                </a:cubicBezTo>
                <a:cubicBezTo>
                  <a:pt x="413940" y="549662"/>
                  <a:pt x="410765" y="545995"/>
                  <a:pt x="410765" y="542328"/>
                </a:cubicBezTo>
                <a:lnTo>
                  <a:pt x="410765" y="450247"/>
                </a:lnTo>
                <a:cubicBezTo>
                  <a:pt x="410765" y="446173"/>
                  <a:pt x="413940" y="442913"/>
                  <a:pt x="417909" y="442913"/>
                </a:cubicBezTo>
                <a:close/>
                <a:moveTo>
                  <a:pt x="98225" y="442913"/>
                </a:moveTo>
                <a:cubicBezTo>
                  <a:pt x="102194" y="442913"/>
                  <a:pt x="104972" y="446173"/>
                  <a:pt x="104972" y="450247"/>
                </a:cubicBezTo>
                <a:lnTo>
                  <a:pt x="104972" y="542328"/>
                </a:lnTo>
                <a:cubicBezTo>
                  <a:pt x="104972" y="545995"/>
                  <a:pt x="102194" y="549662"/>
                  <a:pt x="98225" y="549662"/>
                </a:cubicBezTo>
                <a:cubicBezTo>
                  <a:pt x="94256" y="549662"/>
                  <a:pt x="91081" y="545995"/>
                  <a:pt x="91081" y="542328"/>
                </a:cubicBezTo>
                <a:lnTo>
                  <a:pt x="91081" y="450247"/>
                </a:lnTo>
                <a:cubicBezTo>
                  <a:pt x="91081" y="446173"/>
                  <a:pt x="94256" y="442913"/>
                  <a:pt x="98225" y="442913"/>
                </a:cubicBezTo>
                <a:close/>
                <a:moveTo>
                  <a:pt x="226541" y="365372"/>
                </a:moveTo>
                <a:lnTo>
                  <a:pt x="231404" y="373852"/>
                </a:lnTo>
                <a:cubicBezTo>
                  <a:pt x="232620" y="376274"/>
                  <a:pt x="233835" y="378697"/>
                  <a:pt x="235051" y="381523"/>
                </a:cubicBezTo>
                <a:lnTo>
                  <a:pt x="282467" y="381523"/>
                </a:lnTo>
                <a:cubicBezTo>
                  <a:pt x="283682" y="378697"/>
                  <a:pt x="284898" y="376274"/>
                  <a:pt x="286114" y="373852"/>
                </a:cubicBezTo>
                <a:lnTo>
                  <a:pt x="290977" y="365372"/>
                </a:lnTo>
                <a:close/>
                <a:moveTo>
                  <a:pt x="196957" y="287040"/>
                </a:moveTo>
                <a:lnTo>
                  <a:pt x="159267" y="299557"/>
                </a:lnTo>
                <a:lnTo>
                  <a:pt x="159267" y="348414"/>
                </a:lnTo>
                <a:cubicBezTo>
                  <a:pt x="159267" y="349625"/>
                  <a:pt x="160888" y="350836"/>
                  <a:pt x="162509" y="350836"/>
                </a:cubicBezTo>
                <a:lnTo>
                  <a:pt x="244777" y="350836"/>
                </a:lnTo>
                <a:lnTo>
                  <a:pt x="233025" y="333878"/>
                </a:lnTo>
                <a:lnTo>
                  <a:pt x="200604" y="288251"/>
                </a:lnTo>
                <a:cubicBezTo>
                  <a:pt x="199793" y="287040"/>
                  <a:pt x="198578" y="286636"/>
                  <a:pt x="196957" y="287040"/>
                </a:cubicBezTo>
                <a:close/>
                <a:moveTo>
                  <a:pt x="322182" y="285424"/>
                </a:moveTo>
                <a:cubicBezTo>
                  <a:pt x="321372" y="285424"/>
                  <a:pt x="320561" y="285828"/>
                  <a:pt x="319751" y="286636"/>
                </a:cubicBezTo>
                <a:lnTo>
                  <a:pt x="273146" y="350836"/>
                </a:lnTo>
                <a:lnTo>
                  <a:pt x="355414" y="350836"/>
                </a:lnTo>
                <a:cubicBezTo>
                  <a:pt x="357035" y="350836"/>
                  <a:pt x="358250" y="349625"/>
                  <a:pt x="358250" y="348414"/>
                </a:cubicBezTo>
                <a:lnTo>
                  <a:pt x="358250" y="298345"/>
                </a:lnTo>
                <a:close/>
                <a:moveTo>
                  <a:pt x="325830" y="270485"/>
                </a:moveTo>
                <a:lnTo>
                  <a:pt x="327045" y="271292"/>
                </a:lnTo>
                <a:lnTo>
                  <a:pt x="495228" y="333474"/>
                </a:lnTo>
                <a:cubicBezTo>
                  <a:pt x="509413" y="339934"/>
                  <a:pt x="517518" y="350836"/>
                  <a:pt x="517518" y="363353"/>
                </a:cubicBezTo>
                <a:lnTo>
                  <a:pt x="517518" y="540611"/>
                </a:lnTo>
                <a:cubicBezTo>
                  <a:pt x="517518" y="544245"/>
                  <a:pt x="514276" y="547879"/>
                  <a:pt x="510223" y="547879"/>
                </a:cubicBezTo>
                <a:cubicBezTo>
                  <a:pt x="506576" y="547879"/>
                  <a:pt x="502928" y="544245"/>
                  <a:pt x="502928" y="540611"/>
                </a:cubicBezTo>
                <a:lnTo>
                  <a:pt x="502928" y="363353"/>
                </a:lnTo>
                <a:cubicBezTo>
                  <a:pt x="502928" y="354874"/>
                  <a:pt x="495634" y="349625"/>
                  <a:pt x="489555" y="346395"/>
                </a:cubicBezTo>
                <a:lnTo>
                  <a:pt x="372840" y="302787"/>
                </a:lnTo>
                <a:lnTo>
                  <a:pt x="372840" y="348414"/>
                </a:lnTo>
                <a:cubicBezTo>
                  <a:pt x="372840" y="357700"/>
                  <a:pt x="364735" y="365372"/>
                  <a:pt x="355414" y="365372"/>
                </a:cubicBezTo>
                <a:lnTo>
                  <a:pt x="307593" y="365372"/>
                </a:lnTo>
                <a:lnTo>
                  <a:pt x="298677" y="380716"/>
                </a:lnTo>
                <a:cubicBezTo>
                  <a:pt x="295435" y="386369"/>
                  <a:pt x="293814" y="393233"/>
                  <a:pt x="294624" y="400097"/>
                </a:cubicBezTo>
                <a:lnTo>
                  <a:pt x="311645" y="539400"/>
                </a:lnTo>
                <a:cubicBezTo>
                  <a:pt x="312051" y="543438"/>
                  <a:pt x="309214" y="547072"/>
                  <a:pt x="305567" y="547879"/>
                </a:cubicBezTo>
                <a:cubicBezTo>
                  <a:pt x="305161" y="547879"/>
                  <a:pt x="304756" y="547879"/>
                  <a:pt x="304351" y="547879"/>
                </a:cubicBezTo>
                <a:cubicBezTo>
                  <a:pt x="301109" y="547879"/>
                  <a:pt x="298272" y="545053"/>
                  <a:pt x="297461" y="541419"/>
                </a:cubicBezTo>
                <a:lnTo>
                  <a:pt x="280440" y="401712"/>
                </a:lnTo>
                <a:cubicBezTo>
                  <a:pt x="280035" y="399693"/>
                  <a:pt x="280035" y="398078"/>
                  <a:pt x="280035" y="395655"/>
                </a:cubicBezTo>
                <a:lnTo>
                  <a:pt x="237483" y="395655"/>
                </a:lnTo>
                <a:cubicBezTo>
                  <a:pt x="237483" y="398078"/>
                  <a:pt x="237483" y="399693"/>
                  <a:pt x="237077" y="401712"/>
                </a:cubicBezTo>
                <a:lnTo>
                  <a:pt x="220462" y="541419"/>
                </a:lnTo>
                <a:cubicBezTo>
                  <a:pt x="219651" y="545457"/>
                  <a:pt x="216004" y="547879"/>
                  <a:pt x="212357" y="547879"/>
                </a:cubicBezTo>
                <a:cubicBezTo>
                  <a:pt x="208304" y="547072"/>
                  <a:pt x="205872" y="543438"/>
                  <a:pt x="205872" y="539400"/>
                </a:cubicBezTo>
                <a:lnTo>
                  <a:pt x="222893" y="400097"/>
                </a:lnTo>
                <a:cubicBezTo>
                  <a:pt x="224109" y="393233"/>
                  <a:pt x="222488" y="386369"/>
                  <a:pt x="219246" y="380716"/>
                </a:cubicBezTo>
                <a:lnTo>
                  <a:pt x="209925" y="365372"/>
                </a:lnTo>
                <a:lnTo>
                  <a:pt x="162509" y="365372"/>
                </a:lnTo>
                <a:cubicBezTo>
                  <a:pt x="152783" y="365372"/>
                  <a:pt x="145083" y="357700"/>
                  <a:pt x="145083" y="348414"/>
                </a:cubicBezTo>
                <a:lnTo>
                  <a:pt x="145083" y="303594"/>
                </a:lnTo>
                <a:lnTo>
                  <a:pt x="27963" y="346395"/>
                </a:lnTo>
                <a:cubicBezTo>
                  <a:pt x="21074" y="348414"/>
                  <a:pt x="14589" y="358104"/>
                  <a:pt x="14589" y="365776"/>
                </a:cubicBezTo>
                <a:lnTo>
                  <a:pt x="14589" y="540611"/>
                </a:lnTo>
                <a:cubicBezTo>
                  <a:pt x="14589" y="544245"/>
                  <a:pt x="11347" y="547879"/>
                  <a:pt x="7295" y="547879"/>
                </a:cubicBezTo>
                <a:cubicBezTo>
                  <a:pt x="3647" y="547879"/>
                  <a:pt x="0" y="544245"/>
                  <a:pt x="0" y="540611"/>
                </a:cubicBezTo>
                <a:lnTo>
                  <a:pt x="0" y="365776"/>
                </a:lnTo>
                <a:cubicBezTo>
                  <a:pt x="0" y="352048"/>
                  <a:pt x="10942" y="337512"/>
                  <a:pt x="23100" y="332666"/>
                </a:cubicBezTo>
                <a:lnTo>
                  <a:pt x="193715" y="271292"/>
                </a:lnTo>
                <a:cubicBezTo>
                  <a:pt x="200199" y="270081"/>
                  <a:pt x="207088" y="272504"/>
                  <a:pt x="211141" y="278560"/>
                </a:cubicBezTo>
                <a:lnTo>
                  <a:pt x="244777" y="326206"/>
                </a:lnTo>
                <a:lnTo>
                  <a:pt x="256935" y="342761"/>
                </a:lnTo>
                <a:cubicBezTo>
                  <a:pt x="257340" y="343568"/>
                  <a:pt x="258556" y="343972"/>
                  <a:pt x="258962" y="343972"/>
                </a:cubicBezTo>
                <a:cubicBezTo>
                  <a:pt x="259367" y="343972"/>
                  <a:pt x="260177" y="343972"/>
                  <a:pt x="260583" y="343165"/>
                </a:cubicBezTo>
                <a:lnTo>
                  <a:pt x="307998" y="278560"/>
                </a:lnTo>
                <a:cubicBezTo>
                  <a:pt x="308403" y="277753"/>
                  <a:pt x="309214" y="277349"/>
                  <a:pt x="309619" y="276541"/>
                </a:cubicBezTo>
                <a:cubicBezTo>
                  <a:pt x="313672" y="271696"/>
                  <a:pt x="319751" y="269677"/>
                  <a:pt x="325830" y="270485"/>
                </a:cubicBezTo>
                <a:close/>
                <a:moveTo>
                  <a:pt x="258959" y="91369"/>
                </a:moveTo>
                <a:cubicBezTo>
                  <a:pt x="233456" y="91369"/>
                  <a:pt x="212810" y="112015"/>
                  <a:pt x="212810" y="137113"/>
                </a:cubicBezTo>
                <a:cubicBezTo>
                  <a:pt x="212810" y="162617"/>
                  <a:pt x="233456" y="183262"/>
                  <a:pt x="258959" y="183262"/>
                </a:cubicBezTo>
                <a:cubicBezTo>
                  <a:pt x="284057" y="183262"/>
                  <a:pt x="305108" y="162617"/>
                  <a:pt x="305108" y="137113"/>
                </a:cubicBezTo>
                <a:cubicBezTo>
                  <a:pt x="305108" y="112015"/>
                  <a:pt x="284057" y="91369"/>
                  <a:pt x="258959" y="91369"/>
                </a:cubicBezTo>
                <a:close/>
                <a:moveTo>
                  <a:pt x="258959" y="76796"/>
                </a:moveTo>
                <a:cubicBezTo>
                  <a:pt x="292154" y="76796"/>
                  <a:pt x="319276" y="103919"/>
                  <a:pt x="319276" y="137113"/>
                </a:cubicBezTo>
                <a:cubicBezTo>
                  <a:pt x="319276" y="170713"/>
                  <a:pt x="292154" y="197835"/>
                  <a:pt x="258959" y="197835"/>
                </a:cubicBezTo>
                <a:cubicBezTo>
                  <a:pt x="225360" y="197835"/>
                  <a:pt x="198237" y="170713"/>
                  <a:pt x="198237" y="137113"/>
                </a:cubicBezTo>
                <a:cubicBezTo>
                  <a:pt x="198237" y="103919"/>
                  <a:pt x="225360" y="76796"/>
                  <a:pt x="258959" y="76796"/>
                </a:cubicBezTo>
                <a:close/>
                <a:moveTo>
                  <a:pt x="248041" y="14156"/>
                </a:moveTo>
                <a:cubicBezTo>
                  <a:pt x="247233" y="14156"/>
                  <a:pt x="247233" y="14561"/>
                  <a:pt x="247233" y="15370"/>
                </a:cubicBezTo>
                <a:lnTo>
                  <a:pt x="247233" y="25886"/>
                </a:lnTo>
                <a:cubicBezTo>
                  <a:pt x="247233" y="32762"/>
                  <a:pt x="242379" y="38828"/>
                  <a:pt x="235503" y="40446"/>
                </a:cubicBezTo>
                <a:cubicBezTo>
                  <a:pt x="225391" y="42873"/>
                  <a:pt x="215684" y="46918"/>
                  <a:pt x="207191" y="52176"/>
                </a:cubicBezTo>
                <a:cubicBezTo>
                  <a:pt x="201124" y="56220"/>
                  <a:pt x="193439" y="55007"/>
                  <a:pt x="188181" y="50153"/>
                </a:cubicBezTo>
                <a:lnTo>
                  <a:pt x="180900" y="42873"/>
                </a:lnTo>
                <a:cubicBezTo>
                  <a:pt x="180496" y="42064"/>
                  <a:pt x="179687" y="42064"/>
                  <a:pt x="179282" y="42873"/>
                </a:cubicBezTo>
                <a:lnTo>
                  <a:pt x="163913" y="58243"/>
                </a:lnTo>
                <a:cubicBezTo>
                  <a:pt x="163913" y="58243"/>
                  <a:pt x="163913" y="59052"/>
                  <a:pt x="163913" y="59456"/>
                </a:cubicBezTo>
                <a:lnTo>
                  <a:pt x="172002" y="67141"/>
                </a:lnTo>
                <a:cubicBezTo>
                  <a:pt x="176856" y="72399"/>
                  <a:pt x="177665" y="79680"/>
                  <a:pt x="174024" y="85747"/>
                </a:cubicBezTo>
                <a:cubicBezTo>
                  <a:pt x="168766" y="94645"/>
                  <a:pt x="165126" y="103948"/>
                  <a:pt x="162699" y="114059"/>
                </a:cubicBezTo>
                <a:cubicBezTo>
                  <a:pt x="161082" y="120935"/>
                  <a:pt x="155015" y="125789"/>
                  <a:pt x="147734" y="125789"/>
                </a:cubicBezTo>
                <a:lnTo>
                  <a:pt x="136814" y="125789"/>
                </a:lnTo>
                <a:cubicBezTo>
                  <a:pt x="136005" y="125789"/>
                  <a:pt x="136005" y="125789"/>
                  <a:pt x="136005" y="126598"/>
                </a:cubicBezTo>
                <a:lnTo>
                  <a:pt x="136005" y="148439"/>
                </a:lnTo>
                <a:cubicBezTo>
                  <a:pt x="136005" y="148843"/>
                  <a:pt x="136005" y="149248"/>
                  <a:pt x="136814" y="149248"/>
                </a:cubicBezTo>
                <a:lnTo>
                  <a:pt x="148139" y="149248"/>
                </a:lnTo>
                <a:cubicBezTo>
                  <a:pt x="155419" y="149248"/>
                  <a:pt x="161486" y="154101"/>
                  <a:pt x="162699" y="160573"/>
                </a:cubicBezTo>
                <a:cubicBezTo>
                  <a:pt x="165126" y="170280"/>
                  <a:pt x="169575" y="179987"/>
                  <a:pt x="174429" y="188481"/>
                </a:cubicBezTo>
                <a:cubicBezTo>
                  <a:pt x="178069" y="194548"/>
                  <a:pt x="177260" y="201828"/>
                  <a:pt x="172002" y="207086"/>
                </a:cubicBezTo>
                <a:lnTo>
                  <a:pt x="163913" y="215175"/>
                </a:lnTo>
                <a:cubicBezTo>
                  <a:pt x="163913" y="215984"/>
                  <a:pt x="163913" y="216389"/>
                  <a:pt x="163913" y="216793"/>
                </a:cubicBezTo>
                <a:lnTo>
                  <a:pt x="179282" y="232163"/>
                </a:lnTo>
                <a:cubicBezTo>
                  <a:pt x="180091" y="232567"/>
                  <a:pt x="180496" y="232567"/>
                  <a:pt x="180900" y="232163"/>
                </a:cubicBezTo>
                <a:lnTo>
                  <a:pt x="189394" y="223669"/>
                </a:lnTo>
                <a:cubicBezTo>
                  <a:pt x="192630" y="220433"/>
                  <a:pt x="196270" y="218816"/>
                  <a:pt x="199910" y="218816"/>
                </a:cubicBezTo>
                <a:cubicBezTo>
                  <a:pt x="202741" y="218816"/>
                  <a:pt x="205573" y="220029"/>
                  <a:pt x="207999" y="221242"/>
                </a:cubicBezTo>
                <a:cubicBezTo>
                  <a:pt x="216493" y="226500"/>
                  <a:pt x="225796" y="230141"/>
                  <a:pt x="235503" y="232567"/>
                </a:cubicBezTo>
                <a:cubicBezTo>
                  <a:pt x="242379" y="234590"/>
                  <a:pt x="247233" y="240657"/>
                  <a:pt x="247233" y="247533"/>
                </a:cubicBezTo>
                <a:lnTo>
                  <a:pt x="247233" y="259666"/>
                </a:lnTo>
                <a:cubicBezTo>
                  <a:pt x="247233" y="260071"/>
                  <a:pt x="247233" y="260475"/>
                  <a:pt x="248041" y="260475"/>
                </a:cubicBezTo>
                <a:lnTo>
                  <a:pt x="269883" y="260475"/>
                </a:lnTo>
                <a:cubicBezTo>
                  <a:pt x="270287" y="260475"/>
                  <a:pt x="270691" y="260071"/>
                  <a:pt x="270691" y="259666"/>
                </a:cubicBezTo>
                <a:lnTo>
                  <a:pt x="270691" y="247533"/>
                </a:lnTo>
                <a:cubicBezTo>
                  <a:pt x="270691" y="240657"/>
                  <a:pt x="275141" y="234590"/>
                  <a:pt x="282421" y="232567"/>
                </a:cubicBezTo>
                <a:cubicBezTo>
                  <a:pt x="292128" y="230141"/>
                  <a:pt x="301431" y="226500"/>
                  <a:pt x="309925" y="221242"/>
                </a:cubicBezTo>
                <a:cubicBezTo>
                  <a:pt x="315587" y="217602"/>
                  <a:pt x="323272" y="218816"/>
                  <a:pt x="328126" y="223669"/>
                </a:cubicBezTo>
                <a:lnTo>
                  <a:pt x="336619" y="232163"/>
                </a:lnTo>
                <a:cubicBezTo>
                  <a:pt x="337024" y="232567"/>
                  <a:pt x="337833" y="232567"/>
                  <a:pt x="338237" y="232163"/>
                </a:cubicBezTo>
                <a:lnTo>
                  <a:pt x="353607" y="216793"/>
                </a:lnTo>
                <a:cubicBezTo>
                  <a:pt x="354011" y="216389"/>
                  <a:pt x="354011" y="215984"/>
                  <a:pt x="353607" y="215175"/>
                </a:cubicBezTo>
                <a:lnTo>
                  <a:pt x="345113" y="207086"/>
                </a:lnTo>
                <a:cubicBezTo>
                  <a:pt x="340259" y="201828"/>
                  <a:pt x="339046" y="194548"/>
                  <a:pt x="342686" y="188481"/>
                </a:cubicBezTo>
                <a:cubicBezTo>
                  <a:pt x="348349" y="179987"/>
                  <a:pt x="352393" y="170280"/>
                  <a:pt x="354820" y="160573"/>
                </a:cubicBezTo>
                <a:cubicBezTo>
                  <a:pt x="356438" y="154101"/>
                  <a:pt x="362101" y="149248"/>
                  <a:pt x="369381" y="149248"/>
                </a:cubicBezTo>
                <a:lnTo>
                  <a:pt x="381110" y="149248"/>
                </a:lnTo>
                <a:cubicBezTo>
                  <a:pt x="381515" y="149248"/>
                  <a:pt x="381919" y="148843"/>
                  <a:pt x="381919" y="148439"/>
                </a:cubicBezTo>
                <a:lnTo>
                  <a:pt x="381919" y="126598"/>
                </a:lnTo>
                <a:cubicBezTo>
                  <a:pt x="381919" y="125789"/>
                  <a:pt x="381515" y="125789"/>
                  <a:pt x="381110" y="125789"/>
                </a:cubicBezTo>
                <a:lnTo>
                  <a:pt x="369785" y="125789"/>
                </a:lnTo>
                <a:cubicBezTo>
                  <a:pt x="362909" y="125789"/>
                  <a:pt x="356842" y="120935"/>
                  <a:pt x="354820" y="114059"/>
                </a:cubicBezTo>
                <a:cubicBezTo>
                  <a:pt x="352798" y="103948"/>
                  <a:pt x="348753" y="94645"/>
                  <a:pt x="343495" y="85747"/>
                </a:cubicBezTo>
                <a:cubicBezTo>
                  <a:pt x="340259" y="79680"/>
                  <a:pt x="341068" y="72399"/>
                  <a:pt x="345922" y="67141"/>
                </a:cubicBezTo>
                <a:lnTo>
                  <a:pt x="353607" y="59456"/>
                </a:lnTo>
                <a:cubicBezTo>
                  <a:pt x="354011" y="59052"/>
                  <a:pt x="354011" y="58243"/>
                  <a:pt x="353607" y="58243"/>
                </a:cubicBezTo>
                <a:lnTo>
                  <a:pt x="338237" y="42873"/>
                </a:lnTo>
                <a:cubicBezTo>
                  <a:pt x="337833" y="42064"/>
                  <a:pt x="337428" y="42064"/>
                  <a:pt x="336619" y="42873"/>
                </a:cubicBezTo>
                <a:lnTo>
                  <a:pt x="329339" y="50153"/>
                </a:lnTo>
                <a:cubicBezTo>
                  <a:pt x="324485" y="55007"/>
                  <a:pt x="316396" y="56220"/>
                  <a:pt x="310734" y="52176"/>
                </a:cubicBezTo>
                <a:cubicBezTo>
                  <a:pt x="301835" y="46918"/>
                  <a:pt x="292128" y="42873"/>
                  <a:pt x="282421" y="40446"/>
                </a:cubicBezTo>
                <a:cubicBezTo>
                  <a:pt x="275141" y="38828"/>
                  <a:pt x="270691" y="32762"/>
                  <a:pt x="270691" y="25886"/>
                </a:cubicBezTo>
                <a:lnTo>
                  <a:pt x="270691" y="15370"/>
                </a:lnTo>
                <a:cubicBezTo>
                  <a:pt x="270691" y="14561"/>
                  <a:pt x="270287" y="14156"/>
                  <a:pt x="269883" y="14156"/>
                </a:cubicBezTo>
                <a:close/>
                <a:moveTo>
                  <a:pt x="248041" y="0"/>
                </a:moveTo>
                <a:lnTo>
                  <a:pt x="269883" y="0"/>
                </a:lnTo>
                <a:cubicBezTo>
                  <a:pt x="277972" y="0"/>
                  <a:pt x="284848" y="6876"/>
                  <a:pt x="284848" y="15370"/>
                </a:cubicBezTo>
                <a:lnTo>
                  <a:pt x="284848" y="25886"/>
                </a:lnTo>
                <a:cubicBezTo>
                  <a:pt x="284848" y="26290"/>
                  <a:pt x="285252" y="26290"/>
                  <a:pt x="285657" y="26695"/>
                </a:cubicBezTo>
                <a:cubicBezTo>
                  <a:pt x="296982" y="29526"/>
                  <a:pt x="307902" y="33975"/>
                  <a:pt x="318014" y="40446"/>
                </a:cubicBezTo>
                <a:cubicBezTo>
                  <a:pt x="318418" y="40446"/>
                  <a:pt x="318823" y="40446"/>
                  <a:pt x="319227" y="40042"/>
                </a:cubicBezTo>
                <a:lnTo>
                  <a:pt x="326912" y="32357"/>
                </a:lnTo>
                <a:cubicBezTo>
                  <a:pt x="332575" y="26695"/>
                  <a:pt x="342686" y="26695"/>
                  <a:pt x="348349" y="32357"/>
                </a:cubicBezTo>
                <a:lnTo>
                  <a:pt x="363314" y="48131"/>
                </a:lnTo>
                <a:cubicBezTo>
                  <a:pt x="369381" y="54198"/>
                  <a:pt x="369381" y="63905"/>
                  <a:pt x="363314" y="69568"/>
                </a:cubicBezTo>
                <a:lnTo>
                  <a:pt x="356034" y="77253"/>
                </a:lnTo>
                <a:cubicBezTo>
                  <a:pt x="355629" y="77657"/>
                  <a:pt x="355629" y="78062"/>
                  <a:pt x="356034" y="78466"/>
                </a:cubicBezTo>
                <a:cubicBezTo>
                  <a:pt x="362101" y="88173"/>
                  <a:pt x="366145" y="99094"/>
                  <a:pt x="368976" y="110823"/>
                </a:cubicBezTo>
                <a:cubicBezTo>
                  <a:pt x="368976" y="111228"/>
                  <a:pt x="369381" y="111228"/>
                  <a:pt x="369785" y="111228"/>
                </a:cubicBezTo>
                <a:lnTo>
                  <a:pt x="381110" y="111228"/>
                </a:lnTo>
                <a:cubicBezTo>
                  <a:pt x="389200" y="111228"/>
                  <a:pt x="396076" y="118104"/>
                  <a:pt x="396076" y="126598"/>
                </a:cubicBezTo>
                <a:lnTo>
                  <a:pt x="396076" y="148439"/>
                </a:lnTo>
                <a:cubicBezTo>
                  <a:pt x="396076" y="156932"/>
                  <a:pt x="389200" y="163404"/>
                  <a:pt x="381110" y="163404"/>
                </a:cubicBezTo>
                <a:lnTo>
                  <a:pt x="369381" y="163404"/>
                </a:lnTo>
                <a:cubicBezTo>
                  <a:pt x="368976" y="163404"/>
                  <a:pt x="368572" y="163808"/>
                  <a:pt x="368572" y="164213"/>
                </a:cubicBezTo>
                <a:cubicBezTo>
                  <a:pt x="365741" y="175133"/>
                  <a:pt x="360887" y="186054"/>
                  <a:pt x="354820" y="195761"/>
                </a:cubicBezTo>
                <a:cubicBezTo>
                  <a:pt x="354820" y="196166"/>
                  <a:pt x="354820" y="196570"/>
                  <a:pt x="355225" y="196974"/>
                </a:cubicBezTo>
                <a:lnTo>
                  <a:pt x="363314" y="205468"/>
                </a:lnTo>
                <a:cubicBezTo>
                  <a:pt x="369381" y="211131"/>
                  <a:pt x="369381" y="221242"/>
                  <a:pt x="363314" y="226905"/>
                </a:cubicBezTo>
                <a:lnTo>
                  <a:pt x="348349" y="242274"/>
                </a:lnTo>
                <a:cubicBezTo>
                  <a:pt x="342686" y="247937"/>
                  <a:pt x="332575" y="247937"/>
                  <a:pt x="326912" y="242274"/>
                </a:cubicBezTo>
                <a:lnTo>
                  <a:pt x="318014" y="233781"/>
                </a:lnTo>
                <a:cubicBezTo>
                  <a:pt x="317609" y="233376"/>
                  <a:pt x="317205" y="233376"/>
                  <a:pt x="317205" y="233376"/>
                </a:cubicBezTo>
                <a:cubicBezTo>
                  <a:pt x="307498" y="239443"/>
                  <a:pt x="296982" y="243892"/>
                  <a:pt x="285657" y="246724"/>
                </a:cubicBezTo>
                <a:cubicBezTo>
                  <a:pt x="285252" y="246724"/>
                  <a:pt x="284848" y="246724"/>
                  <a:pt x="284848" y="247533"/>
                </a:cubicBezTo>
                <a:lnTo>
                  <a:pt x="284848" y="259666"/>
                </a:lnTo>
                <a:cubicBezTo>
                  <a:pt x="284848" y="268160"/>
                  <a:pt x="277972" y="274632"/>
                  <a:pt x="269883" y="274632"/>
                </a:cubicBezTo>
                <a:lnTo>
                  <a:pt x="248041" y="274632"/>
                </a:lnTo>
                <a:cubicBezTo>
                  <a:pt x="239548" y="274632"/>
                  <a:pt x="232672" y="268160"/>
                  <a:pt x="232672" y="259666"/>
                </a:cubicBezTo>
                <a:lnTo>
                  <a:pt x="232672" y="247533"/>
                </a:lnTo>
                <a:cubicBezTo>
                  <a:pt x="232672" y="246724"/>
                  <a:pt x="232672" y="246724"/>
                  <a:pt x="232267" y="246724"/>
                </a:cubicBezTo>
                <a:cubicBezTo>
                  <a:pt x="220942" y="243892"/>
                  <a:pt x="210426" y="239443"/>
                  <a:pt x="200315" y="233376"/>
                </a:cubicBezTo>
                <a:cubicBezTo>
                  <a:pt x="199910" y="233376"/>
                  <a:pt x="199910" y="233376"/>
                  <a:pt x="199506" y="233781"/>
                </a:cubicBezTo>
                <a:lnTo>
                  <a:pt x="191012" y="242274"/>
                </a:lnTo>
                <a:cubicBezTo>
                  <a:pt x="185349" y="247937"/>
                  <a:pt x="175238" y="247937"/>
                  <a:pt x="169575" y="242274"/>
                </a:cubicBezTo>
                <a:lnTo>
                  <a:pt x="154206" y="226905"/>
                </a:lnTo>
                <a:cubicBezTo>
                  <a:pt x="148139" y="221242"/>
                  <a:pt x="148139" y="211131"/>
                  <a:pt x="154206" y="205468"/>
                </a:cubicBezTo>
                <a:lnTo>
                  <a:pt x="162699" y="196974"/>
                </a:lnTo>
                <a:cubicBezTo>
                  <a:pt x="162699" y="196570"/>
                  <a:pt x="162699" y="196166"/>
                  <a:pt x="162699" y="195761"/>
                </a:cubicBezTo>
                <a:cubicBezTo>
                  <a:pt x="156632" y="186054"/>
                  <a:pt x="151779" y="175133"/>
                  <a:pt x="149352" y="164213"/>
                </a:cubicBezTo>
                <a:cubicBezTo>
                  <a:pt x="149352" y="163808"/>
                  <a:pt x="148543" y="163404"/>
                  <a:pt x="148139" y="163404"/>
                </a:cubicBezTo>
                <a:lnTo>
                  <a:pt x="136814" y="163404"/>
                </a:lnTo>
                <a:cubicBezTo>
                  <a:pt x="128724" y="163404"/>
                  <a:pt x="121444" y="156932"/>
                  <a:pt x="121444" y="148439"/>
                </a:cubicBezTo>
                <a:lnTo>
                  <a:pt x="121444" y="126598"/>
                </a:lnTo>
                <a:cubicBezTo>
                  <a:pt x="121444" y="118104"/>
                  <a:pt x="128724" y="111228"/>
                  <a:pt x="136814" y="111228"/>
                </a:cubicBezTo>
                <a:lnTo>
                  <a:pt x="147734" y="111228"/>
                </a:lnTo>
                <a:cubicBezTo>
                  <a:pt x="148139" y="111228"/>
                  <a:pt x="148543" y="111228"/>
                  <a:pt x="148543" y="110823"/>
                </a:cubicBezTo>
                <a:cubicBezTo>
                  <a:pt x="151374" y="99094"/>
                  <a:pt x="155823" y="88173"/>
                  <a:pt x="161890" y="78466"/>
                </a:cubicBezTo>
                <a:cubicBezTo>
                  <a:pt x="161890" y="78062"/>
                  <a:pt x="161890" y="77657"/>
                  <a:pt x="161486" y="77253"/>
                </a:cubicBezTo>
                <a:lnTo>
                  <a:pt x="154206" y="69568"/>
                </a:lnTo>
                <a:cubicBezTo>
                  <a:pt x="148139" y="63905"/>
                  <a:pt x="148139" y="54198"/>
                  <a:pt x="154206" y="48131"/>
                </a:cubicBezTo>
                <a:lnTo>
                  <a:pt x="169575" y="32357"/>
                </a:lnTo>
                <a:cubicBezTo>
                  <a:pt x="175238" y="26695"/>
                  <a:pt x="185349" y="26695"/>
                  <a:pt x="191012" y="32357"/>
                </a:cubicBezTo>
                <a:lnTo>
                  <a:pt x="198292" y="40042"/>
                </a:lnTo>
                <a:cubicBezTo>
                  <a:pt x="198697" y="40446"/>
                  <a:pt x="199101" y="40446"/>
                  <a:pt x="199506" y="40446"/>
                </a:cubicBezTo>
                <a:cubicBezTo>
                  <a:pt x="209617" y="33975"/>
                  <a:pt x="220538" y="29526"/>
                  <a:pt x="232267" y="26695"/>
                </a:cubicBezTo>
                <a:cubicBezTo>
                  <a:pt x="232672" y="26290"/>
                  <a:pt x="232672" y="26290"/>
                  <a:pt x="232672" y="25886"/>
                </a:cubicBezTo>
                <a:lnTo>
                  <a:pt x="232672" y="15370"/>
                </a:lnTo>
                <a:cubicBezTo>
                  <a:pt x="232672" y="6876"/>
                  <a:pt x="239548" y="0"/>
                  <a:pt x="248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700">
              <a:latin typeface="+mj-lt"/>
            </a:endParaRPr>
          </a:p>
        </p:txBody>
      </p:sp>
      <p:sp>
        <p:nvSpPr>
          <p:cNvPr id="43" name="TextBox 22">
            <a:extLst>
              <a:ext uri="{FF2B5EF4-FFF2-40B4-BE49-F238E27FC236}">
                <a16:creationId xmlns:a16="http://schemas.microsoft.com/office/drawing/2014/main" id="{4450F573-3D19-7CC1-4154-7A6EF0F27EFB}"/>
              </a:ext>
            </a:extLst>
          </p:cNvPr>
          <p:cNvSpPr txBox="1"/>
          <p:nvPr/>
        </p:nvSpPr>
        <p:spPr>
          <a:xfrm>
            <a:off x="762000" y="4082333"/>
            <a:ext cx="2056944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spc="-15" dirty="0">
                <a:solidFill>
                  <a:schemeClr val="tx2"/>
                </a:solidFill>
                <a:latin typeface="+mj-lt"/>
                <a:cs typeface="Poppins" pitchFamily="2" charset="77"/>
              </a:rPr>
              <a:t>Licenses in Azure AD</a:t>
            </a:r>
          </a:p>
        </p:txBody>
      </p:sp>
      <p:sp>
        <p:nvSpPr>
          <p:cNvPr id="44" name="TextBox 23">
            <a:extLst>
              <a:ext uri="{FF2B5EF4-FFF2-40B4-BE49-F238E27FC236}">
                <a16:creationId xmlns:a16="http://schemas.microsoft.com/office/drawing/2014/main" id="{6ACF26B1-75CD-8730-9F60-ADB18391FE4F}"/>
              </a:ext>
            </a:extLst>
          </p:cNvPr>
          <p:cNvSpPr txBox="1"/>
          <p:nvPr/>
        </p:nvSpPr>
        <p:spPr>
          <a:xfrm>
            <a:off x="762000" y="4934718"/>
            <a:ext cx="2056945" cy="1248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pc="-10" dirty="0">
                <a:latin typeface="+mj-lt"/>
                <a:cs typeface="Poppins" pitchFamily="2" charset="77"/>
              </a:rPr>
              <a:t>Identify which licenses you want to keep an eye on. Ideally: all of them.</a:t>
            </a:r>
          </a:p>
        </p:txBody>
      </p:sp>
      <p:sp>
        <p:nvSpPr>
          <p:cNvPr id="45" name="Oval 14">
            <a:extLst>
              <a:ext uri="{FF2B5EF4-FFF2-40B4-BE49-F238E27FC236}">
                <a16:creationId xmlns:a16="http://schemas.microsoft.com/office/drawing/2014/main" id="{077FB750-366F-B425-0403-FC2059BC6B50}"/>
              </a:ext>
            </a:extLst>
          </p:cNvPr>
          <p:cNvSpPr/>
          <p:nvPr/>
        </p:nvSpPr>
        <p:spPr>
          <a:xfrm>
            <a:off x="3791279" y="3104157"/>
            <a:ext cx="1077205" cy="10772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+mj-lt"/>
            </a:endParaRPr>
          </a:p>
        </p:txBody>
      </p:sp>
      <p:sp>
        <p:nvSpPr>
          <p:cNvPr id="46" name="Freeform 17">
            <a:extLst>
              <a:ext uri="{FF2B5EF4-FFF2-40B4-BE49-F238E27FC236}">
                <a16:creationId xmlns:a16="http://schemas.microsoft.com/office/drawing/2014/main" id="{354C18A7-6D7E-2ED4-160F-07F548112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2084" y="3432024"/>
            <a:ext cx="615595" cy="421472"/>
          </a:xfrm>
          <a:custGeom>
            <a:avLst/>
            <a:gdLst>
              <a:gd name="connsiteX0" fmla="*/ 322162 w 555022"/>
              <a:gd name="connsiteY0" fmla="*/ 301823 h 380000"/>
              <a:gd name="connsiteX1" fmla="*/ 335357 w 555022"/>
              <a:gd name="connsiteY1" fmla="*/ 315018 h 380000"/>
              <a:gd name="connsiteX2" fmla="*/ 322162 w 555022"/>
              <a:gd name="connsiteY2" fmla="*/ 328213 h 380000"/>
              <a:gd name="connsiteX3" fmla="*/ 308967 w 555022"/>
              <a:gd name="connsiteY3" fmla="*/ 315018 h 380000"/>
              <a:gd name="connsiteX4" fmla="*/ 322162 w 555022"/>
              <a:gd name="connsiteY4" fmla="*/ 301823 h 380000"/>
              <a:gd name="connsiteX5" fmla="*/ 150006 w 555022"/>
              <a:gd name="connsiteY5" fmla="*/ 237382 h 380000"/>
              <a:gd name="connsiteX6" fmla="*/ 156898 w 555022"/>
              <a:gd name="connsiteY6" fmla="*/ 249502 h 380000"/>
              <a:gd name="connsiteX7" fmla="*/ 165006 w 555022"/>
              <a:gd name="connsiteY7" fmla="*/ 237382 h 380000"/>
              <a:gd name="connsiteX8" fmla="*/ 144330 w 555022"/>
              <a:gd name="connsiteY8" fmla="*/ 223241 h 380000"/>
              <a:gd name="connsiteX9" fmla="*/ 169061 w 555022"/>
              <a:gd name="connsiteY9" fmla="*/ 223241 h 380000"/>
              <a:gd name="connsiteX10" fmla="*/ 201494 w 555022"/>
              <a:gd name="connsiteY10" fmla="*/ 229705 h 380000"/>
              <a:gd name="connsiteX11" fmla="*/ 234333 w 555022"/>
              <a:gd name="connsiteY11" fmla="*/ 242230 h 380000"/>
              <a:gd name="connsiteX12" fmla="*/ 250956 w 555022"/>
              <a:gd name="connsiteY12" fmla="*/ 254755 h 380000"/>
              <a:gd name="connsiteX13" fmla="*/ 250145 w 555022"/>
              <a:gd name="connsiteY13" fmla="*/ 264855 h 380000"/>
              <a:gd name="connsiteX14" fmla="*/ 240009 w 555022"/>
              <a:gd name="connsiteY14" fmla="*/ 264047 h 380000"/>
              <a:gd name="connsiteX15" fmla="*/ 229063 w 555022"/>
              <a:gd name="connsiteY15" fmla="*/ 255563 h 380000"/>
              <a:gd name="connsiteX16" fmla="*/ 196224 w 555022"/>
              <a:gd name="connsiteY16" fmla="*/ 242634 h 380000"/>
              <a:gd name="connsiteX17" fmla="*/ 181223 w 555022"/>
              <a:gd name="connsiteY17" fmla="*/ 238594 h 380000"/>
              <a:gd name="connsiteX18" fmla="*/ 167034 w 555022"/>
              <a:gd name="connsiteY18" fmla="*/ 260411 h 380000"/>
              <a:gd name="connsiteX19" fmla="*/ 166628 w 555022"/>
              <a:gd name="connsiteY19" fmla="*/ 261219 h 380000"/>
              <a:gd name="connsiteX20" fmla="*/ 156898 w 555022"/>
              <a:gd name="connsiteY20" fmla="*/ 265663 h 380000"/>
              <a:gd name="connsiteX21" fmla="*/ 146762 w 555022"/>
              <a:gd name="connsiteY21" fmla="*/ 261219 h 380000"/>
              <a:gd name="connsiteX22" fmla="*/ 146762 w 555022"/>
              <a:gd name="connsiteY22" fmla="*/ 260411 h 380000"/>
              <a:gd name="connsiteX23" fmla="*/ 133789 w 555022"/>
              <a:gd name="connsiteY23" fmla="*/ 238594 h 380000"/>
              <a:gd name="connsiteX24" fmla="*/ 117572 w 555022"/>
              <a:gd name="connsiteY24" fmla="*/ 242634 h 380000"/>
              <a:gd name="connsiteX25" fmla="*/ 84733 w 555022"/>
              <a:gd name="connsiteY25" fmla="*/ 255563 h 380000"/>
              <a:gd name="connsiteX26" fmla="*/ 61624 w 555022"/>
              <a:gd name="connsiteY26" fmla="*/ 276167 h 380000"/>
              <a:gd name="connsiteX27" fmla="*/ 60002 w 555022"/>
              <a:gd name="connsiteY27" fmla="*/ 283036 h 380000"/>
              <a:gd name="connsiteX28" fmla="*/ 60002 w 555022"/>
              <a:gd name="connsiteY28" fmla="*/ 365859 h 380000"/>
              <a:gd name="connsiteX29" fmla="*/ 149195 w 555022"/>
              <a:gd name="connsiteY29" fmla="*/ 365859 h 380000"/>
              <a:gd name="connsiteX30" fmla="*/ 111896 w 555022"/>
              <a:gd name="connsiteY30" fmla="*/ 331518 h 380000"/>
              <a:gd name="connsiteX31" fmla="*/ 107031 w 555022"/>
              <a:gd name="connsiteY31" fmla="*/ 331518 h 380000"/>
              <a:gd name="connsiteX32" fmla="*/ 99734 w 555022"/>
              <a:gd name="connsiteY32" fmla="*/ 324246 h 380000"/>
              <a:gd name="connsiteX33" fmla="*/ 99734 w 555022"/>
              <a:gd name="connsiteY33" fmla="*/ 290308 h 380000"/>
              <a:gd name="connsiteX34" fmla="*/ 107031 w 555022"/>
              <a:gd name="connsiteY34" fmla="*/ 283440 h 380000"/>
              <a:gd name="connsiteX35" fmla="*/ 113923 w 555022"/>
              <a:gd name="connsiteY35" fmla="*/ 290308 h 380000"/>
              <a:gd name="connsiteX36" fmla="*/ 113923 w 555022"/>
              <a:gd name="connsiteY36" fmla="*/ 317377 h 380000"/>
              <a:gd name="connsiteX37" fmla="*/ 162979 w 555022"/>
              <a:gd name="connsiteY37" fmla="*/ 365859 h 380000"/>
              <a:gd name="connsiteX38" fmla="*/ 366095 w 555022"/>
              <a:gd name="connsiteY38" fmla="*/ 365859 h 380000"/>
              <a:gd name="connsiteX39" fmla="*/ 381501 w 555022"/>
              <a:gd name="connsiteY39" fmla="*/ 293136 h 380000"/>
              <a:gd name="connsiteX40" fmla="*/ 379474 w 555022"/>
              <a:gd name="connsiteY40" fmla="*/ 285864 h 380000"/>
              <a:gd name="connsiteX41" fmla="*/ 372582 w 555022"/>
              <a:gd name="connsiteY41" fmla="*/ 282632 h 380000"/>
              <a:gd name="connsiteX42" fmla="*/ 275281 w 555022"/>
              <a:gd name="connsiteY42" fmla="*/ 282228 h 380000"/>
              <a:gd name="connsiteX43" fmla="*/ 266362 w 555022"/>
              <a:gd name="connsiteY43" fmla="*/ 289500 h 380000"/>
              <a:gd name="connsiteX44" fmla="*/ 254605 w 555022"/>
              <a:gd name="connsiteY44" fmla="*/ 342426 h 380000"/>
              <a:gd name="connsiteX45" fmla="*/ 247712 w 555022"/>
              <a:gd name="connsiteY45" fmla="*/ 348083 h 380000"/>
              <a:gd name="connsiteX46" fmla="*/ 188926 w 555022"/>
              <a:gd name="connsiteY46" fmla="*/ 347679 h 380000"/>
              <a:gd name="connsiteX47" fmla="*/ 181629 w 555022"/>
              <a:gd name="connsiteY47" fmla="*/ 340406 h 380000"/>
              <a:gd name="connsiteX48" fmla="*/ 188926 w 555022"/>
              <a:gd name="connsiteY48" fmla="*/ 333538 h 380000"/>
              <a:gd name="connsiteX49" fmla="*/ 242442 w 555022"/>
              <a:gd name="connsiteY49" fmla="*/ 333942 h 380000"/>
              <a:gd name="connsiteX50" fmla="*/ 252172 w 555022"/>
              <a:gd name="connsiteY50" fmla="*/ 286268 h 380000"/>
              <a:gd name="connsiteX51" fmla="*/ 275281 w 555022"/>
              <a:gd name="connsiteY51" fmla="*/ 267683 h 380000"/>
              <a:gd name="connsiteX52" fmla="*/ 372582 w 555022"/>
              <a:gd name="connsiteY52" fmla="*/ 268087 h 380000"/>
              <a:gd name="connsiteX53" fmla="*/ 390826 w 555022"/>
              <a:gd name="connsiteY53" fmla="*/ 276976 h 380000"/>
              <a:gd name="connsiteX54" fmla="*/ 395286 w 555022"/>
              <a:gd name="connsiteY54" fmla="*/ 296368 h 380000"/>
              <a:gd name="connsiteX55" fmla="*/ 380691 w 555022"/>
              <a:gd name="connsiteY55" fmla="*/ 365859 h 380000"/>
              <a:gd name="connsiteX56" fmla="*/ 547724 w 555022"/>
              <a:gd name="connsiteY56" fmla="*/ 365859 h 380000"/>
              <a:gd name="connsiteX57" fmla="*/ 555022 w 555022"/>
              <a:gd name="connsiteY57" fmla="*/ 373132 h 380000"/>
              <a:gd name="connsiteX58" fmla="*/ 547724 w 555022"/>
              <a:gd name="connsiteY58" fmla="*/ 380000 h 380000"/>
              <a:gd name="connsiteX59" fmla="*/ 7298 w 555022"/>
              <a:gd name="connsiteY59" fmla="*/ 380000 h 380000"/>
              <a:gd name="connsiteX60" fmla="*/ 0 w 555022"/>
              <a:gd name="connsiteY60" fmla="*/ 373132 h 380000"/>
              <a:gd name="connsiteX61" fmla="*/ 7298 w 555022"/>
              <a:gd name="connsiteY61" fmla="*/ 365859 h 380000"/>
              <a:gd name="connsiteX62" fmla="*/ 45813 w 555022"/>
              <a:gd name="connsiteY62" fmla="*/ 365859 h 380000"/>
              <a:gd name="connsiteX63" fmla="*/ 45813 w 555022"/>
              <a:gd name="connsiteY63" fmla="*/ 283036 h 380000"/>
              <a:gd name="connsiteX64" fmla="*/ 49867 w 555022"/>
              <a:gd name="connsiteY64" fmla="*/ 268895 h 380000"/>
              <a:gd name="connsiteX65" fmla="*/ 79463 w 555022"/>
              <a:gd name="connsiteY65" fmla="*/ 242230 h 380000"/>
              <a:gd name="connsiteX66" fmla="*/ 112302 w 555022"/>
              <a:gd name="connsiteY66" fmla="*/ 229705 h 380000"/>
              <a:gd name="connsiteX67" fmla="*/ 144330 w 555022"/>
              <a:gd name="connsiteY67" fmla="*/ 223241 h 380000"/>
              <a:gd name="connsiteX68" fmla="*/ 318055 w 555022"/>
              <a:gd name="connsiteY68" fmla="*/ 146445 h 380000"/>
              <a:gd name="connsiteX69" fmla="*/ 497716 w 555022"/>
              <a:gd name="connsiteY69" fmla="*/ 146445 h 380000"/>
              <a:gd name="connsiteX70" fmla="*/ 505016 w 555022"/>
              <a:gd name="connsiteY70" fmla="*/ 153192 h 380000"/>
              <a:gd name="connsiteX71" fmla="*/ 497716 w 555022"/>
              <a:gd name="connsiteY71" fmla="*/ 160336 h 380000"/>
              <a:gd name="connsiteX72" fmla="*/ 318055 w 555022"/>
              <a:gd name="connsiteY72" fmla="*/ 160336 h 380000"/>
              <a:gd name="connsiteX73" fmla="*/ 310755 w 555022"/>
              <a:gd name="connsiteY73" fmla="*/ 153192 h 380000"/>
              <a:gd name="connsiteX74" fmla="*/ 318055 w 555022"/>
              <a:gd name="connsiteY74" fmla="*/ 146445 h 380000"/>
              <a:gd name="connsiteX75" fmla="*/ 155378 w 555022"/>
              <a:gd name="connsiteY75" fmla="*/ 117789 h 380000"/>
              <a:gd name="connsiteX76" fmla="*/ 121221 w 555022"/>
              <a:gd name="connsiteY76" fmla="*/ 152290 h 380000"/>
              <a:gd name="connsiteX77" fmla="*/ 155378 w 555022"/>
              <a:gd name="connsiteY77" fmla="*/ 186792 h 380000"/>
              <a:gd name="connsiteX78" fmla="*/ 189133 w 555022"/>
              <a:gd name="connsiteY78" fmla="*/ 152290 h 380000"/>
              <a:gd name="connsiteX79" fmla="*/ 155378 w 555022"/>
              <a:gd name="connsiteY79" fmla="*/ 117789 h 380000"/>
              <a:gd name="connsiteX80" fmla="*/ 318055 w 555022"/>
              <a:gd name="connsiteY80" fmla="*/ 112512 h 380000"/>
              <a:gd name="connsiteX81" fmla="*/ 497716 w 555022"/>
              <a:gd name="connsiteY81" fmla="*/ 112512 h 380000"/>
              <a:gd name="connsiteX82" fmla="*/ 505016 w 555022"/>
              <a:gd name="connsiteY82" fmla="*/ 119656 h 380000"/>
              <a:gd name="connsiteX83" fmla="*/ 497716 w 555022"/>
              <a:gd name="connsiteY83" fmla="*/ 126403 h 380000"/>
              <a:gd name="connsiteX84" fmla="*/ 318055 w 555022"/>
              <a:gd name="connsiteY84" fmla="*/ 126403 h 380000"/>
              <a:gd name="connsiteX85" fmla="*/ 310755 w 555022"/>
              <a:gd name="connsiteY85" fmla="*/ 119656 h 380000"/>
              <a:gd name="connsiteX86" fmla="*/ 318055 w 555022"/>
              <a:gd name="connsiteY86" fmla="*/ 112512 h 380000"/>
              <a:gd name="connsiteX87" fmla="*/ 155378 w 555022"/>
              <a:gd name="connsiteY87" fmla="*/ 103583 h 380000"/>
              <a:gd name="connsiteX88" fmla="*/ 203197 w 555022"/>
              <a:gd name="connsiteY88" fmla="*/ 152290 h 380000"/>
              <a:gd name="connsiteX89" fmla="*/ 155378 w 555022"/>
              <a:gd name="connsiteY89" fmla="*/ 201404 h 380000"/>
              <a:gd name="connsiteX90" fmla="*/ 107157 w 555022"/>
              <a:gd name="connsiteY90" fmla="*/ 152290 h 380000"/>
              <a:gd name="connsiteX91" fmla="*/ 155378 w 555022"/>
              <a:gd name="connsiteY91" fmla="*/ 103583 h 380000"/>
              <a:gd name="connsiteX92" fmla="*/ 318008 w 555022"/>
              <a:gd name="connsiteY92" fmla="*/ 82152 h 380000"/>
              <a:gd name="connsiteX93" fmla="*/ 431681 w 555022"/>
              <a:gd name="connsiteY93" fmla="*/ 82152 h 380000"/>
              <a:gd name="connsiteX94" fmla="*/ 438937 w 555022"/>
              <a:gd name="connsiteY94" fmla="*/ 89296 h 380000"/>
              <a:gd name="connsiteX95" fmla="*/ 431681 w 555022"/>
              <a:gd name="connsiteY95" fmla="*/ 96043 h 380000"/>
              <a:gd name="connsiteX96" fmla="*/ 318008 w 555022"/>
              <a:gd name="connsiteY96" fmla="*/ 96043 h 380000"/>
              <a:gd name="connsiteX97" fmla="*/ 310752 w 555022"/>
              <a:gd name="connsiteY97" fmla="*/ 89296 h 380000"/>
              <a:gd name="connsiteX98" fmla="*/ 318008 w 555022"/>
              <a:gd name="connsiteY98" fmla="*/ 82152 h 380000"/>
              <a:gd name="connsiteX99" fmla="*/ 318061 w 555022"/>
              <a:gd name="connsiteY99" fmla="*/ 32145 h 380000"/>
              <a:gd name="connsiteX100" fmla="*/ 383410 w 555022"/>
              <a:gd name="connsiteY100" fmla="*/ 32145 h 380000"/>
              <a:gd name="connsiteX101" fmla="*/ 390716 w 555022"/>
              <a:gd name="connsiteY101" fmla="*/ 38892 h 380000"/>
              <a:gd name="connsiteX102" fmla="*/ 383410 w 555022"/>
              <a:gd name="connsiteY102" fmla="*/ 46036 h 380000"/>
              <a:gd name="connsiteX103" fmla="*/ 318061 w 555022"/>
              <a:gd name="connsiteY103" fmla="*/ 46036 h 380000"/>
              <a:gd name="connsiteX104" fmla="*/ 310755 w 555022"/>
              <a:gd name="connsiteY104" fmla="*/ 38892 h 380000"/>
              <a:gd name="connsiteX105" fmla="*/ 318061 w 555022"/>
              <a:gd name="connsiteY105" fmla="*/ 32145 h 380000"/>
              <a:gd name="connsiteX106" fmla="*/ 284471 w 555022"/>
              <a:gd name="connsiteY106" fmla="*/ 14548 h 380000"/>
              <a:gd name="connsiteX107" fmla="*/ 277158 w 555022"/>
              <a:gd name="connsiteY107" fmla="*/ 21822 h 380000"/>
              <a:gd name="connsiteX108" fmla="*/ 277158 w 555022"/>
              <a:gd name="connsiteY108" fmla="*/ 170941 h 380000"/>
              <a:gd name="connsiteX109" fmla="*/ 284471 w 555022"/>
              <a:gd name="connsiteY109" fmla="*/ 178619 h 380000"/>
              <a:gd name="connsiteX110" fmla="*/ 302345 w 555022"/>
              <a:gd name="connsiteY110" fmla="*/ 178619 h 380000"/>
              <a:gd name="connsiteX111" fmla="*/ 309657 w 555022"/>
              <a:gd name="connsiteY111" fmla="*/ 185489 h 380000"/>
              <a:gd name="connsiteX112" fmla="*/ 309657 w 555022"/>
              <a:gd name="connsiteY112" fmla="*/ 205291 h 380000"/>
              <a:gd name="connsiteX113" fmla="*/ 354343 w 555022"/>
              <a:gd name="connsiteY113" fmla="*/ 179024 h 380000"/>
              <a:gd name="connsiteX114" fmla="*/ 357999 w 555022"/>
              <a:gd name="connsiteY114" fmla="*/ 178619 h 380000"/>
              <a:gd name="connsiteX115" fmla="*/ 533491 w 555022"/>
              <a:gd name="connsiteY115" fmla="*/ 178619 h 380000"/>
              <a:gd name="connsiteX116" fmla="*/ 540804 w 555022"/>
              <a:gd name="connsiteY116" fmla="*/ 170941 h 380000"/>
              <a:gd name="connsiteX117" fmla="*/ 540804 w 555022"/>
              <a:gd name="connsiteY117" fmla="*/ 21822 h 380000"/>
              <a:gd name="connsiteX118" fmla="*/ 533491 w 555022"/>
              <a:gd name="connsiteY118" fmla="*/ 14548 h 380000"/>
              <a:gd name="connsiteX119" fmla="*/ 284471 w 555022"/>
              <a:gd name="connsiteY119" fmla="*/ 0 h 380000"/>
              <a:gd name="connsiteX120" fmla="*/ 533491 w 555022"/>
              <a:gd name="connsiteY120" fmla="*/ 0 h 380000"/>
              <a:gd name="connsiteX121" fmla="*/ 555022 w 555022"/>
              <a:gd name="connsiteY121" fmla="*/ 21822 h 380000"/>
              <a:gd name="connsiteX122" fmla="*/ 555022 w 555022"/>
              <a:gd name="connsiteY122" fmla="*/ 170941 h 380000"/>
              <a:gd name="connsiteX123" fmla="*/ 533491 w 555022"/>
              <a:gd name="connsiteY123" fmla="*/ 192359 h 380000"/>
              <a:gd name="connsiteX124" fmla="*/ 359624 w 555022"/>
              <a:gd name="connsiteY124" fmla="*/ 192359 h 380000"/>
              <a:gd name="connsiteX125" fmla="*/ 314126 w 555022"/>
              <a:gd name="connsiteY125" fmla="*/ 219435 h 380000"/>
              <a:gd name="connsiteX126" fmla="*/ 307626 w 555022"/>
              <a:gd name="connsiteY126" fmla="*/ 221052 h 380000"/>
              <a:gd name="connsiteX127" fmla="*/ 301532 w 555022"/>
              <a:gd name="connsiteY127" fmla="*/ 219435 h 380000"/>
              <a:gd name="connsiteX128" fmla="*/ 295439 w 555022"/>
              <a:gd name="connsiteY128" fmla="*/ 208928 h 380000"/>
              <a:gd name="connsiteX129" fmla="*/ 295439 w 555022"/>
              <a:gd name="connsiteY129" fmla="*/ 192359 h 380000"/>
              <a:gd name="connsiteX130" fmla="*/ 284471 w 555022"/>
              <a:gd name="connsiteY130" fmla="*/ 192359 h 380000"/>
              <a:gd name="connsiteX131" fmla="*/ 262534 w 555022"/>
              <a:gd name="connsiteY131" fmla="*/ 170941 h 380000"/>
              <a:gd name="connsiteX132" fmla="*/ 262534 w 555022"/>
              <a:gd name="connsiteY132" fmla="*/ 21822 h 380000"/>
              <a:gd name="connsiteX133" fmla="*/ 284471 w 555022"/>
              <a:gd name="connsiteY133" fmla="*/ 0 h 3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555022" h="380000">
                <a:moveTo>
                  <a:pt x="322162" y="301823"/>
                </a:moveTo>
                <a:cubicBezTo>
                  <a:pt x="329359" y="301823"/>
                  <a:pt x="335357" y="307821"/>
                  <a:pt x="335357" y="315018"/>
                </a:cubicBezTo>
                <a:cubicBezTo>
                  <a:pt x="335357" y="322216"/>
                  <a:pt x="329359" y="328213"/>
                  <a:pt x="322162" y="328213"/>
                </a:cubicBezTo>
                <a:cubicBezTo>
                  <a:pt x="314965" y="328213"/>
                  <a:pt x="308967" y="322216"/>
                  <a:pt x="308967" y="315018"/>
                </a:cubicBezTo>
                <a:cubicBezTo>
                  <a:pt x="308967" y="307821"/>
                  <a:pt x="314965" y="301823"/>
                  <a:pt x="322162" y="301823"/>
                </a:cubicBezTo>
                <a:close/>
                <a:moveTo>
                  <a:pt x="150006" y="237382"/>
                </a:moveTo>
                <a:lnTo>
                  <a:pt x="156898" y="249502"/>
                </a:lnTo>
                <a:lnTo>
                  <a:pt x="165006" y="237382"/>
                </a:lnTo>
                <a:close/>
                <a:moveTo>
                  <a:pt x="144330" y="223241"/>
                </a:moveTo>
                <a:lnTo>
                  <a:pt x="169061" y="223241"/>
                </a:lnTo>
                <a:cubicBezTo>
                  <a:pt x="180412" y="223241"/>
                  <a:pt x="191359" y="225261"/>
                  <a:pt x="201494" y="229705"/>
                </a:cubicBezTo>
                <a:lnTo>
                  <a:pt x="234333" y="242230"/>
                </a:lnTo>
                <a:cubicBezTo>
                  <a:pt x="240820" y="245058"/>
                  <a:pt x="246496" y="249502"/>
                  <a:pt x="250956" y="254755"/>
                </a:cubicBezTo>
                <a:cubicBezTo>
                  <a:pt x="253388" y="257987"/>
                  <a:pt x="253388" y="262431"/>
                  <a:pt x="250145" y="264855"/>
                </a:cubicBezTo>
                <a:cubicBezTo>
                  <a:pt x="247307" y="267683"/>
                  <a:pt x="242442" y="266875"/>
                  <a:pt x="240009" y="264047"/>
                </a:cubicBezTo>
                <a:cubicBezTo>
                  <a:pt x="237171" y="260411"/>
                  <a:pt x="233117" y="257583"/>
                  <a:pt x="229063" y="255563"/>
                </a:cubicBezTo>
                <a:lnTo>
                  <a:pt x="196224" y="242634"/>
                </a:lnTo>
                <a:cubicBezTo>
                  <a:pt x="191359" y="241018"/>
                  <a:pt x="186494" y="239402"/>
                  <a:pt x="181223" y="238594"/>
                </a:cubicBezTo>
                <a:lnTo>
                  <a:pt x="167034" y="260411"/>
                </a:lnTo>
                <a:cubicBezTo>
                  <a:pt x="166628" y="260815"/>
                  <a:pt x="166628" y="260815"/>
                  <a:pt x="166628" y="261219"/>
                </a:cubicBezTo>
                <a:cubicBezTo>
                  <a:pt x="164196" y="264047"/>
                  <a:pt x="160547" y="265663"/>
                  <a:pt x="156898" y="265663"/>
                </a:cubicBezTo>
                <a:cubicBezTo>
                  <a:pt x="152844" y="265663"/>
                  <a:pt x="149600" y="264047"/>
                  <a:pt x="146762" y="261219"/>
                </a:cubicBezTo>
                <a:cubicBezTo>
                  <a:pt x="146762" y="260815"/>
                  <a:pt x="146762" y="260411"/>
                  <a:pt x="146762" y="260411"/>
                </a:cubicBezTo>
                <a:lnTo>
                  <a:pt x="133789" y="238594"/>
                </a:lnTo>
                <a:cubicBezTo>
                  <a:pt x="128519" y="239402"/>
                  <a:pt x="122843" y="240614"/>
                  <a:pt x="117572" y="242634"/>
                </a:cubicBezTo>
                <a:lnTo>
                  <a:pt x="84733" y="255563"/>
                </a:lnTo>
                <a:cubicBezTo>
                  <a:pt x="75408" y="259603"/>
                  <a:pt x="69327" y="265259"/>
                  <a:pt x="61624" y="276167"/>
                </a:cubicBezTo>
                <a:cubicBezTo>
                  <a:pt x="60408" y="278592"/>
                  <a:pt x="60002" y="281016"/>
                  <a:pt x="60002" y="283036"/>
                </a:cubicBezTo>
                <a:lnTo>
                  <a:pt x="60002" y="365859"/>
                </a:lnTo>
                <a:lnTo>
                  <a:pt x="149195" y="365859"/>
                </a:lnTo>
                <a:cubicBezTo>
                  <a:pt x="147573" y="346871"/>
                  <a:pt x="131356" y="331518"/>
                  <a:pt x="111896" y="331518"/>
                </a:cubicBezTo>
                <a:lnTo>
                  <a:pt x="107031" y="331518"/>
                </a:lnTo>
                <a:cubicBezTo>
                  <a:pt x="102977" y="331518"/>
                  <a:pt x="99734" y="327882"/>
                  <a:pt x="99734" y="324246"/>
                </a:cubicBezTo>
                <a:lnTo>
                  <a:pt x="99734" y="290308"/>
                </a:lnTo>
                <a:cubicBezTo>
                  <a:pt x="99734" y="286268"/>
                  <a:pt x="102977" y="283440"/>
                  <a:pt x="107031" y="283440"/>
                </a:cubicBezTo>
                <a:cubicBezTo>
                  <a:pt x="111085" y="283440"/>
                  <a:pt x="113923" y="286268"/>
                  <a:pt x="113923" y="290308"/>
                </a:cubicBezTo>
                <a:lnTo>
                  <a:pt x="113923" y="317377"/>
                </a:lnTo>
                <a:cubicBezTo>
                  <a:pt x="140681" y="318589"/>
                  <a:pt x="161763" y="339598"/>
                  <a:pt x="162979" y="365859"/>
                </a:cubicBezTo>
                <a:lnTo>
                  <a:pt x="366095" y="365859"/>
                </a:lnTo>
                <a:lnTo>
                  <a:pt x="381501" y="293136"/>
                </a:lnTo>
                <a:cubicBezTo>
                  <a:pt x="381907" y="290712"/>
                  <a:pt x="381501" y="288288"/>
                  <a:pt x="379474" y="285864"/>
                </a:cubicBezTo>
                <a:cubicBezTo>
                  <a:pt x="378258" y="283844"/>
                  <a:pt x="375420" y="282632"/>
                  <a:pt x="372582" y="282632"/>
                </a:cubicBezTo>
                <a:lnTo>
                  <a:pt x="275281" y="282228"/>
                </a:lnTo>
                <a:cubicBezTo>
                  <a:pt x="270821" y="282228"/>
                  <a:pt x="267173" y="285056"/>
                  <a:pt x="266362" y="289500"/>
                </a:cubicBezTo>
                <a:lnTo>
                  <a:pt x="254605" y="342426"/>
                </a:lnTo>
                <a:cubicBezTo>
                  <a:pt x="254199" y="345659"/>
                  <a:pt x="251361" y="348487"/>
                  <a:pt x="247712" y="348083"/>
                </a:cubicBezTo>
                <a:lnTo>
                  <a:pt x="188926" y="347679"/>
                </a:lnTo>
                <a:cubicBezTo>
                  <a:pt x="184467" y="347679"/>
                  <a:pt x="181629" y="344447"/>
                  <a:pt x="181629" y="340406"/>
                </a:cubicBezTo>
                <a:cubicBezTo>
                  <a:pt x="181629" y="336366"/>
                  <a:pt x="184467" y="333538"/>
                  <a:pt x="188926" y="333538"/>
                </a:cubicBezTo>
                <a:lnTo>
                  <a:pt x="242442" y="333942"/>
                </a:lnTo>
                <a:lnTo>
                  <a:pt x="252172" y="286268"/>
                </a:lnTo>
                <a:cubicBezTo>
                  <a:pt x="254605" y="275763"/>
                  <a:pt x="264335" y="267683"/>
                  <a:pt x="275281" y="267683"/>
                </a:cubicBezTo>
                <a:lnTo>
                  <a:pt x="372582" y="268087"/>
                </a:lnTo>
                <a:cubicBezTo>
                  <a:pt x="379880" y="268087"/>
                  <a:pt x="386366" y="271319"/>
                  <a:pt x="390826" y="276976"/>
                </a:cubicBezTo>
                <a:cubicBezTo>
                  <a:pt x="395286" y="282228"/>
                  <a:pt x="396907" y="289500"/>
                  <a:pt x="395286" y="296368"/>
                </a:cubicBezTo>
                <a:lnTo>
                  <a:pt x="380691" y="365859"/>
                </a:lnTo>
                <a:lnTo>
                  <a:pt x="547724" y="365859"/>
                </a:lnTo>
                <a:cubicBezTo>
                  <a:pt x="551778" y="365859"/>
                  <a:pt x="555022" y="369092"/>
                  <a:pt x="555022" y="373132"/>
                </a:cubicBezTo>
                <a:cubicBezTo>
                  <a:pt x="555022" y="377172"/>
                  <a:pt x="551778" y="380000"/>
                  <a:pt x="547724" y="380000"/>
                </a:cubicBezTo>
                <a:lnTo>
                  <a:pt x="7298" y="380000"/>
                </a:lnTo>
                <a:cubicBezTo>
                  <a:pt x="3649" y="380000"/>
                  <a:pt x="0" y="377172"/>
                  <a:pt x="0" y="373132"/>
                </a:cubicBezTo>
                <a:cubicBezTo>
                  <a:pt x="0" y="369092"/>
                  <a:pt x="3649" y="365859"/>
                  <a:pt x="7298" y="365859"/>
                </a:cubicBezTo>
                <a:lnTo>
                  <a:pt x="45813" y="365859"/>
                </a:lnTo>
                <a:lnTo>
                  <a:pt x="45813" y="283036"/>
                </a:lnTo>
                <a:cubicBezTo>
                  <a:pt x="45813" y="278188"/>
                  <a:pt x="47434" y="272935"/>
                  <a:pt x="49867" y="268895"/>
                </a:cubicBezTo>
                <a:cubicBezTo>
                  <a:pt x="57570" y="257179"/>
                  <a:pt x="65273" y="248290"/>
                  <a:pt x="79463" y="242230"/>
                </a:cubicBezTo>
                <a:lnTo>
                  <a:pt x="112302" y="229705"/>
                </a:lnTo>
                <a:cubicBezTo>
                  <a:pt x="122437" y="225261"/>
                  <a:pt x="133384" y="223241"/>
                  <a:pt x="144330" y="223241"/>
                </a:cubicBezTo>
                <a:close/>
                <a:moveTo>
                  <a:pt x="318055" y="146445"/>
                </a:moveTo>
                <a:lnTo>
                  <a:pt x="497716" y="146445"/>
                </a:lnTo>
                <a:cubicBezTo>
                  <a:pt x="501772" y="146445"/>
                  <a:pt x="505016" y="149620"/>
                  <a:pt x="505016" y="153192"/>
                </a:cubicBezTo>
                <a:cubicBezTo>
                  <a:pt x="505016" y="157161"/>
                  <a:pt x="501772" y="160336"/>
                  <a:pt x="497716" y="160336"/>
                </a:cubicBezTo>
                <a:lnTo>
                  <a:pt x="318055" y="160336"/>
                </a:lnTo>
                <a:cubicBezTo>
                  <a:pt x="314405" y="160336"/>
                  <a:pt x="310755" y="157161"/>
                  <a:pt x="310755" y="153192"/>
                </a:cubicBezTo>
                <a:cubicBezTo>
                  <a:pt x="310755" y="149620"/>
                  <a:pt x="314405" y="146445"/>
                  <a:pt x="318055" y="146445"/>
                </a:cubicBezTo>
                <a:close/>
                <a:moveTo>
                  <a:pt x="155378" y="117789"/>
                </a:moveTo>
                <a:cubicBezTo>
                  <a:pt x="136491" y="117789"/>
                  <a:pt x="121221" y="133619"/>
                  <a:pt x="121221" y="152290"/>
                </a:cubicBezTo>
                <a:cubicBezTo>
                  <a:pt x="121221" y="171368"/>
                  <a:pt x="136491" y="186792"/>
                  <a:pt x="155378" y="186792"/>
                </a:cubicBezTo>
                <a:cubicBezTo>
                  <a:pt x="173863" y="186792"/>
                  <a:pt x="189133" y="171368"/>
                  <a:pt x="189133" y="152290"/>
                </a:cubicBezTo>
                <a:cubicBezTo>
                  <a:pt x="189133" y="133619"/>
                  <a:pt x="173863" y="117789"/>
                  <a:pt x="155378" y="117789"/>
                </a:cubicBezTo>
                <a:close/>
                <a:moveTo>
                  <a:pt x="318055" y="112512"/>
                </a:moveTo>
                <a:lnTo>
                  <a:pt x="497716" y="112512"/>
                </a:lnTo>
                <a:cubicBezTo>
                  <a:pt x="501772" y="112512"/>
                  <a:pt x="505016" y="115687"/>
                  <a:pt x="505016" y="119656"/>
                </a:cubicBezTo>
                <a:cubicBezTo>
                  <a:pt x="505016" y="123625"/>
                  <a:pt x="501772" y="126403"/>
                  <a:pt x="497716" y="126403"/>
                </a:cubicBezTo>
                <a:lnTo>
                  <a:pt x="318055" y="126403"/>
                </a:lnTo>
                <a:cubicBezTo>
                  <a:pt x="314405" y="126403"/>
                  <a:pt x="310755" y="123625"/>
                  <a:pt x="310755" y="119656"/>
                </a:cubicBezTo>
                <a:cubicBezTo>
                  <a:pt x="310755" y="115687"/>
                  <a:pt x="314405" y="112512"/>
                  <a:pt x="318055" y="112512"/>
                </a:cubicBezTo>
                <a:close/>
                <a:moveTo>
                  <a:pt x="155378" y="103583"/>
                </a:moveTo>
                <a:cubicBezTo>
                  <a:pt x="181900" y="103583"/>
                  <a:pt x="203197" y="125501"/>
                  <a:pt x="203197" y="152290"/>
                </a:cubicBezTo>
                <a:cubicBezTo>
                  <a:pt x="203197" y="179486"/>
                  <a:pt x="181900" y="201404"/>
                  <a:pt x="155378" y="201404"/>
                </a:cubicBezTo>
                <a:cubicBezTo>
                  <a:pt x="128856" y="201404"/>
                  <a:pt x="107157" y="179486"/>
                  <a:pt x="107157" y="152290"/>
                </a:cubicBezTo>
                <a:cubicBezTo>
                  <a:pt x="107157" y="125501"/>
                  <a:pt x="128856" y="103583"/>
                  <a:pt x="155378" y="103583"/>
                </a:cubicBezTo>
                <a:close/>
                <a:moveTo>
                  <a:pt x="318008" y="82152"/>
                </a:moveTo>
                <a:lnTo>
                  <a:pt x="431681" y="82152"/>
                </a:lnTo>
                <a:cubicBezTo>
                  <a:pt x="435712" y="82152"/>
                  <a:pt x="438937" y="85327"/>
                  <a:pt x="438937" y="89296"/>
                </a:cubicBezTo>
                <a:cubicBezTo>
                  <a:pt x="438937" y="92868"/>
                  <a:pt x="435712" y="96043"/>
                  <a:pt x="431681" y="96043"/>
                </a:cubicBezTo>
                <a:lnTo>
                  <a:pt x="318008" y="96043"/>
                </a:lnTo>
                <a:cubicBezTo>
                  <a:pt x="314380" y="96043"/>
                  <a:pt x="310752" y="92868"/>
                  <a:pt x="310752" y="89296"/>
                </a:cubicBezTo>
                <a:cubicBezTo>
                  <a:pt x="310752" y="85327"/>
                  <a:pt x="314380" y="82152"/>
                  <a:pt x="318008" y="82152"/>
                </a:cubicBezTo>
                <a:close/>
                <a:moveTo>
                  <a:pt x="318061" y="32145"/>
                </a:moveTo>
                <a:lnTo>
                  <a:pt x="383410" y="32145"/>
                </a:lnTo>
                <a:cubicBezTo>
                  <a:pt x="387469" y="32145"/>
                  <a:pt x="390716" y="34923"/>
                  <a:pt x="390716" y="38892"/>
                </a:cubicBezTo>
                <a:cubicBezTo>
                  <a:pt x="390716" y="42861"/>
                  <a:pt x="387469" y="46036"/>
                  <a:pt x="383410" y="46036"/>
                </a:cubicBezTo>
                <a:lnTo>
                  <a:pt x="318061" y="46036"/>
                </a:lnTo>
                <a:cubicBezTo>
                  <a:pt x="314408" y="46036"/>
                  <a:pt x="310755" y="42861"/>
                  <a:pt x="310755" y="38892"/>
                </a:cubicBezTo>
                <a:cubicBezTo>
                  <a:pt x="310755" y="34923"/>
                  <a:pt x="314408" y="32145"/>
                  <a:pt x="318061" y="32145"/>
                </a:cubicBezTo>
                <a:close/>
                <a:moveTo>
                  <a:pt x="284471" y="14548"/>
                </a:moveTo>
                <a:cubicBezTo>
                  <a:pt x="280408" y="14548"/>
                  <a:pt x="277158" y="17781"/>
                  <a:pt x="277158" y="21822"/>
                </a:cubicBezTo>
                <a:lnTo>
                  <a:pt x="277158" y="170941"/>
                </a:lnTo>
                <a:cubicBezTo>
                  <a:pt x="277158" y="174982"/>
                  <a:pt x="280408" y="178619"/>
                  <a:pt x="284471" y="178619"/>
                </a:cubicBezTo>
                <a:lnTo>
                  <a:pt x="302345" y="178619"/>
                </a:lnTo>
                <a:cubicBezTo>
                  <a:pt x="306407" y="178619"/>
                  <a:pt x="309657" y="181448"/>
                  <a:pt x="309657" y="185489"/>
                </a:cubicBezTo>
                <a:lnTo>
                  <a:pt x="309657" y="205291"/>
                </a:lnTo>
                <a:lnTo>
                  <a:pt x="354343" y="179024"/>
                </a:lnTo>
                <a:cubicBezTo>
                  <a:pt x="355155" y="178619"/>
                  <a:pt x="356780" y="178619"/>
                  <a:pt x="357999" y="178619"/>
                </a:cubicBezTo>
                <a:lnTo>
                  <a:pt x="533491" y="178619"/>
                </a:lnTo>
                <a:cubicBezTo>
                  <a:pt x="537148" y="178619"/>
                  <a:pt x="540804" y="174982"/>
                  <a:pt x="540804" y="170941"/>
                </a:cubicBezTo>
                <a:lnTo>
                  <a:pt x="540804" y="21822"/>
                </a:lnTo>
                <a:cubicBezTo>
                  <a:pt x="540804" y="17781"/>
                  <a:pt x="537148" y="14548"/>
                  <a:pt x="533491" y="14548"/>
                </a:cubicBezTo>
                <a:close/>
                <a:moveTo>
                  <a:pt x="284471" y="0"/>
                </a:moveTo>
                <a:lnTo>
                  <a:pt x="533491" y="0"/>
                </a:lnTo>
                <a:cubicBezTo>
                  <a:pt x="545272" y="0"/>
                  <a:pt x="555022" y="9699"/>
                  <a:pt x="555022" y="21822"/>
                </a:cubicBezTo>
                <a:lnTo>
                  <a:pt x="555022" y="170941"/>
                </a:lnTo>
                <a:cubicBezTo>
                  <a:pt x="555022" y="182661"/>
                  <a:pt x="545272" y="192359"/>
                  <a:pt x="533491" y="192359"/>
                </a:cubicBezTo>
                <a:lnTo>
                  <a:pt x="359624" y="192359"/>
                </a:lnTo>
                <a:lnTo>
                  <a:pt x="314126" y="219435"/>
                </a:lnTo>
                <a:cubicBezTo>
                  <a:pt x="312501" y="220648"/>
                  <a:pt x="310063" y="221052"/>
                  <a:pt x="307626" y="221052"/>
                </a:cubicBezTo>
                <a:cubicBezTo>
                  <a:pt x="305595" y="221052"/>
                  <a:pt x="303564" y="220648"/>
                  <a:pt x="301532" y="219435"/>
                </a:cubicBezTo>
                <a:cubicBezTo>
                  <a:pt x="297876" y="217415"/>
                  <a:pt x="295439" y="212969"/>
                  <a:pt x="295439" y="208928"/>
                </a:cubicBezTo>
                <a:lnTo>
                  <a:pt x="295439" y="192359"/>
                </a:lnTo>
                <a:lnTo>
                  <a:pt x="284471" y="192359"/>
                </a:lnTo>
                <a:cubicBezTo>
                  <a:pt x="272284" y="192359"/>
                  <a:pt x="262534" y="182661"/>
                  <a:pt x="262534" y="170941"/>
                </a:cubicBezTo>
                <a:lnTo>
                  <a:pt x="262534" y="21822"/>
                </a:lnTo>
                <a:cubicBezTo>
                  <a:pt x="262534" y="9699"/>
                  <a:pt x="272284" y="0"/>
                  <a:pt x="28447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700">
              <a:latin typeface="+mj-lt"/>
            </a:endParaRPr>
          </a:p>
        </p:txBody>
      </p:sp>
      <p:sp>
        <p:nvSpPr>
          <p:cNvPr id="47" name="TextBox 26">
            <a:extLst>
              <a:ext uri="{FF2B5EF4-FFF2-40B4-BE49-F238E27FC236}">
                <a16:creationId xmlns:a16="http://schemas.microsoft.com/office/drawing/2014/main" id="{E20C0431-6615-1CA2-CCCD-379B18C0CE0A}"/>
              </a:ext>
            </a:extLst>
          </p:cNvPr>
          <p:cNvSpPr txBox="1"/>
          <p:nvPr/>
        </p:nvSpPr>
        <p:spPr>
          <a:xfrm>
            <a:off x="3301409" y="4082333"/>
            <a:ext cx="2056944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spc="-15" dirty="0">
                <a:solidFill>
                  <a:schemeClr val="tx2"/>
                </a:solidFill>
                <a:latin typeface="+mj-lt"/>
                <a:cs typeface="Poppins" pitchFamily="2" charset="77"/>
              </a:rPr>
              <a:t>License groups</a:t>
            </a:r>
          </a:p>
        </p:txBody>
      </p:sp>
      <p:sp>
        <p:nvSpPr>
          <p:cNvPr id="48" name="TextBox 27">
            <a:extLst>
              <a:ext uri="{FF2B5EF4-FFF2-40B4-BE49-F238E27FC236}">
                <a16:creationId xmlns:a16="http://schemas.microsoft.com/office/drawing/2014/main" id="{24B8EDB5-B1B7-0965-A633-7810BC8B52BA}"/>
              </a:ext>
            </a:extLst>
          </p:cNvPr>
          <p:cNvSpPr txBox="1"/>
          <p:nvPr/>
        </p:nvSpPr>
        <p:spPr>
          <a:xfrm>
            <a:off x="3301409" y="4934718"/>
            <a:ext cx="2056945" cy="556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pc="-10" dirty="0">
                <a:latin typeface="+mj-lt"/>
                <a:cs typeface="Poppins" pitchFamily="2" charset="77"/>
              </a:rPr>
              <a:t>Identify impacted license groups.</a:t>
            </a:r>
          </a:p>
        </p:txBody>
      </p:sp>
      <p:sp>
        <p:nvSpPr>
          <p:cNvPr id="49" name="Oval 15">
            <a:extLst>
              <a:ext uri="{FF2B5EF4-FFF2-40B4-BE49-F238E27FC236}">
                <a16:creationId xmlns:a16="http://schemas.microsoft.com/office/drawing/2014/main" id="{A8DF45AB-A79B-D408-1D94-84D803736177}"/>
              </a:ext>
            </a:extLst>
          </p:cNvPr>
          <p:cNvSpPr/>
          <p:nvPr/>
        </p:nvSpPr>
        <p:spPr>
          <a:xfrm>
            <a:off x="6330688" y="3104157"/>
            <a:ext cx="1077205" cy="107720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+mj-lt"/>
            </a:endParaRPr>
          </a:p>
        </p:txBody>
      </p:sp>
      <p:sp>
        <p:nvSpPr>
          <p:cNvPr id="50" name="Freeform 16">
            <a:extLst>
              <a:ext uri="{FF2B5EF4-FFF2-40B4-BE49-F238E27FC236}">
                <a16:creationId xmlns:a16="http://schemas.microsoft.com/office/drawing/2014/main" id="{2E247EAA-0D1B-4A85-C581-0FA9E55A1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2494" y="3362901"/>
            <a:ext cx="573592" cy="559716"/>
          </a:xfrm>
          <a:custGeom>
            <a:avLst/>
            <a:gdLst>
              <a:gd name="connsiteX0" fmla="*/ 375077 w 517152"/>
              <a:gd name="connsiteY0" fmla="*/ 398262 h 504641"/>
              <a:gd name="connsiteX1" fmla="*/ 386006 w 517152"/>
              <a:gd name="connsiteY1" fmla="*/ 398262 h 504641"/>
              <a:gd name="connsiteX2" fmla="*/ 400173 w 517152"/>
              <a:gd name="connsiteY2" fmla="*/ 406818 h 504641"/>
              <a:gd name="connsiteX3" fmla="*/ 409483 w 517152"/>
              <a:gd name="connsiteY3" fmla="*/ 422708 h 504641"/>
              <a:gd name="connsiteX4" fmla="*/ 421221 w 517152"/>
              <a:gd name="connsiteY4" fmla="*/ 429635 h 504641"/>
              <a:gd name="connsiteX5" fmla="*/ 432959 w 517152"/>
              <a:gd name="connsiteY5" fmla="*/ 422708 h 504641"/>
              <a:gd name="connsiteX6" fmla="*/ 442269 w 517152"/>
              <a:gd name="connsiteY6" fmla="*/ 406818 h 504641"/>
              <a:gd name="connsiteX7" fmla="*/ 456436 w 517152"/>
              <a:gd name="connsiteY7" fmla="*/ 398262 h 504641"/>
              <a:gd name="connsiteX8" fmla="*/ 467770 w 517152"/>
              <a:gd name="connsiteY8" fmla="*/ 398262 h 504641"/>
              <a:gd name="connsiteX9" fmla="*/ 512295 w 517152"/>
              <a:gd name="connsiteY9" fmla="*/ 440636 h 504641"/>
              <a:gd name="connsiteX10" fmla="*/ 517152 w 517152"/>
              <a:gd name="connsiteY10" fmla="*/ 496862 h 504641"/>
              <a:gd name="connsiteX11" fmla="*/ 510676 w 517152"/>
              <a:gd name="connsiteY11" fmla="*/ 504603 h 504641"/>
              <a:gd name="connsiteX12" fmla="*/ 502985 w 517152"/>
              <a:gd name="connsiteY12" fmla="*/ 498084 h 504641"/>
              <a:gd name="connsiteX13" fmla="*/ 498128 w 517152"/>
              <a:gd name="connsiteY13" fmla="*/ 442265 h 504641"/>
              <a:gd name="connsiteX14" fmla="*/ 467770 w 517152"/>
              <a:gd name="connsiteY14" fmla="*/ 412930 h 504641"/>
              <a:gd name="connsiteX15" fmla="*/ 456436 w 517152"/>
              <a:gd name="connsiteY15" fmla="*/ 412930 h 504641"/>
              <a:gd name="connsiteX16" fmla="*/ 454412 w 517152"/>
              <a:gd name="connsiteY16" fmla="*/ 414152 h 504641"/>
              <a:gd name="connsiteX17" fmla="*/ 445507 w 517152"/>
              <a:gd name="connsiteY17" fmla="*/ 430042 h 504641"/>
              <a:gd name="connsiteX18" fmla="*/ 421221 w 517152"/>
              <a:gd name="connsiteY18" fmla="*/ 443895 h 504641"/>
              <a:gd name="connsiteX19" fmla="*/ 397339 w 517152"/>
              <a:gd name="connsiteY19" fmla="*/ 430042 h 504641"/>
              <a:gd name="connsiteX20" fmla="*/ 387625 w 517152"/>
              <a:gd name="connsiteY20" fmla="*/ 414152 h 504641"/>
              <a:gd name="connsiteX21" fmla="*/ 386006 w 517152"/>
              <a:gd name="connsiteY21" fmla="*/ 412930 h 504641"/>
              <a:gd name="connsiteX22" fmla="*/ 375077 w 517152"/>
              <a:gd name="connsiteY22" fmla="*/ 412930 h 504641"/>
              <a:gd name="connsiteX23" fmla="*/ 344314 w 517152"/>
              <a:gd name="connsiteY23" fmla="*/ 427598 h 504641"/>
              <a:gd name="connsiteX24" fmla="*/ 337838 w 517152"/>
              <a:gd name="connsiteY24" fmla="*/ 435746 h 504641"/>
              <a:gd name="connsiteX25" fmla="*/ 298170 w 517152"/>
              <a:gd name="connsiteY25" fmla="*/ 501344 h 504641"/>
              <a:gd name="connsiteX26" fmla="*/ 292098 w 517152"/>
              <a:gd name="connsiteY26" fmla="*/ 504603 h 504641"/>
              <a:gd name="connsiteX27" fmla="*/ 288051 w 517152"/>
              <a:gd name="connsiteY27" fmla="*/ 503788 h 504641"/>
              <a:gd name="connsiteX28" fmla="*/ 285622 w 517152"/>
              <a:gd name="connsiteY28" fmla="*/ 494010 h 504641"/>
              <a:gd name="connsiteX29" fmla="*/ 326909 w 517152"/>
              <a:gd name="connsiteY29" fmla="*/ 426783 h 504641"/>
              <a:gd name="connsiteX30" fmla="*/ 332980 w 517152"/>
              <a:gd name="connsiteY30" fmla="*/ 418634 h 504641"/>
              <a:gd name="connsiteX31" fmla="*/ 375077 w 517152"/>
              <a:gd name="connsiteY31" fmla="*/ 398262 h 504641"/>
              <a:gd name="connsiteX32" fmla="*/ 49015 w 517152"/>
              <a:gd name="connsiteY32" fmla="*/ 398262 h 504641"/>
              <a:gd name="connsiteX33" fmla="*/ 60754 w 517152"/>
              <a:gd name="connsiteY33" fmla="*/ 398262 h 504641"/>
              <a:gd name="connsiteX34" fmla="*/ 74516 w 517152"/>
              <a:gd name="connsiteY34" fmla="*/ 406818 h 504641"/>
              <a:gd name="connsiteX35" fmla="*/ 84231 w 517152"/>
              <a:gd name="connsiteY35" fmla="*/ 422708 h 504641"/>
              <a:gd name="connsiteX36" fmla="*/ 95969 w 517152"/>
              <a:gd name="connsiteY36" fmla="*/ 429635 h 504641"/>
              <a:gd name="connsiteX37" fmla="*/ 107303 w 517152"/>
              <a:gd name="connsiteY37" fmla="*/ 422708 h 504641"/>
              <a:gd name="connsiteX38" fmla="*/ 116612 w 517152"/>
              <a:gd name="connsiteY38" fmla="*/ 406818 h 504641"/>
              <a:gd name="connsiteX39" fmla="*/ 131184 w 517152"/>
              <a:gd name="connsiteY39" fmla="*/ 398262 h 504641"/>
              <a:gd name="connsiteX40" fmla="*/ 142113 w 517152"/>
              <a:gd name="connsiteY40" fmla="*/ 398262 h 504641"/>
              <a:gd name="connsiteX41" fmla="*/ 183805 w 517152"/>
              <a:gd name="connsiteY41" fmla="*/ 418634 h 504641"/>
              <a:gd name="connsiteX42" fmla="*/ 190281 w 517152"/>
              <a:gd name="connsiteY42" fmla="*/ 426783 h 504641"/>
              <a:gd name="connsiteX43" fmla="*/ 231163 w 517152"/>
              <a:gd name="connsiteY43" fmla="*/ 494010 h 504641"/>
              <a:gd name="connsiteX44" fmla="*/ 228735 w 517152"/>
              <a:gd name="connsiteY44" fmla="*/ 503788 h 504641"/>
              <a:gd name="connsiteX45" fmla="*/ 225092 w 517152"/>
              <a:gd name="connsiteY45" fmla="*/ 504603 h 504641"/>
              <a:gd name="connsiteX46" fmla="*/ 219020 w 517152"/>
              <a:gd name="connsiteY46" fmla="*/ 501344 h 504641"/>
              <a:gd name="connsiteX47" fmla="*/ 178948 w 517152"/>
              <a:gd name="connsiteY47" fmla="*/ 435746 h 504641"/>
              <a:gd name="connsiteX48" fmla="*/ 172471 w 517152"/>
              <a:gd name="connsiteY48" fmla="*/ 427598 h 504641"/>
              <a:gd name="connsiteX49" fmla="*/ 142113 w 517152"/>
              <a:gd name="connsiteY49" fmla="*/ 412930 h 504641"/>
              <a:gd name="connsiteX50" fmla="*/ 131184 w 517152"/>
              <a:gd name="connsiteY50" fmla="*/ 412930 h 504641"/>
              <a:gd name="connsiteX51" fmla="*/ 129160 w 517152"/>
              <a:gd name="connsiteY51" fmla="*/ 414152 h 504641"/>
              <a:gd name="connsiteX52" fmla="*/ 119851 w 517152"/>
              <a:gd name="connsiteY52" fmla="*/ 430042 h 504641"/>
              <a:gd name="connsiteX53" fmla="*/ 95969 w 517152"/>
              <a:gd name="connsiteY53" fmla="*/ 443895 h 504641"/>
              <a:gd name="connsiteX54" fmla="*/ 71683 w 517152"/>
              <a:gd name="connsiteY54" fmla="*/ 430042 h 504641"/>
              <a:gd name="connsiteX55" fmla="*/ 62373 w 517152"/>
              <a:gd name="connsiteY55" fmla="*/ 414152 h 504641"/>
              <a:gd name="connsiteX56" fmla="*/ 60754 w 517152"/>
              <a:gd name="connsiteY56" fmla="*/ 412930 h 504641"/>
              <a:gd name="connsiteX57" fmla="*/ 49420 w 517152"/>
              <a:gd name="connsiteY57" fmla="*/ 412930 h 504641"/>
              <a:gd name="connsiteX58" fmla="*/ 19062 w 517152"/>
              <a:gd name="connsiteY58" fmla="*/ 442265 h 504641"/>
              <a:gd name="connsiteX59" fmla="*/ 14205 w 517152"/>
              <a:gd name="connsiteY59" fmla="*/ 498084 h 504641"/>
              <a:gd name="connsiteX60" fmla="*/ 6514 w 517152"/>
              <a:gd name="connsiteY60" fmla="*/ 504603 h 504641"/>
              <a:gd name="connsiteX61" fmla="*/ 38 w 517152"/>
              <a:gd name="connsiteY61" fmla="*/ 496862 h 504641"/>
              <a:gd name="connsiteX62" fmla="*/ 4490 w 517152"/>
              <a:gd name="connsiteY62" fmla="*/ 440636 h 504641"/>
              <a:gd name="connsiteX63" fmla="*/ 49015 w 517152"/>
              <a:gd name="connsiteY63" fmla="*/ 398262 h 504641"/>
              <a:gd name="connsiteX64" fmla="*/ 420221 w 517152"/>
              <a:gd name="connsiteY64" fmla="*/ 307133 h 504641"/>
              <a:gd name="connsiteX65" fmla="*/ 382125 w 517152"/>
              <a:gd name="connsiteY65" fmla="*/ 345375 h 504641"/>
              <a:gd name="connsiteX66" fmla="*/ 420221 w 517152"/>
              <a:gd name="connsiteY66" fmla="*/ 383618 h 504641"/>
              <a:gd name="connsiteX67" fmla="*/ 458316 w 517152"/>
              <a:gd name="connsiteY67" fmla="*/ 345375 h 504641"/>
              <a:gd name="connsiteX68" fmla="*/ 420221 w 517152"/>
              <a:gd name="connsiteY68" fmla="*/ 307133 h 504641"/>
              <a:gd name="connsiteX69" fmla="*/ 95181 w 517152"/>
              <a:gd name="connsiteY69" fmla="*/ 307133 h 504641"/>
              <a:gd name="connsiteX70" fmla="*/ 56681 w 517152"/>
              <a:gd name="connsiteY70" fmla="*/ 345375 h 504641"/>
              <a:gd name="connsiteX71" fmla="*/ 95181 w 517152"/>
              <a:gd name="connsiteY71" fmla="*/ 383618 h 504641"/>
              <a:gd name="connsiteX72" fmla="*/ 133277 w 517152"/>
              <a:gd name="connsiteY72" fmla="*/ 345375 h 504641"/>
              <a:gd name="connsiteX73" fmla="*/ 95181 w 517152"/>
              <a:gd name="connsiteY73" fmla="*/ 307133 h 504641"/>
              <a:gd name="connsiteX74" fmla="*/ 420221 w 517152"/>
              <a:gd name="connsiteY74" fmla="*/ 292893 h 504641"/>
              <a:gd name="connsiteX75" fmla="*/ 472501 w 517152"/>
              <a:gd name="connsiteY75" fmla="*/ 345375 h 504641"/>
              <a:gd name="connsiteX76" fmla="*/ 420221 w 517152"/>
              <a:gd name="connsiteY76" fmla="*/ 397857 h 504641"/>
              <a:gd name="connsiteX77" fmla="*/ 367535 w 517152"/>
              <a:gd name="connsiteY77" fmla="*/ 345375 h 504641"/>
              <a:gd name="connsiteX78" fmla="*/ 420221 w 517152"/>
              <a:gd name="connsiteY78" fmla="*/ 292893 h 504641"/>
              <a:gd name="connsiteX79" fmla="*/ 95181 w 517152"/>
              <a:gd name="connsiteY79" fmla="*/ 292893 h 504641"/>
              <a:gd name="connsiteX80" fmla="*/ 147462 w 517152"/>
              <a:gd name="connsiteY80" fmla="*/ 345375 h 504641"/>
              <a:gd name="connsiteX81" fmla="*/ 95181 w 517152"/>
              <a:gd name="connsiteY81" fmla="*/ 397857 h 504641"/>
              <a:gd name="connsiteX82" fmla="*/ 42496 w 517152"/>
              <a:gd name="connsiteY82" fmla="*/ 345375 h 504641"/>
              <a:gd name="connsiteX83" fmla="*/ 95181 w 517152"/>
              <a:gd name="connsiteY83" fmla="*/ 292893 h 504641"/>
              <a:gd name="connsiteX84" fmla="*/ 257898 w 517152"/>
              <a:gd name="connsiteY84" fmla="*/ 89298 h 504641"/>
              <a:gd name="connsiteX85" fmla="*/ 272487 w 517152"/>
              <a:gd name="connsiteY85" fmla="*/ 103887 h 504641"/>
              <a:gd name="connsiteX86" fmla="*/ 257898 w 517152"/>
              <a:gd name="connsiteY86" fmla="*/ 119264 h 504641"/>
              <a:gd name="connsiteX87" fmla="*/ 242521 w 517152"/>
              <a:gd name="connsiteY87" fmla="*/ 103887 h 504641"/>
              <a:gd name="connsiteX88" fmla="*/ 257898 w 517152"/>
              <a:gd name="connsiteY88" fmla="*/ 89298 h 504641"/>
              <a:gd name="connsiteX89" fmla="*/ 196980 w 517152"/>
              <a:gd name="connsiteY89" fmla="*/ 89298 h 504641"/>
              <a:gd name="connsiteX90" fmla="*/ 211761 w 517152"/>
              <a:gd name="connsiteY90" fmla="*/ 103887 h 504641"/>
              <a:gd name="connsiteX91" fmla="*/ 196980 w 517152"/>
              <a:gd name="connsiteY91" fmla="*/ 119264 h 504641"/>
              <a:gd name="connsiteX92" fmla="*/ 181800 w 517152"/>
              <a:gd name="connsiteY92" fmla="*/ 103887 h 504641"/>
              <a:gd name="connsiteX93" fmla="*/ 196980 w 517152"/>
              <a:gd name="connsiteY93" fmla="*/ 89298 h 504641"/>
              <a:gd name="connsiteX94" fmla="*/ 134073 w 517152"/>
              <a:gd name="connsiteY94" fmla="*/ 89298 h 504641"/>
              <a:gd name="connsiteX95" fmla="*/ 149253 w 517152"/>
              <a:gd name="connsiteY95" fmla="*/ 103887 h 504641"/>
              <a:gd name="connsiteX96" fmla="*/ 134073 w 517152"/>
              <a:gd name="connsiteY96" fmla="*/ 119264 h 504641"/>
              <a:gd name="connsiteX97" fmla="*/ 119292 w 517152"/>
              <a:gd name="connsiteY97" fmla="*/ 103887 h 504641"/>
              <a:gd name="connsiteX98" fmla="*/ 134073 w 517152"/>
              <a:gd name="connsiteY98" fmla="*/ 89298 h 504641"/>
              <a:gd name="connsiteX99" fmla="*/ 374112 w 517152"/>
              <a:gd name="connsiteY99" fmla="*/ 45456 h 504641"/>
              <a:gd name="connsiteX100" fmla="*/ 470715 w 517152"/>
              <a:gd name="connsiteY100" fmla="*/ 155971 h 504641"/>
              <a:gd name="connsiteX101" fmla="*/ 470715 w 517152"/>
              <a:gd name="connsiteY101" fmla="*/ 160019 h 504641"/>
              <a:gd name="connsiteX102" fmla="*/ 371271 w 517152"/>
              <a:gd name="connsiteY102" fmla="*/ 270937 h 504641"/>
              <a:gd name="connsiteX103" fmla="*/ 371271 w 517152"/>
              <a:gd name="connsiteY103" fmla="*/ 305751 h 504641"/>
              <a:gd name="connsiteX104" fmla="*/ 365182 w 517152"/>
              <a:gd name="connsiteY104" fmla="*/ 316276 h 504641"/>
              <a:gd name="connsiteX105" fmla="*/ 359906 w 517152"/>
              <a:gd name="connsiteY105" fmla="*/ 317490 h 504641"/>
              <a:gd name="connsiteX106" fmla="*/ 353005 w 517152"/>
              <a:gd name="connsiteY106" fmla="*/ 315062 h 504641"/>
              <a:gd name="connsiteX107" fmla="*/ 300645 w 517152"/>
              <a:gd name="connsiteY107" fmla="*/ 273366 h 504641"/>
              <a:gd name="connsiteX108" fmla="*/ 296180 w 517152"/>
              <a:gd name="connsiteY108" fmla="*/ 271747 h 504641"/>
              <a:gd name="connsiteX109" fmla="*/ 255590 w 517152"/>
              <a:gd name="connsiteY109" fmla="*/ 271747 h 504641"/>
              <a:gd name="connsiteX110" fmla="*/ 199171 w 517152"/>
              <a:gd name="connsiteY110" fmla="*/ 256769 h 504641"/>
              <a:gd name="connsiteX111" fmla="*/ 196329 w 517152"/>
              <a:gd name="connsiteY111" fmla="*/ 247053 h 504641"/>
              <a:gd name="connsiteX112" fmla="*/ 206477 w 517152"/>
              <a:gd name="connsiteY112" fmla="*/ 244219 h 504641"/>
              <a:gd name="connsiteX113" fmla="*/ 255590 w 517152"/>
              <a:gd name="connsiteY113" fmla="*/ 257578 h 504641"/>
              <a:gd name="connsiteX114" fmla="*/ 296180 w 517152"/>
              <a:gd name="connsiteY114" fmla="*/ 257578 h 504641"/>
              <a:gd name="connsiteX115" fmla="*/ 309574 w 517152"/>
              <a:gd name="connsiteY115" fmla="*/ 262031 h 504641"/>
              <a:gd name="connsiteX116" fmla="*/ 357064 w 517152"/>
              <a:gd name="connsiteY116" fmla="*/ 300084 h 504641"/>
              <a:gd name="connsiteX117" fmla="*/ 357064 w 517152"/>
              <a:gd name="connsiteY117" fmla="*/ 269318 h 504641"/>
              <a:gd name="connsiteX118" fmla="*/ 368429 w 517152"/>
              <a:gd name="connsiteY118" fmla="*/ 257173 h 504641"/>
              <a:gd name="connsiteX119" fmla="*/ 456509 w 517152"/>
              <a:gd name="connsiteY119" fmla="*/ 160019 h 504641"/>
              <a:gd name="connsiteX120" fmla="*/ 456509 w 517152"/>
              <a:gd name="connsiteY120" fmla="*/ 155971 h 504641"/>
              <a:gd name="connsiteX121" fmla="*/ 371677 w 517152"/>
              <a:gd name="connsiteY121" fmla="*/ 59625 h 504641"/>
              <a:gd name="connsiteX122" fmla="*/ 365588 w 517152"/>
              <a:gd name="connsiteY122" fmla="*/ 51529 h 504641"/>
              <a:gd name="connsiteX123" fmla="*/ 374112 w 517152"/>
              <a:gd name="connsiteY123" fmla="*/ 45456 h 504641"/>
              <a:gd name="connsiteX124" fmla="*/ 148914 w 517152"/>
              <a:gd name="connsiteY124" fmla="*/ 13763 h 504641"/>
              <a:gd name="connsiteX125" fmla="*/ 51717 w 517152"/>
              <a:gd name="connsiteY125" fmla="*/ 111728 h 504641"/>
              <a:gd name="connsiteX126" fmla="*/ 51717 w 517152"/>
              <a:gd name="connsiteY126" fmla="*/ 115372 h 504641"/>
              <a:gd name="connsiteX127" fmla="*/ 139194 w 517152"/>
              <a:gd name="connsiteY127" fmla="*/ 212122 h 504641"/>
              <a:gd name="connsiteX128" fmla="*/ 150534 w 517152"/>
              <a:gd name="connsiteY128" fmla="*/ 224671 h 504641"/>
              <a:gd name="connsiteX129" fmla="*/ 150534 w 517152"/>
              <a:gd name="connsiteY129" fmla="*/ 255437 h 504641"/>
              <a:gd name="connsiteX130" fmla="*/ 197918 w 517152"/>
              <a:gd name="connsiteY130" fmla="*/ 217384 h 504641"/>
              <a:gd name="connsiteX131" fmla="*/ 211283 w 517152"/>
              <a:gd name="connsiteY131" fmla="*/ 212931 h 504641"/>
              <a:gd name="connsiteX132" fmla="*/ 251782 w 517152"/>
              <a:gd name="connsiteY132" fmla="*/ 212931 h 504641"/>
              <a:gd name="connsiteX133" fmla="*/ 349384 w 517152"/>
              <a:gd name="connsiteY133" fmla="*/ 115372 h 504641"/>
              <a:gd name="connsiteX134" fmla="*/ 349384 w 517152"/>
              <a:gd name="connsiteY134" fmla="*/ 111728 h 504641"/>
              <a:gd name="connsiteX135" fmla="*/ 251782 w 517152"/>
              <a:gd name="connsiteY135" fmla="*/ 13763 h 504641"/>
              <a:gd name="connsiteX136" fmla="*/ 148914 w 517152"/>
              <a:gd name="connsiteY136" fmla="*/ 0 h 504641"/>
              <a:gd name="connsiteX137" fmla="*/ 251782 w 517152"/>
              <a:gd name="connsiteY137" fmla="*/ 0 h 504641"/>
              <a:gd name="connsiteX138" fmla="*/ 363559 w 517152"/>
              <a:gd name="connsiteY138" fmla="*/ 111728 h 504641"/>
              <a:gd name="connsiteX139" fmla="*/ 363559 w 517152"/>
              <a:gd name="connsiteY139" fmla="*/ 115372 h 504641"/>
              <a:gd name="connsiteX140" fmla="*/ 251782 w 517152"/>
              <a:gd name="connsiteY140" fmla="*/ 227100 h 504641"/>
              <a:gd name="connsiteX141" fmla="*/ 211283 w 517152"/>
              <a:gd name="connsiteY141" fmla="*/ 227100 h 504641"/>
              <a:gd name="connsiteX142" fmla="*/ 206828 w 517152"/>
              <a:gd name="connsiteY142" fmla="*/ 228719 h 504641"/>
              <a:gd name="connsiteX143" fmla="*/ 154584 w 517152"/>
              <a:gd name="connsiteY143" fmla="*/ 270415 h 504641"/>
              <a:gd name="connsiteX144" fmla="*/ 147699 w 517152"/>
              <a:gd name="connsiteY144" fmla="*/ 272843 h 504641"/>
              <a:gd name="connsiteX145" fmla="*/ 142839 w 517152"/>
              <a:gd name="connsiteY145" fmla="*/ 271629 h 504641"/>
              <a:gd name="connsiteX146" fmla="*/ 136360 w 517152"/>
              <a:gd name="connsiteY146" fmla="*/ 261509 h 504641"/>
              <a:gd name="connsiteX147" fmla="*/ 136360 w 517152"/>
              <a:gd name="connsiteY147" fmla="*/ 226695 h 504641"/>
              <a:gd name="connsiteX148" fmla="*/ 37137 w 517152"/>
              <a:gd name="connsiteY148" fmla="*/ 115372 h 504641"/>
              <a:gd name="connsiteX149" fmla="*/ 37137 w 517152"/>
              <a:gd name="connsiteY149" fmla="*/ 111728 h 504641"/>
              <a:gd name="connsiteX150" fmla="*/ 148914 w 517152"/>
              <a:gd name="connsiteY150" fmla="*/ 0 h 504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517152" h="504641">
                <a:moveTo>
                  <a:pt x="375077" y="398262"/>
                </a:moveTo>
                <a:lnTo>
                  <a:pt x="386006" y="398262"/>
                </a:lnTo>
                <a:cubicBezTo>
                  <a:pt x="391673" y="398262"/>
                  <a:pt x="397339" y="401522"/>
                  <a:pt x="400173" y="406818"/>
                </a:cubicBezTo>
                <a:lnTo>
                  <a:pt x="409483" y="422708"/>
                </a:lnTo>
                <a:cubicBezTo>
                  <a:pt x="411911" y="427190"/>
                  <a:pt x="416364" y="429635"/>
                  <a:pt x="421221" y="429635"/>
                </a:cubicBezTo>
                <a:cubicBezTo>
                  <a:pt x="426078" y="429635"/>
                  <a:pt x="430531" y="427190"/>
                  <a:pt x="432959" y="422708"/>
                </a:cubicBezTo>
                <a:lnTo>
                  <a:pt x="442269" y="406818"/>
                </a:lnTo>
                <a:cubicBezTo>
                  <a:pt x="445103" y="401522"/>
                  <a:pt x="450769" y="398262"/>
                  <a:pt x="456436" y="398262"/>
                </a:cubicBezTo>
                <a:lnTo>
                  <a:pt x="467770" y="398262"/>
                </a:lnTo>
                <a:cubicBezTo>
                  <a:pt x="490437" y="398670"/>
                  <a:pt x="510271" y="417412"/>
                  <a:pt x="512295" y="440636"/>
                </a:cubicBezTo>
                <a:lnTo>
                  <a:pt x="517152" y="496862"/>
                </a:lnTo>
                <a:cubicBezTo>
                  <a:pt x="517152" y="500936"/>
                  <a:pt x="514724" y="504603"/>
                  <a:pt x="510676" y="504603"/>
                </a:cubicBezTo>
                <a:cubicBezTo>
                  <a:pt x="506628" y="505011"/>
                  <a:pt x="503390" y="502159"/>
                  <a:pt x="502985" y="498084"/>
                </a:cubicBezTo>
                <a:lnTo>
                  <a:pt x="498128" y="442265"/>
                </a:lnTo>
                <a:cubicBezTo>
                  <a:pt x="496509" y="425968"/>
                  <a:pt x="483151" y="412930"/>
                  <a:pt x="467770" y="412930"/>
                </a:cubicBezTo>
                <a:lnTo>
                  <a:pt x="456436" y="412930"/>
                </a:lnTo>
                <a:cubicBezTo>
                  <a:pt x="455222" y="412930"/>
                  <a:pt x="454817" y="413337"/>
                  <a:pt x="454412" y="414152"/>
                </a:cubicBezTo>
                <a:lnTo>
                  <a:pt x="445507" y="430042"/>
                </a:lnTo>
                <a:cubicBezTo>
                  <a:pt x="440245" y="438599"/>
                  <a:pt x="431340" y="443895"/>
                  <a:pt x="421221" y="443895"/>
                </a:cubicBezTo>
                <a:cubicBezTo>
                  <a:pt x="411102" y="443895"/>
                  <a:pt x="402197" y="438599"/>
                  <a:pt x="397339" y="430042"/>
                </a:cubicBezTo>
                <a:lnTo>
                  <a:pt x="387625" y="414152"/>
                </a:lnTo>
                <a:cubicBezTo>
                  <a:pt x="387625" y="413337"/>
                  <a:pt x="386815" y="412930"/>
                  <a:pt x="386006" y="412930"/>
                </a:cubicBezTo>
                <a:lnTo>
                  <a:pt x="375077" y="412930"/>
                </a:lnTo>
                <a:cubicBezTo>
                  <a:pt x="362934" y="412930"/>
                  <a:pt x="351600" y="418227"/>
                  <a:pt x="344314" y="427598"/>
                </a:cubicBezTo>
                <a:lnTo>
                  <a:pt x="337838" y="435746"/>
                </a:lnTo>
                <a:cubicBezTo>
                  <a:pt x="333385" y="441451"/>
                  <a:pt x="311527" y="478120"/>
                  <a:pt x="298170" y="501344"/>
                </a:cubicBezTo>
                <a:cubicBezTo>
                  <a:pt x="296956" y="503381"/>
                  <a:pt x="294527" y="504603"/>
                  <a:pt x="292098" y="504603"/>
                </a:cubicBezTo>
                <a:cubicBezTo>
                  <a:pt x="290884" y="504603"/>
                  <a:pt x="289265" y="504603"/>
                  <a:pt x="288051" y="503788"/>
                </a:cubicBezTo>
                <a:cubicBezTo>
                  <a:pt x="284812" y="501751"/>
                  <a:pt x="283598" y="497270"/>
                  <a:pt x="285622" y="494010"/>
                </a:cubicBezTo>
                <a:cubicBezTo>
                  <a:pt x="289265" y="487898"/>
                  <a:pt x="320028" y="434932"/>
                  <a:pt x="326909" y="426783"/>
                </a:cubicBezTo>
                <a:lnTo>
                  <a:pt x="332980" y="418634"/>
                </a:lnTo>
                <a:cubicBezTo>
                  <a:pt x="343504" y="405596"/>
                  <a:pt x="358481" y="398262"/>
                  <a:pt x="375077" y="398262"/>
                </a:cubicBezTo>
                <a:close/>
                <a:moveTo>
                  <a:pt x="49015" y="398262"/>
                </a:moveTo>
                <a:lnTo>
                  <a:pt x="60754" y="398262"/>
                </a:lnTo>
                <a:cubicBezTo>
                  <a:pt x="66421" y="398262"/>
                  <a:pt x="72087" y="401522"/>
                  <a:pt x="74516" y="406818"/>
                </a:cubicBezTo>
                <a:lnTo>
                  <a:pt x="84231" y="422708"/>
                </a:lnTo>
                <a:cubicBezTo>
                  <a:pt x="86659" y="427190"/>
                  <a:pt x="91112" y="429635"/>
                  <a:pt x="95969" y="429635"/>
                </a:cubicBezTo>
                <a:cubicBezTo>
                  <a:pt x="100826" y="429635"/>
                  <a:pt x="104874" y="427190"/>
                  <a:pt x="107303" y="422708"/>
                </a:cubicBezTo>
                <a:lnTo>
                  <a:pt x="116612" y="406818"/>
                </a:lnTo>
                <a:cubicBezTo>
                  <a:pt x="119851" y="401522"/>
                  <a:pt x="125113" y="398262"/>
                  <a:pt x="131184" y="398262"/>
                </a:cubicBezTo>
                <a:lnTo>
                  <a:pt x="142113" y="398262"/>
                </a:lnTo>
                <a:cubicBezTo>
                  <a:pt x="158304" y="398262"/>
                  <a:pt x="173686" y="405596"/>
                  <a:pt x="183805" y="418634"/>
                </a:cubicBezTo>
                <a:lnTo>
                  <a:pt x="190281" y="426783"/>
                </a:lnTo>
                <a:cubicBezTo>
                  <a:pt x="196758" y="434932"/>
                  <a:pt x="227925" y="487898"/>
                  <a:pt x="231163" y="494010"/>
                </a:cubicBezTo>
                <a:cubicBezTo>
                  <a:pt x="233187" y="497270"/>
                  <a:pt x="231973" y="501751"/>
                  <a:pt x="228735" y="503788"/>
                </a:cubicBezTo>
                <a:cubicBezTo>
                  <a:pt x="227520" y="504603"/>
                  <a:pt x="226306" y="504603"/>
                  <a:pt x="225092" y="504603"/>
                </a:cubicBezTo>
                <a:cubicBezTo>
                  <a:pt x="222663" y="504603"/>
                  <a:pt x="220234" y="503381"/>
                  <a:pt x="219020" y="501344"/>
                </a:cubicBezTo>
                <a:cubicBezTo>
                  <a:pt x="205258" y="478120"/>
                  <a:pt x="183400" y="441451"/>
                  <a:pt x="178948" y="435746"/>
                </a:cubicBezTo>
                <a:lnTo>
                  <a:pt x="172471" y="427598"/>
                </a:lnTo>
                <a:cubicBezTo>
                  <a:pt x="165185" y="418227"/>
                  <a:pt x="153852" y="412930"/>
                  <a:pt x="142113" y="412930"/>
                </a:cubicBezTo>
                <a:lnTo>
                  <a:pt x="131184" y="412930"/>
                </a:lnTo>
                <a:cubicBezTo>
                  <a:pt x="130375" y="412930"/>
                  <a:pt x="129565" y="413337"/>
                  <a:pt x="129160" y="414152"/>
                </a:cubicBezTo>
                <a:lnTo>
                  <a:pt x="119851" y="430042"/>
                </a:lnTo>
                <a:cubicBezTo>
                  <a:pt x="114589" y="438599"/>
                  <a:pt x="106088" y="443895"/>
                  <a:pt x="95969" y="443895"/>
                </a:cubicBezTo>
                <a:cubicBezTo>
                  <a:pt x="85850" y="443895"/>
                  <a:pt x="76945" y="438599"/>
                  <a:pt x="71683" y="430042"/>
                </a:cubicBezTo>
                <a:lnTo>
                  <a:pt x="62373" y="414152"/>
                </a:lnTo>
                <a:cubicBezTo>
                  <a:pt x="61968" y="413337"/>
                  <a:pt x="61159" y="412930"/>
                  <a:pt x="60754" y="412930"/>
                </a:cubicBezTo>
                <a:lnTo>
                  <a:pt x="49420" y="412930"/>
                </a:lnTo>
                <a:cubicBezTo>
                  <a:pt x="33634" y="412930"/>
                  <a:pt x="20276" y="425968"/>
                  <a:pt x="19062" y="442265"/>
                </a:cubicBezTo>
                <a:lnTo>
                  <a:pt x="14205" y="498084"/>
                </a:lnTo>
                <a:cubicBezTo>
                  <a:pt x="13800" y="502159"/>
                  <a:pt x="10562" y="505011"/>
                  <a:pt x="6514" y="504603"/>
                </a:cubicBezTo>
                <a:cubicBezTo>
                  <a:pt x="2466" y="504603"/>
                  <a:pt x="-367" y="500936"/>
                  <a:pt x="38" y="496862"/>
                </a:cubicBezTo>
                <a:lnTo>
                  <a:pt x="4490" y="440636"/>
                </a:lnTo>
                <a:cubicBezTo>
                  <a:pt x="6919" y="417412"/>
                  <a:pt x="26348" y="398670"/>
                  <a:pt x="49015" y="398262"/>
                </a:cubicBezTo>
                <a:close/>
                <a:moveTo>
                  <a:pt x="420221" y="307133"/>
                </a:moveTo>
                <a:cubicBezTo>
                  <a:pt x="399146" y="307133"/>
                  <a:pt x="382125" y="324627"/>
                  <a:pt x="382125" y="345375"/>
                </a:cubicBezTo>
                <a:cubicBezTo>
                  <a:pt x="382125" y="366531"/>
                  <a:pt x="399146" y="383618"/>
                  <a:pt x="420221" y="383618"/>
                </a:cubicBezTo>
                <a:cubicBezTo>
                  <a:pt x="441295" y="383618"/>
                  <a:pt x="458316" y="366531"/>
                  <a:pt x="458316" y="345375"/>
                </a:cubicBezTo>
                <a:cubicBezTo>
                  <a:pt x="458316" y="324627"/>
                  <a:pt x="441295" y="307133"/>
                  <a:pt x="420221" y="307133"/>
                </a:cubicBezTo>
                <a:close/>
                <a:moveTo>
                  <a:pt x="95181" y="307133"/>
                </a:moveTo>
                <a:cubicBezTo>
                  <a:pt x="73702" y="307133"/>
                  <a:pt x="56681" y="324627"/>
                  <a:pt x="56681" y="345375"/>
                </a:cubicBezTo>
                <a:cubicBezTo>
                  <a:pt x="56681" y="366531"/>
                  <a:pt x="73702" y="383618"/>
                  <a:pt x="95181" y="383618"/>
                </a:cubicBezTo>
                <a:cubicBezTo>
                  <a:pt x="116256" y="383618"/>
                  <a:pt x="133277" y="366531"/>
                  <a:pt x="133277" y="345375"/>
                </a:cubicBezTo>
                <a:cubicBezTo>
                  <a:pt x="133277" y="324627"/>
                  <a:pt x="116256" y="307133"/>
                  <a:pt x="95181" y="307133"/>
                </a:cubicBezTo>
                <a:close/>
                <a:moveTo>
                  <a:pt x="420221" y="292893"/>
                </a:moveTo>
                <a:cubicBezTo>
                  <a:pt x="448995" y="292893"/>
                  <a:pt x="472501" y="316083"/>
                  <a:pt x="472501" y="345375"/>
                </a:cubicBezTo>
                <a:cubicBezTo>
                  <a:pt x="472501" y="374261"/>
                  <a:pt x="448995" y="397857"/>
                  <a:pt x="420221" y="397857"/>
                </a:cubicBezTo>
                <a:cubicBezTo>
                  <a:pt x="391446" y="397857"/>
                  <a:pt x="367535" y="374261"/>
                  <a:pt x="367535" y="345375"/>
                </a:cubicBezTo>
                <a:cubicBezTo>
                  <a:pt x="367535" y="316083"/>
                  <a:pt x="391446" y="292893"/>
                  <a:pt x="420221" y="292893"/>
                </a:cubicBezTo>
                <a:close/>
                <a:moveTo>
                  <a:pt x="95181" y="292893"/>
                </a:moveTo>
                <a:cubicBezTo>
                  <a:pt x="123551" y="292893"/>
                  <a:pt x="147462" y="316083"/>
                  <a:pt x="147462" y="345375"/>
                </a:cubicBezTo>
                <a:cubicBezTo>
                  <a:pt x="147462" y="374261"/>
                  <a:pt x="123551" y="397857"/>
                  <a:pt x="95181" y="397857"/>
                </a:cubicBezTo>
                <a:cubicBezTo>
                  <a:pt x="66002" y="397857"/>
                  <a:pt x="42496" y="374261"/>
                  <a:pt x="42496" y="345375"/>
                </a:cubicBezTo>
                <a:cubicBezTo>
                  <a:pt x="42496" y="316083"/>
                  <a:pt x="66002" y="292893"/>
                  <a:pt x="95181" y="292893"/>
                </a:cubicBezTo>
                <a:close/>
                <a:moveTo>
                  <a:pt x="257898" y="89298"/>
                </a:moveTo>
                <a:cubicBezTo>
                  <a:pt x="265784" y="89298"/>
                  <a:pt x="272487" y="95607"/>
                  <a:pt x="272487" y="103887"/>
                </a:cubicBezTo>
                <a:cubicBezTo>
                  <a:pt x="272487" y="112167"/>
                  <a:pt x="265784" y="119264"/>
                  <a:pt x="257898" y="119264"/>
                </a:cubicBezTo>
                <a:cubicBezTo>
                  <a:pt x="249618" y="119264"/>
                  <a:pt x="242521" y="112167"/>
                  <a:pt x="242521" y="103887"/>
                </a:cubicBezTo>
                <a:cubicBezTo>
                  <a:pt x="242521" y="95607"/>
                  <a:pt x="249618" y="89298"/>
                  <a:pt x="257898" y="89298"/>
                </a:cubicBezTo>
                <a:close/>
                <a:moveTo>
                  <a:pt x="196980" y="89298"/>
                </a:moveTo>
                <a:cubicBezTo>
                  <a:pt x="205369" y="89298"/>
                  <a:pt x="211761" y="95607"/>
                  <a:pt x="211761" y="103887"/>
                </a:cubicBezTo>
                <a:cubicBezTo>
                  <a:pt x="211761" y="112167"/>
                  <a:pt x="205369" y="119264"/>
                  <a:pt x="196980" y="119264"/>
                </a:cubicBezTo>
                <a:cubicBezTo>
                  <a:pt x="188591" y="119264"/>
                  <a:pt x="181800" y="112167"/>
                  <a:pt x="181800" y="103887"/>
                </a:cubicBezTo>
                <a:cubicBezTo>
                  <a:pt x="181800" y="95607"/>
                  <a:pt x="188591" y="89298"/>
                  <a:pt x="196980" y="89298"/>
                </a:cubicBezTo>
                <a:close/>
                <a:moveTo>
                  <a:pt x="134073" y="89298"/>
                </a:moveTo>
                <a:cubicBezTo>
                  <a:pt x="142461" y="89298"/>
                  <a:pt x="149253" y="95607"/>
                  <a:pt x="149253" y="103887"/>
                </a:cubicBezTo>
                <a:cubicBezTo>
                  <a:pt x="149253" y="112167"/>
                  <a:pt x="142461" y="119264"/>
                  <a:pt x="134073" y="119264"/>
                </a:cubicBezTo>
                <a:cubicBezTo>
                  <a:pt x="125684" y="119264"/>
                  <a:pt x="119292" y="112167"/>
                  <a:pt x="119292" y="103887"/>
                </a:cubicBezTo>
                <a:cubicBezTo>
                  <a:pt x="119292" y="95607"/>
                  <a:pt x="125684" y="89298"/>
                  <a:pt x="134073" y="89298"/>
                </a:cubicBezTo>
                <a:close/>
                <a:moveTo>
                  <a:pt x="374112" y="45456"/>
                </a:moveTo>
                <a:cubicBezTo>
                  <a:pt x="428908" y="52743"/>
                  <a:pt x="470715" y="100511"/>
                  <a:pt x="470715" y="155971"/>
                </a:cubicBezTo>
                <a:lnTo>
                  <a:pt x="470715" y="160019"/>
                </a:lnTo>
                <a:cubicBezTo>
                  <a:pt x="470715" y="217097"/>
                  <a:pt x="428096" y="264460"/>
                  <a:pt x="371271" y="270937"/>
                </a:cubicBezTo>
                <a:lnTo>
                  <a:pt x="371271" y="305751"/>
                </a:lnTo>
                <a:cubicBezTo>
                  <a:pt x="371271" y="310609"/>
                  <a:pt x="368835" y="314252"/>
                  <a:pt x="365182" y="316276"/>
                </a:cubicBezTo>
                <a:cubicBezTo>
                  <a:pt x="363153" y="317086"/>
                  <a:pt x="361935" y="317490"/>
                  <a:pt x="359906" y="317490"/>
                </a:cubicBezTo>
                <a:cubicBezTo>
                  <a:pt x="357470" y="317490"/>
                  <a:pt x="355035" y="316681"/>
                  <a:pt x="353005" y="315062"/>
                </a:cubicBezTo>
                <a:lnTo>
                  <a:pt x="300645" y="273366"/>
                </a:lnTo>
                <a:cubicBezTo>
                  <a:pt x="299427" y="272152"/>
                  <a:pt x="297803" y="271747"/>
                  <a:pt x="296180" y="271747"/>
                </a:cubicBezTo>
                <a:lnTo>
                  <a:pt x="255590" y="271747"/>
                </a:lnTo>
                <a:cubicBezTo>
                  <a:pt x="235701" y="271747"/>
                  <a:pt x="216218" y="266484"/>
                  <a:pt x="199171" y="256769"/>
                </a:cubicBezTo>
                <a:cubicBezTo>
                  <a:pt x="195518" y="254745"/>
                  <a:pt x="194300" y="249887"/>
                  <a:pt x="196329" y="247053"/>
                </a:cubicBezTo>
                <a:cubicBezTo>
                  <a:pt x="198359" y="243410"/>
                  <a:pt x="202824" y="242195"/>
                  <a:pt x="206477" y="244219"/>
                </a:cubicBezTo>
                <a:cubicBezTo>
                  <a:pt x="221089" y="252721"/>
                  <a:pt x="238137" y="257578"/>
                  <a:pt x="255590" y="257578"/>
                </a:cubicBezTo>
                <a:lnTo>
                  <a:pt x="296180" y="257578"/>
                </a:lnTo>
                <a:cubicBezTo>
                  <a:pt x="301051" y="257578"/>
                  <a:pt x="305921" y="259198"/>
                  <a:pt x="309574" y="262031"/>
                </a:cubicBezTo>
                <a:lnTo>
                  <a:pt x="357064" y="300084"/>
                </a:lnTo>
                <a:lnTo>
                  <a:pt x="357064" y="269318"/>
                </a:lnTo>
                <a:cubicBezTo>
                  <a:pt x="357064" y="263246"/>
                  <a:pt x="361935" y="257578"/>
                  <a:pt x="368429" y="257173"/>
                </a:cubicBezTo>
                <a:cubicBezTo>
                  <a:pt x="418760" y="251911"/>
                  <a:pt x="456509" y="210215"/>
                  <a:pt x="456509" y="160019"/>
                </a:cubicBezTo>
                <a:lnTo>
                  <a:pt x="456509" y="155971"/>
                </a:lnTo>
                <a:cubicBezTo>
                  <a:pt x="456509" y="107393"/>
                  <a:pt x="419978" y="65697"/>
                  <a:pt x="371677" y="59625"/>
                </a:cubicBezTo>
                <a:cubicBezTo>
                  <a:pt x="368023" y="58815"/>
                  <a:pt x="365182" y="55172"/>
                  <a:pt x="365588" y="51529"/>
                </a:cubicBezTo>
                <a:cubicBezTo>
                  <a:pt x="365994" y="47885"/>
                  <a:pt x="370053" y="44647"/>
                  <a:pt x="374112" y="45456"/>
                </a:cubicBezTo>
                <a:close/>
                <a:moveTo>
                  <a:pt x="148914" y="13763"/>
                </a:moveTo>
                <a:cubicBezTo>
                  <a:pt x="95456" y="13763"/>
                  <a:pt x="51717" y="57888"/>
                  <a:pt x="51717" y="111728"/>
                </a:cubicBezTo>
                <a:lnTo>
                  <a:pt x="51717" y="115372"/>
                </a:lnTo>
                <a:cubicBezTo>
                  <a:pt x="51717" y="165568"/>
                  <a:pt x="89381" y="207669"/>
                  <a:pt x="139194" y="212122"/>
                </a:cubicBezTo>
                <a:cubicBezTo>
                  <a:pt x="145674" y="213336"/>
                  <a:pt x="150534" y="218194"/>
                  <a:pt x="150534" y="224671"/>
                </a:cubicBezTo>
                <a:lnTo>
                  <a:pt x="150534" y="255437"/>
                </a:lnTo>
                <a:lnTo>
                  <a:pt x="197918" y="217384"/>
                </a:lnTo>
                <a:cubicBezTo>
                  <a:pt x="201563" y="214551"/>
                  <a:pt x="206423" y="212931"/>
                  <a:pt x="211283" y="212931"/>
                </a:cubicBezTo>
                <a:lnTo>
                  <a:pt x="251782" y="212931"/>
                </a:lnTo>
                <a:cubicBezTo>
                  <a:pt x="305645" y="212931"/>
                  <a:pt x="349384" y="168807"/>
                  <a:pt x="349384" y="115372"/>
                </a:cubicBezTo>
                <a:lnTo>
                  <a:pt x="349384" y="111728"/>
                </a:lnTo>
                <a:cubicBezTo>
                  <a:pt x="349384" y="57888"/>
                  <a:pt x="305645" y="13763"/>
                  <a:pt x="251782" y="13763"/>
                </a:cubicBezTo>
                <a:close/>
                <a:moveTo>
                  <a:pt x="148914" y="0"/>
                </a:moveTo>
                <a:lnTo>
                  <a:pt x="251782" y="0"/>
                </a:lnTo>
                <a:cubicBezTo>
                  <a:pt x="313340" y="0"/>
                  <a:pt x="363559" y="50197"/>
                  <a:pt x="363559" y="111728"/>
                </a:cubicBezTo>
                <a:lnTo>
                  <a:pt x="363559" y="115372"/>
                </a:lnTo>
                <a:cubicBezTo>
                  <a:pt x="363559" y="177308"/>
                  <a:pt x="313340" y="227100"/>
                  <a:pt x="251782" y="227100"/>
                </a:cubicBezTo>
                <a:lnTo>
                  <a:pt x="211283" y="227100"/>
                </a:lnTo>
                <a:cubicBezTo>
                  <a:pt x="209258" y="227100"/>
                  <a:pt x="208043" y="227909"/>
                  <a:pt x="206828" y="228719"/>
                </a:cubicBezTo>
                <a:lnTo>
                  <a:pt x="154584" y="270415"/>
                </a:lnTo>
                <a:cubicBezTo>
                  <a:pt x="152559" y="272034"/>
                  <a:pt x="150129" y="272843"/>
                  <a:pt x="147699" y="272843"/>
                </a:cubicBezTo>
                <a:cubicBezTo>
                  <a:pt x="145674" y="272843"/>
                  <a:pt x="144054" y="272439"/>
                  <a:pt x="142839" y="271629"/>
                </a:cubicBezTo>
                <a:cubicBezTo>
                  <a:pt x="138789" y="269605"/>
                  <a:pt x="136360" y="265557"/>
                  <a:pt x="136360" y="261509"/>
                </a:cubicBezTo>
                <a:lnTo>
                  <a:pt x="136360" y="226695"/>
                </a:lnTo>
                <a:cubicBezTo>
                  <a:pt x="79661" y="219813"/>
                  <a:pt x="37137" y="172450"/>
                  <a:pt x="37137" y="115372"/>
                </a:cubicBezTo>
                <a:lnTo>
                  <a:pt x="37137" y="111728"/>
                </a:lnTo>
                <a:cubicBezTo>
                  <a:pt x="37137" y="50197"/>
                  <a:pt x="87356" y="0"/>
                  <a:pt x="1489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700">
              <a:latin typeface="+mj-lt"/>
            </a:endParaRPr>
          </a:p>
        </p:txBody>
      </p:sp>
      <p:sp>
        <p:nvSpPr>
          <p:cNvPr id="51" name="TextBox 29">
            <a:extLst>
              <a:ext uri="{FF2B5EF4-FFF2-40B4-BE49-F238E27FC236}">
                <a16:creationId xmlns:a16="http://schemas.microsoft.com/office/drawing/2014/main" id="{2B3AF24D-0F42-4AC2-5B03-44C9F25C1ACA}"/>
              </a:ext>
            </a:extLst>
          </p:cNvPr>
          <p:cNvSpPr txBox="1"/>
          <p:nvPr/>
        </p:nvSpPr>
        <p:spPr>
          <a:xfrm>
            <a:off x="5840817" y="4082333"/>
            <a:ext cx="2056944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spc="-15" dirty="0">
                <a:solidFill>
                  <a:schemeClr val="tx2"/>
                </a:solidFill>
                <a:latin typeface="+mj-lt"/>
                <a:cs typeface="Poppins" pitchFamily="2" charset="77"/>
              </a:rPr>
              <a:t>Additional attributes</a:t>
            </a:r>
          </a:p>
        </p:txBody>
      </p:sp>
      <p:sp>
        <p:nvSpPr>
          <p:cNvPr id="52" name="TextBox 30">
            <a:extLst>
              <a:ext uri="{FF2B5EF4-FFF2-40B4-BE49-F238E27FC236}">
                <a16:creationId xmlns:a16="http://schemas.microsoft.com/office/drawing/2014/main" id="{44BBF0A2-9790-7EEE-5DCD-5804A4EC7E06}"/>
              </a:ext>
            </a:extLst>
          </p:cNvPr>
          <p:cNvSpPr txBox="1"/>
          <p:nvPr/>
        </p:nvSpPr>
        <p:spPr>
          <a:xfrm>
            <a:off x="5840817" y="4934718"/>
            <a:ext cx="2056945" cy="1018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pc="-10" dirty="0">
                <a:latin typeface="+mj-lt"/>
                <a:cs typeface="Poppins" pitchFamily="2" charset="77"/>
              </a:rPr>
              <a:t>Identify additional attributes, like department or office.</a:t>
            </a:r>
          </a:p>
        </p:txBody>
      </p:sp>
      <p:sp>
        <p:nvSpPr>
          <p:cNvPr id="53" name="TextBox 1">
            <a:extLst>
              <a:ext uri="{FF2B5EF4-FFF2-40B4-BE49-F238E27FC236}">
                <a16:creationId xmlns:a16="http://schemas.microsoft.com/office/drawing/2014/main" id="{7F01B34C-F3C8-3646-84A7-71AF921AB88C}"/>
              </a:ext>
            </a:extLst>
          </p:cNvPr>
          <p:cNvSpPr txBox="1"/>
          <p:nvPr/>
        </p:nvSpPr>
        <p:spPr>
          <a:xfrm>
            <a:off x="8950665" y="5099032"/>
            <a:ext cx="2056945" cy="556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pc="-10" dirty="0">
                <a:latin typeface="+mj-lt"/>
                <a:cs typeface="Poppins" pitchFamily="2" charset="77"/>
              </a:rPr>
              <a:t>Create a couple of mapping lists.</a:t>
            </a:r>
          </a:p>
        </p:txBody>
      </p:sp>
    </p:spTree>
    <p:extLst>
      <p:ext uri="{BB962C8B-B14F-4D97-AF65-F5344CB8AC3E}">
        <p14:creationId xmlns:p14="http://schemas.microsoft.com/office/powerpoint/2010/main" val="234024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0E4F0910-35E2-6BD3-FE7D-EAE80A2D0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65" y="338007"/>
            <a:ext cx="1607446" cy="47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4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1">
            <a:extLst>
              <a:ext uri="{FF2B5EF4-FFF2-40B4-BE49-F238E27FC236}">
                <a16:creationId xmlns:a16="http://schemas.microsoft.com/office/drawing/2014/main" id="{E2A0A636-911B-496E-9EC3-B84B4B699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0" y="0"/>
            <a:ext cx="10515600" cy="1325563"/>
          </a:xfrm>
        </p:spPr>
        <p:txBody>
          <a:bodyPr/>
          <a:lstStyle/>
          <a:p>
            <a:r>
              <a:rPr lang="en-GB" dirty="0">
                <a:cs typeface="Calibri Light"/>
              </a:rPr>
              <a:t>Gather Data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475BDD2-8514-4583-AF78-75B1C4110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Blip>
                <a:blip r:embed="rId3"/>
              </a:buBlip>
            </a:pPr>
            <a:r>
              <a:rPr lang="en-US" dirty="0">
                <a:cs typeface="Calibri"/>
              </a:rPr>
              <a:t> Prepare all mapping lists, contents</a:t>
            </a:r>
          </a:p>
          <a:p>
            <a:pPr lvl="1"/>
            <a:r>
              <a:rPr lang="en-US" dirty="0">
                <a:cs typeface="Calibri"/>
              </a:rPr>
              <a:t>License Types</a:t>
            </a:r>
          </a:p>
          <a:p>
            <a:pPr lvl="1"/>
            <a:r>
              <a:rPr lang="en-US" dirty="0">
                <a:cs typeface="Calibri"/>
              </a:rPr>
              <a:t>License groups</a:t>
            </a:r>
          </a:p>
          <a:p>
            <a:pPr lvl="1"/>
            <a:r>
              <a:rPr lang="en-US" dirty="0">
                <a:cs typeface="Calibri"/>
              </a:rPr>
              <a:t>Additional Attributes</a:t>
            </a:r>
          </a:p>
          <a:p>
            <a:pPr>
              <a:buBlip>
                <a:blip r:embed="rId3"/>
              </a:buBlip>
            </a:pPr>
            <a:r>
              <a:rPr lang="en-US" dirty="0">
                <a:cs typeface="Calibri"/>
              </a:rPr>
              <a:t> Get to coding</a:t>
            </a:r>
          </a:p>
          <a:p>
            <a:pPr lvl="1"/>
            <a:r>
              <a:rPr lang="en-US" dirty="0">
                <a:cs typeface="Calibri"/>
              </a:rPr>
              <a:t>Structure your script before you start coding</a:t>
            </a:r>
          </a:p>
          <a:p>
            <a:pPr lvl="1"/>
            <a:r>
              <a:rPr lang="en-US" dirty="0">
                <a:cs typeface="Calibri"/>
              </a:rPr>
              <a:t>Document your code!</a:t>
            </a:r>
          </a:p>
          <a:p>
            <a:pPr>
              <a:buBlip>
                <a:blip r:embed="rId3"/>
              </a:buBlip>
            </a:pPr>
            <a:r>
              <a:rPr lang="en-US" dirty="0">
                <a:cs typeface="Calibri"/>
              </a:rPr>
              <a:t> Collect all the data</a:t>
            </a:r>
          </a:p>
          <a:p>
            <a:pPr>
              <a:buBlip>
                <a:blip r:embed="rId3"/>
              </a:buBlip>
            </a:pPr>
            <a:r>
              <a:rPr lang="en-US" dirty="0">
                <a:cs typeface="Calibri"/>
              </a:rPr>
              <a:t> Store data in an accessible location</a:t>
            </a:r>
          </a:p>
          <a:p>
            <a:pPr lvl="1"/>
            <a:r>
              <a:rPr lang="en-US" dirty="0">
                <a:cs typeface="Calibri"/>
              </a:rPr>
              <a:t>Smaller companies: SharePoint</a:t>
            </a:r>
          </a:p>
          <a:p>
            <a:pPr lvl="1"/>
            <a:r>
              <a:rPr lang="en-US" dirty="0">
                <a:cs typeface="Calibri"/>
              </a:rPr>
              <a:t>Enterprise environments: </a:t>
            </a:r>
            <a:r>
              <a:rPr lang="en-US" dirty="0" err="1">
                <a:cs typeface="Calibri"/>
              </a:rPr>
              <a:t>Dataverse</a:t>
            </a:r>
            <a:r>
              <a:rPr lang="en-US" dirty="0">
                <a:cs typeface="Calibri"/>
              </a:rPr>
              <a:t>, Azure SQL Database</a:t>
            </a:r>
          </a:p>
        </p:txBody>
      </p:sp>
      <p:pic>
        <p:nvPicPr>
          <p:cNvPr id="2050" name="Picture 2" descr="Data Gathering - KnowledgeAgent GmbH">
            <a:extLst>
              <a:ext uri="{FF2B5EF4-FFF2-40B4-BE49-F238E27FC236}">
                <a16:creationId xmlns:a16="http://schemas.microsoft.com/office/drawing/2014/main" id="{CBD08577-65C4-A98E-42F5-074DCC1CD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984" y="1325563"/>
            <a:ext cx="5310016" cy="296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64BA52D-0D37-6412-34F9-257828D0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234-75A3-44BD-8E31-F37A8794F62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273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1">
            <a:extLst>
              <a:ext uri="{FF2B5EF4-FFF2-40B4-BE49-F238E27FC236}">
                <a16:creationId xmlns:a16="http://schemas.microsoft.com/office/drawing/2014/main" id="{E2A0A636-911B-496E-9EC3-B84B4B699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0" y="0"/>
            <a:ext cx="10515600" cy="1325563"/>
          </a:xfrm>
        </p:spPr>
        <p:txBody>
          <a:bodyPr/>
          <a:lstStyle/>
          <a:p>
            <a:r>
              <a:rPr lang="en-GB" dirty="0">
                <a:cs typeface="Calibri Light"/>
              </a:rPr>
              <a:t>PowerShell – Gather data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8A14760-9076-63D3-ACEE-226F490E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234-75A3-44BD-8E31-F37A8794F62A}" type="slidenum">
              <a:rPr lang="de-DE" smtClean="0"/>
              <a:t>21</a:t>
            </a:fld>
            <a:endParaRPr lang="de-DE"/>
          </a:p>
        </p:txBody>
      </p:sp>
      <p:sp>
        <p:nvSpPr>
          <p:cNvPr id="5" name="Terminator 3">
            <a:extLst>
              <a:ext uri="{FF2B5EF4-FFF2-40B4-BE49-F238E27FC236}">
                <a16:creationId xmlns:a16="http://schemas.microsoft.com/office/drawing/2014/main" id="{3D8C1B36-CCD3-DEE1-3460-CB1106FD7DA1}"/>
              </a:ext>
            </a:extLst>
          </p:cNvPr>
          <p:cNvSpPr/>
          <p:nvPr/>
        </p:nvSpPr>
        <p:spPr>
          <a:xfrm>
            <a:off x="527443" y="1405082"/>
            <a:ext cx="1769136" cy="613468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Start</a:t>
            </a:r>
          </a:p>
        </p:txBody>
      </p:sp>
      <p:sp>
        <p:nvSpPr>
          <p:cNvPr id="6" name="Data 7">
            <a:extLst>
              <a:ext uri="{FF2B5EF4-FFF2-40B4-BE49-F238E27FC236}">
                <a16:creationId xmlns:a16="http://schemas.microsoft.com/office/drawing/2014/main" id="{DF836F78-1551-0A29-A9A7-38084491D41A}"/>
              </a:ext>
            </a:extLst>
          </p:cNvPr>
          <p:cNvSpPr/>
          <p:nvPr/>
        </p:nvSpPr>
        <p:spPr>
          <a:xfrm>
            <a:off x="442111" y="2665920"/>
            <a:ext cx="1939800" cy="1039626"/>
          </a:xfrm>
          <a:prstGeom prst="flowChartInputOutp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Connect to MS Graph</a:t>
            </a:r>
          </a:p>
        </p:txBody>
      </p:sp>
      <p:sp>
        <p:nvSpPr>
          <p:cNvPr id="8" name="Data 7">
            <a:extLst>
              <a:ext uri="{FF2B5EF4-FFF2-40B4-BE49-F238E27FC236}">
                <a16:creationId xmlns:a16="http://schemas.microsoft.com/office/drawing/2014/main" id="{5ECBCE1F-2EC5-6A77-8964-AA0FE6D45620}"/>
              </a:ext>
            </a:extLst>
          </p:cNvPr>
          <p:cNvSpPr/>
          <p:nvPr/>
        </p:nvSpPr>
        <p:spPr>
          <a:xfrm>
            <a:off x="442111" y="4404071"/>
            <a:ext cx="1939800" cy="1039626"/>
          </a:xfrm>
          <a:prstGeom prst="flowChartInputOutp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Connect to PnP</a:t>
            </a:r>
          </a:p>
        </p:txBody>
      </p:sp>
      <p:sp>
        <p:nvSpPr>
          <p:cNvPr id="9" name="Process 10">
            <a:extLst>
              <a:ext uri="{FF2B5EF4-FFF2-40B4-BE49-F238E27FC236}">
                <a16:creationId xmlns:a16="http://schemas.microsoft.com/office/drawing/2014/main" id="{CD4101C0-6A47-4B5E-3559-7242C5537F15}"/>
              </a:ext>
            </a:extLst>
          </p:cNvPr>
          <p:cNvSpPr/>
          <p:nvPr/>
        </p:nvSpPr>
        <p:spPr>
          <a:xfrm>
            <a:off x="3368800" y="3185733"/>
            <a:ext cx="2235200" cy="1198664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Read information from SharePoint</a:t>
            </a:r>
          </a:p>
        </p:txBody>
      </p:sp>
      <p:sp>
        <p:nvSpPr>
          <p:cNvPr id="10" name="Process 10">
            <a:extLst>
              <a:ext uri="{FF2B5EF4-FFF2-40B4-BE49-F238E27FC236}">
                <a16:creationId xmlns:a16="http://schemas.microsoft.com/office/drawing/2014/main" id="{465A6368-C7A2-5E71-5F78-BDA133E23ABF}"/>
              </a:ext>
            </a:extLst>
          </p:cNvPr>
          <p:cNvSpPr/>
          <p:nvPr/>
        </p:nvSpPr>
        <p:spPr>
          <a:xfrm>
            <a:off x="6048500" y="3185733"/>
            <a:ext cx="2235200" cy="1198664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Read license information from Azure AD</a:t>
            </a:r>
          </a:p>
        </p:txBody>
      </p:sp>
      <p:sp>
        <p:nvSpPr>
          <p:cNvPr id="11" name="Process 10">
            <a:extLst>
              <a:ext uri="{FF2B5EF4-FFF2-40B4-BE49-F238E27FC236}">
                <a16:creationId xmlns:a16="http://schemas.microsoft.com/office/drawing/2014/main" id="{49A81C21-5769-94F2-1C7F-8D090EDAF100}"/>
              </a:ext>
            </a:extLst>
          </p:cNvPr>
          <p:cNvSpPr/>
          <p:nvPr/>
        </p:nvSpPr>
        <p:spPr>
          <a:xfrm>
            <a:off x="8886469" y="3185733"/>
            <a:ext cx="2235200" cy="1198664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Store license type data in SharePoint</a:t>
            </a:r>
          </a:p>
        </p:txBody>
      </p:sp>
      <p:sp>
        <p:nvSpPr>
          <p:cNvPr id="13" name="Process 10">
            <a:extLst>
              <a:ext uri="{FF2B5EF4-FFF2-40B4-BE49-F238E27FC236}">
                <a16:creationId xmlns:a16="http://schemas.microsoft.com/office/drawing/2014/main" id="{79BDDAC0-C662-FD0E-EC26-28F28FAA30AC}"/>
              </a:ext>
            </a:extLst>
          </p:cNvPr>
          <p:cNvSpPr/>
          <p:nvPr/>
        </p:nvSpPr>
        <p:spPr>
          <a:xfrm>
            <a:off x="8886469" y="1750633"/>
            <a:ext cx="2235200" cy="1198664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Store license group data in SharePoint</a:t>
            </a:r>
          </a:p>
        </p:txBody>
      </p:sp>
      <p:sp>
        <p:nvSpPr>
          <p:cNvPr id="14" name="Process 10">
            <a:extLst>
              <a:ext uri="{FF2B5EF4-FFF2-40B4-BE49-F238E27FC236}">
                <a16:creationId xmlns:a16="http://schemas.microsoft.com/office/drawing/2014/main" id="{C5801DD7-2F73-0F5F-3E9C-A80A211B27CB}"/>
              </a:ext>
            </a:extLst>
          </p:cNvPr>
          <p:cNvSpPr/>
          <p:nvPr/>
        </p:nvSpPr>
        <p:spPr>
          <a:xfrm>
            <a:off x="8886469" y="4577126"/>
            <a:ext cx="2235200" cy="1198664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Store tenant-wide license data in SharePoint</a:t>
            </a:r>
          </a:p>
        </p:txBody>
      </p:sp>
      <p:cxnSp>
        <p:nvCxnSpPr>
          <p:cNvPr id="21" name="Straight Arrow Connector 150">
            <a:extLst>
              <a:ext uri="{FF2B5EF4-FFF2-40B4-BE49-F238E27FC236}">
                <a16:creationId xmlns:a16="http://schemas.microsoft.com/office/drawing/2014/main" id="{0ABB8AC9-5867-CA58-6977-BBA7E2C63053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>
            <a:off x="1412011" y="2018550"/>
            <a:ext cx="0" cy="647370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50">
            <a:extLst>
              <a:ext uri="{FF2B5EF4-FFF2-40B4-BE49-F238E27FC236}">
                <a16:creationId xmlns:a16="http://schemas.microsoft.com/office/drawing/2014/main" id="{2504BC1F-CAB1-9235-76A8-7D4F2FB8188E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>
            <a:off x="1412011" y="3705546"/>
            <a:ext cx="0" cy="698525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50">
            <a:extLst>
              <a:ext uri="{FF2B5EF4-FFF2-40B4-BE49-F238E27FC236}">
                <a16:creationId xmlns:a16="http://schemas.microsoft.com/office/drawing/2014/main" id="{36ED7F17-5E04-6459-7F18-CA2AD63344E6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 flipV="1">
            <a:off x="2187931" y="3785065"/>
            <a:ext cx="1180869" cy="113881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50">
            <a:extLst>
              <a:ext uri="{FF2B5EF4-FFF2-40B4-BE49-F238E27FC236}">
                <a16:creationId xmlns:a16="http://schemas.microsoft.com/office/drawing/2014/main" id="{9F6C1FEE-14BB-1CF7-566F-57E1A113F9AD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604000" y="3785065"/>
            <a:ext cx="4445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150">
            <a:extLst>
              <a:ext uri="{FF2B5EF4-FFF2-40B4-BE49-F238E27FC236}">
                <a16:creationId xmlns:a16="http://schemas.microsoft.com/office/drawing/2014/main" id="{EF1B92E0-3FD5-1ABE-2AD3-D93B1752EF26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8283700" y="3785065"/>
            <a:ext cx="60276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50">
            <a:extLst>
              <a:ext uri="{FF2B5EF4-FFF2-40B4-BE49-F238E27FC236}">
                <a16:creationId xmlns:a16="http://schemas.microsoft.com/office/drawing/2014/main" id="{60932F6A-48D6-47A4-5CB7-5727A5180901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8283700" y="2349965"/>
            <a:ext cx="602769" cy="14351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150">
            <a:extLst>
              <a:ext uri="{FF2B5EF4-FFF2-40B4-BE49-F238E27FC236}">
                <a16:creationId xmlns:a16="http://schemas.microsoft.com/office/drawing/2014/main" id="{53ACE7E5-6783-1C0B-AC6C-EEF7B17ACF79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8283700" y="3785065"/>
            <a:ext cx="602769" cy="139139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689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1">
            <a:extLst>
              <a:ext uri="{FF2B5EF4-FFF2-40B4-BE49-F238E27FC236}">
                <a16:creationId xmlns:a16="http://schemas.microsoft.com/office/drawing/2014/main" id="{E2A0A636-911B-496E-9EC3-B84B4B699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0" y="0"/>
            <a:ext cx="10515600" cy="1325563"/>
          </a:xfrm>
        </p:spPr>
        <p:txBody>
          <a:bodyPr/>
          <a:lstStyle/>
          <a:p>
            <a:r>
              <a:rPr lang="en-GB" dirty="0">
                <a:cs typeface="Calibri Light"/>
              </a:rPr>
              <a:t>PowerShell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8A14760-9076-63D3-ACEE-226F490E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234-75A3-44BD-8E31-F37A8794F62A}" type="slidenum">
              <a:rPr lang="de-DE" smtClean="0"/>
              <a:t>22</a:t>
            </a:fld>
            <a:endParaRPr lang="de-DE"/>
          </a:p>
        </p:txBody>
      </p:sp>
      <p:sp>
        <p:nvSpPr>
          <p:cNvPr id="2" name="Content Placeholder 16">
            <a:extLst>
              <a:ext uri="{FF2B5EF4-FFF2-40B4-BE49-F238E27FC236}">
                <a16:creationId xmlns:a16="http://schemas.microsoft.com/office/drawing/2014/main" id="{58C74BC3-C914-F83A-5A0A-E0B1C86BE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Blip>
                <a:blip r:embed="rId3"/>
              </a:buBlip>
            </a:pPr>
            <a:r>
              <a:rPr lang="en-US" dirty="0">
                <a:cs typeface="Calibri"/>
              </a:rPr>
              <a:t> Modules: </a:t>
            </a:r>
          </a:p>
          <a:p>
            <a:pPr lvl="1">
              <a:buBlip>
                <a:blip r:embed="rId3"/>
              </a:buBlip>
            </a:pPr>
            <a:r>
              <a:rPr lang="en-US" dirty="0">
                <a:cs typeface="Calibri"/>
              </a:rPr>
              <a:t>PnP Online: Read and write data from/to SharePoint </a:t>
            </a:r>
          </a:p>
          <a:p>
            <a:pPr lvl="1">
              <a:buBlip>
                <a:blip r:embed="rId3"/>
              </a:buBlip>
            </a:pPr>
            <a:r>
              <a:rPr lang="en-US" dirty="0">
                <a:cs typeface="Calibri"/>
              </a:rPr>
              <a:t>Microsoft Graph (or Azure AD): Read data from Azure</a:t>
            </a:r>
          </a:p>
          <a:p>
            <a:pPr>
              <a:buBlip>
                <a:blip r:embed="rId3"/>
              </a:buBlip>
            </a:pPr>
            <a:r>
              <a:rPr lang="en-US" dirty="0">
                <a:cs typeface="Calibri"/>
              </a:rPr>
              <a:t> Get-</a:t>
            </a:r>
            <a:r>
              <a:rPr lang="en-US" dirty="0" err="1">
                <a:cs typeface="Calibri"/>
              </a:rPr>
              <a:t>MgGroup</a:t>
            </a:r>
            <a:r>
              <a:rPr lang="en-US" dirty="0">
                <a:cs typeface="Calibri"/>
              </a:rPr>
              <a:t> (Get-</a:t>
            </a:r>
            <a:r>
              <a:rPr lang="en-US" dirty="0" err="1">
                <a:cs typeface="Calibri"/>
              </a:rPr>
              <a:t>AzureADGroup</a:t>
            </a:r>
            <a:r>
              <a:rPr lang="en-US" dirty="0">
                <a:cs typeface="Calibri"/>
              </a:rPr>
              <a:t>)</a:t>
            </a:r>
          </a:p>
          <a:p>
            <a:pPr>
              <a:buBlip>
                <a:blip r:embed="rId3"/>
              </a:buBlip>
            </a:pPr>
            <a:r>
              <a:rPr lang="en-US" dirty="0">
                <a:cs typeface="Calibri"/>
              </a:rPr>
              <a:t> Get-</a:t>
            </a:r>
            <a:r>
              <a:rPr lang="en-US" dirty="0" err="1">
                <a:cs typeface="Calibri"/>
              </a:rPr>
              <a:t>MgGroupMembers</a:t>
            </a:r>
            <a:r>
              <a:rPr lang="en-US" dirty="0">
                <a:cs typeface="Calibri"/>
              </a:rPr>
              <a:t> (Get-</a:t>
            </a:r>
            <a:r>
              <a:rPr lang="en-US" dirty="0" err="1">
                <a:cs typeface="Calibri"/>
              </a:rPr>
              <a:t>AzureADGroupMember</a:t>
            </a:r>
            <a:r>
              <a:rPr lang="en-US" dirty="0">
                <a:cs typeface="Calibri"/>
              </a:rPr>
              <a:t>)</a:t>
            </a:r>
          </a:p>
          <a:p>
            <a:pPr>
              <a:buBlip>
                <a:blip r:embed="rId3"/>
              </a:buBlip>
            </a:pPr>
            <a:r>
              <a:rPr lang="en-US" dirty="0">
                <a:cs typeface="Calibri"/>
              </a:rPr>
              <a:t> Get-</a:t>
            </a:r>
            <a:r>
              <a:rPr lang="en-US" dirty="0" err="1">
                <a:cs typeface="Calibri"/>
              </a:rPr>
              <a:t>MgSubscribedSku</a:t>
            </a:r>
            <a:r>
              <a:rPr lang="en-US" dirty="0">
                <a:cs typeface="Calibri"/>
              </a:rPr>
              <a:t> (Get-</a:t>
            </a:r>
            <a:r>
              <a:rPr lang="en-US" dirty="0" err="1">
                <a:cs typeface="Calibri"/>
              </a:rPr>
              <a:t>AzureADSubscribedSKU</a:t>
            </a:r>
            <a:r>
              <a:rPr lang="en-US" dirty="0">
                <a:cs typeface="Calibri"/>
              </a:rPr>
              <a:t>)</a:t>
            </a:r>
          </a:p>
          <a:p>
            <a:pPr lvl="1">
              <a:buBlip>
                <a:blip r:embed="rId3"/>
              </a:buBlip>
            </a:pPr>
            <a:r>
              <a:rPr lang="en-US" dirty="0">
                <a:cs typeface="Calibri"/>
              </a:rPr>
              <a:t>Assigned licenses: </a:t>
            </a:r>
            <a:r>
              <a:rPr lang="en-US" dirty="0" err="1">
                <a:cs typeface="Calibri"/>
              </a:rPr>
              <a:t>ConsumedUnits</a:t>
            </a:r>
            <a:endParaRPr lang="en-US" dirty="0">
              <a:cs typeface="Calibri"/>
            </a:endParaRPr>
          </a:p>
          <a:p>
            <a:pPr lvl="1">
              <a:buBlip>
                <a:blip r:embed="rId3"/>
              </a:buBlip>
            </a:pPr>
            <a:r>
              <a:rPr lang="en-US" dirty="0">
                <a:cs typeface="Calibri"/>
              </a:rPr>
              <a:t>Total available licenses: </a:t>
            </a:r>
            <a:r>
              <a:rPr lang="en-US" dirty="0" err="1">
                <a:cs typeface="Calibri"/>
              </a:rPr>
              <a:t>PrepaidUnits.Enabled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4761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1">
            <a:extLst>
              <a:ext uri="{FF2B5EF4-FFF2-40B4-BE49-F238E27FC236}">
                <a16:creationId xmlns:a16="http://schemas.microsoft.com/office/drawing/2014/main" id="{E2A0A636-911B-496E-9EC3-B84B4B699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0" y="0"/>
            <a:ext cx="10515600" cy="1325563"/>
          </a:xfrm>
        </p:spPr>
        <p:txBody>
          <a:bodyPr/>
          <a:lstStyle/>
          <a:p>
            <a:r>
              <a:rPr lang="en-GB" dirty="0">
                <a:cs typeface="Calibri Light"/>
              </a:rPr>
              <a:t>Transform Data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475BDD2-8514-4583-AF78-75B1C4110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445774" cy="6914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Power Apps</a:t>
            </a:r>
          </a:p>
        </p:txBody>
      </p:sp>
      <p:sp>
        <p:nvSpPr>
          <p:cNvPr id="2" name="Content Placeholder 16">
            <a:extLst>
              <a:ext uri="{FF2B5EF4-FFF2-40B4-BE49-F238E27FC236}">
                <a16:creationId xmlns:a16="http://schemas.microsoft.com/office/drawing/2014/main" id="{B9FF093B-8ECC-2DA9-DB99-CB8B3C4BE397}"/>
              </a:ext>
            </a:extLst>
          </p:cNvPr>
          <p:cNvSpPr txBox="1">
            <a:spLocks/>
          </p:cNvSpPr>
          <p:nvPr/>
        </p:nvSpPr>
        <p:spPr>
          <a:xfrm>
            <a:off x="6462254" y="1825625"/>
            <a:ext cx="2445774" cy="6914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cs typeface="Calibri"/>
              </a:rPr>
              <a:t>Power BI</a:t>
            </a:r>
          </a:p>
        </p:txBody>
      </p:sp>
      <p:pic>
        <p:nvPicPr>
          <p:cNvPr id="1026" name="Picture 2" descr="Microsoft PowerApps | Logopedia | Fandom">
            <a:extLst>
              <a:ext uri="{FF2B5EF4-FFF2-40B4-BE49-F238E27FC236}">
                <a16:creationId xmlns:a16="http://schemas.microsoft.com/office/drawing/2014/main" id="{E9190FDF-6F36-41C8-38FE-40CE8D457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974" y="1668310"/>
            <a:ext cx="788016" cy="78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0505DB2-4C6A-216E-5586-A52A1B92B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020" y="1668310"/>
            <a:ext cx="788015" cy="78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16">
            <a:extLst>
              <a:ext uri="{FF2B5EF4-FFF2-40B4-BE49-F238E27FC236}">
                <a16:creationId xmlns:a16="http://schemas.microsoft.com/office/drawing/2014/main" id="{43A00ACF-80B2-7B18-8911-4D62ED8FCF3C}"/>
              </a:ext>
            </a:extLst>
          </p:cNvPr>
          <p:cNvSpPr txBox="1">
            <a:spLocks/>
          </p:cNvSpPr>
          <p:nvPr/>
        </p:nvSpPr>
        <p:spPr>
          <a:xfrm>
            <a:off x="838200" y="4340943"/>
            <a:ext cx="3733800" cy="6914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cs typeface="Calibri"/>
              </a:rPr>
              <a:t>Power Automate</a:t>
            </a:r>
          </a:p>
        </p:txBody>
      </p:sp>
      <p:sp>
        <p:nvSpPr>
          <p:cNvPr id="12" name="Shape 64728">
            <a:extLst>
              <a:ext uri="{FF2B5EF4-FFF2-40B4-BE49-F238E27FC236}">
                <a16:creationId xmlns:a16="http://schemas.microsoft.com/office/drawing/2014/main" id="{451529AE-DCD8-1E82-0A32-2A5E5E3DA388}"/>
              </a:ext>
            </a:extLst>
          </p:cNvPr>
          <p:cNvSpPr/>
          <p:nvPr/>
        </p:nvSpPr>
        <p:spPr>
          <a:xfrm rot="10800000">
            <a:off x="1901077" y="2799072"/>
            <a:ext cx="586043" cy="10278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7" h="21600" extrusionOk="0">
                <a:moveTo>
                  <a:pt x="10519" y="0"/>
                </a:moveTo>
                <a:cubicBezTo>
                  <a:pt x="9781" y="0"/>
                  <a:pt x="9044" y="181"/>
                  <a:pt x="8481" y="542"/>
                </a:cubicBezTo>
                <a:lnTo>
                  <a:pt x="845" y="5441"/>
                </a:lnTo>
                <a:cubicBezTo>
                  <a:pt x="-281" y="6163"/>
                  <a:pt x="-281" y="7334"/>
                  <a:pt x="845" y="8056"/>
                </a:cubicBezTo>
                <a:cubicBezTo>
                  <a:pt x="1970" y="8778"/>
                  <a:pt x="3795" y="8778"/>
                  <a:pt x="4920" y="8056"/>
                </a:cubicBezTo>
                <a:lnTo>
                  <a:pt x="7637" y="6313"/>
                </a:lnTo>
                <a:lnTo>
                  <a:pt x="7637" y="19751"/>
                </a:lnTo>
                <a:cubicBezTo>
                  <a:pt x="7637" y="20772"/>
                  <a:pt x="8927" y="21600"/>
                  <a:pt x="10519" y="21600"/>
                </a:cubicBezTo>
                <a:cubicBezTo>
                  <a:pt x="12111" y="21600"/>
                  <a:pt x="13401" y="20772"/>
                  <a:pt x="13401" y="19751"/>
                </a:cubicBezTo>
                <a:lnTo>
                  <a:pt x="13401" y="6313"/>
                </a:lnTo>
                <a:lnTo>
                  <a:pt x="16118" y="8056"/>
                </a:lnTo>
                <a:cubicBezTo>
                  <a:pt x="17243" y="8778"/>
                  <a:pt x="19068" y="8778"/>
                  <a:pt x="20193" y="8056"/>
                </a:cubicBezTo>
                <a:cubicBezTo>
                  <a:pt x="21319" y="7334"/>
                  <a:pt x="21319" y="6163"/>
                  <a:pt x="20193" y="5441"/>
                </a:cubicBezTo>
                <a:lnTo>
                  <a:pt x="12557" y="542"/>
                </a:lnTo>
                <a:cubicBezTo>
                  <a:pt x="11994" y="181"/>
                  <a:pt x="11257" y="0"/>
                  <a:pt x="10519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15" name="Shape 64728">
            <a:extLst>
              <a:ext uri="{FF2B5EF4-FFF2-40B4-BE49-F238E27FC236}">
                <a16:creationId xmlns:a16="http://schemas.microsoft.com/office/drawing/2014/main" id="{E37B1E0B-0223-6A8E-CD83-508C47F544D4}"/>
              </a:ext>
            </a:extLst>
          </p:cNvPr>
          <p:cNvSpPr/>
          <p:nvPr/>
        </p:nvSpPr>
        <p:spPr>
          <a:xfrm rot="10800000">
            <a:off x="7381845" y="2799073"/>
            <a:ext cx="586043" cy="10278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7" h="21600" extrusionOk="0">
                <a:moveTo>
                  <a:pt x="10519" y="0"/>
                </a:moveTo>
                <a:cubicBezTo>
                  <a:pt x="9781" y="0"/>
                  <a:pt x="9044" y="181"/>
                  <a:pt x="8481" y="542"/>
                </a:cubicBezTo>
                <a:lnTo>
                  <a:pt x="845" y="5441"/>
                </a:lnTo>
                <a:cubicBezTo>
                  <a:pt x="-281" y="6163"/>
                  <a:pt x="-281" y="7334"/>
                  <a:pt x="845" y="8056"/>
                </a:cubicBezTo>
                <a:cubicBezTo>
                  <a:pt x="1970" y="8778"/>
                  <a:pt x="3795" y="8778"/>
                  <a:pt x="4920" y="8056"/>
                </a:cubicBezTo>
                <a:lnTo>
                  <a:pt x="7637" y="6313"/>
                </a:lnTo>
                <a:lnTo>
                  <a:pt x="7637" y="19751"/>
                </a:lnTo>
                <a:cubicBezTo>
                  <a:pt x="7637" y="20772"/>
                  <a:pt x="8927" y="21600"/>
                  <a:pt x="10519" y="21600"/>
                </a:cubicBezTo>
                <a:cubicBezTo>
                  <a:pt x="12111" y="21600"/>
                  <a:pt x="13401" y="20772"/>
                  <a:pt x="13401" y="19751"/>
                </a:cubicBezTo>
                <a:lnTo>
                  <a:pt x="13401" y="6313"/>
                </a:lnTo>
                <a:lnTo>
                  <a:pt x="16118" y="8056"/>
                </a:lnTo>
                <a:cubicBezTo>
                  <a:pt x="17243" y="8778"/>
                  <a:pt x="19068" y="8778"/>
                  <a:pt x="20193" y="8056"/>
                </a:cubicBezTo>
                <a:cubicBezTo>
                  <a:pt x="21319" y="7334"/>
                  <a:pt x="21319" y="6163"/>
                  <a:pt x="20193" y="5441"/>
                </a:cubicBezTo>
                <a:lnTo>
                  <a:pt x="12557" y="542"/>
                </a:lnTo>
                <a:cubicBezTo>
                  <a:pt x="11994" y="181"/>
                  <a:pt x="11257" y="0"/>
                  <a:pt x="10519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pic>
        <p:nvPicPr>
          <p:cNvPr id="1030" name="Picture 6" descr="Power Automate - Microsoft Community Hub">
            <a:extLst>
              <a:ext uri="{FF2B5EF4-FFF2-40B4-BE49-F238E27FC236}">
                <a16:creationId xmlns:a16="http://schemas.microsoft.com/office/drawing/2014/main" id="{6DC9F05E-AD2B-A107-D340-EBC41C030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750" y="3971435"/>
            <a:ext cx="1168249" cy="116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16">
            <a:extLst>
              <a:ext uri="{FF2B5EF4-FFF2-40B4-BE49-F238E27FC236}">
                <a16:creationId xmlns:a16="http://schemas.microsoft.com/office/drawing/2014/main" id="{C39F4279-A218-83C2-BD9A-9D1BA0679CE7}"/>
              </a:ext>
            </a:extLst>
          </p:cNvPr>
          <p:cNvSpPr txBox="1">
            <a:spLocks/>
          </p:cNvSpPr>
          <p:nvPr/>
        </p:nvSpPr>
        <p:spPr>
          <a:xfrm>
            <a:off x="838200" y="4994890"/>
            <a:ext cx="4825182" cy="11372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cs typeface="Calibri"/>
              </a:rPr>
              <a:t>Flow processes data whenever a SharePoint list item is created</a:t>
            </a:r>
          </a:p>
        </p:txBody>
      </p:sp>
      <p:sp>
        <p:nvSpPr>
          <p:cNvPr id="18" name="Content Placeholder 16">
            <a:extLst>
              <a:ext uri="{FF2B5EF4-FFF2-40B4-BE49-F238E27FC236}">
                <a16:creationId xmlns:a16="http://schemas.microsoft.com/office/drawing/2014/main" id="{F31FF3BB-41D7-40DC-C6AD-E5AE5C7789E5}"/>
              </a:ext>
            </a:extLst>
          </p:cNvPr>
          <p:cNvSpPr txBox="1">
            <a:spLocks/>
          </p:cNvSpPr>
          <p:nvPr/>
        </p:nvSpPr>
        <p:spPr>
          <a:xfrm>
            <a:off x="6462254" y="4340943"/>
            <a:ext cx="3733800" cy="6914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cs typeface="Calibri"/>
              </a:rPr>
              <a:t>Power BI Desktop</a:t>
            </a:r>
          </a:p>
        </p:txBody>
      </p:sp>
      <p:sp>
        <p:nvSpPr>
          <p:cNvPr id="19" name="Content Placeholder 16">
            <a:extLst>
              <a:ext uri="{FF2B5EF4-FFF2-40B4-BE49-F238E27FC236}">
                <a16:creationId xmlns:a16="http://schemas.microsoft.com/office/drawing/2014/main" id="{3D5A94EC-0DF0-8F5B-66E6-A27F15DDE04D}"/>
              </a:ext>
            </a:extLst>
          </p:cNvPr>
          <p:cNvSpPr txBox="1">
            <a:spLocks/>
          </p:cNvSpPr>
          <p:nvPr/>
        </p:nvSpPr>
        <p:spPr>
          <a:xfrm>
            <a:off x="6462254" y="4994890"/>
            <a:ext cx="4825182" cy="11372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cs typeface="Calibri"/>
              </a:rPr>
              <a:t>Transform data in desktop client and store dataset in workspace</a:t>
            </a:r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B8768C34-C18E-48D2-8661-5985CEFB3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722" y="4132900"/>
            <a:ext cx="788015" cy="78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AC6BFCE-3984-3CF5-454C-24334E80705D}"/>
              </a:ext>
            </a:extLst>
          </p:cNvPr>
          <p:cNvCxnSpPr/>
          <p:nvPr/>
        </p:nvCxnSpPr>
        <p:spPr>
          <a:xfrm>
            <a:off x="5948516" y="1668310"/>
            <a:ext cx="0" cy="4463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8A14760-9076-63D3-ACEE-226F490E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234-75A3-44BD-8E31-F37A8794F62A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891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1">
            <a:extLst>
              <a:ext uri="{FF2B5EF4-FFF2-40B4-BE49-F238E27FC236}">
                <a16:creationId xmlns:a16="http://schemas.microsoft.com/office/drawing/2014/main" id="{E2A0A636-911B-496E-9EC3-B84B4B699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0" y="0"/>
            <a:ext cx="10515600" cy="1325563"/>
          </a:xfrm>
        </p:spPr>
        <p:txBody>
          <a:bodyPr/>
          <a:lstStyle/>
          <a:p>
            <a:r>
              <a:rPr lang="en-GB" dirty="0">
                <a:cs typeface="Calibri Light"/>
              </a:rPr>
              <a:t>Comparison Power Apps / Power BI</a:t>
            </a:r>
          </a:p>
        </p:txBody>
      </p:sp>
      <p:sp useBgFill="1">
        <p:nvSpPr>
          <p:cNvPr id="4" name="Hexagon 19">
            <a:extLst>
              <a:ext uri="{FF2B5EF4-FFF2-40B4-BE49-F238E27FC236}">
                <a16:creationId xmlns:a16="http://schemas.microsoft.com/office/drawing/2014/main" id="{C5F5F4D3-A319-7376-229D-81939FCF2000}"/>
              </a:ext>
            </a:extLst>
          </p:cNvPr>
          <p:cNvSpPr/>
          <p:nvPr/>
        </p:nvSpPr>
        <p:spPr>
          <a:xfrm>
            <a:off x="6227134" y="2977897"/>
            <a:ext cx="1691640" cy="1547330"/>
          </a:xfrm>
          <a:prstGeom prst="hexagon">
            <a:avLst>
              <a:gd name="adj" fmla="val 22506"/>
              <a:gd name="vf" fmla="val 115470"/>
            </a:avLst>
          </a:prstGeom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 useBgFill="1">
        <p:nvSpPr>
          <p:cNvPr id="5" name="Hexagon 4">
            <a:extLst>
              <a:ext uri="{FF2B5EF4-FFF2-40B4-BE49-F238E27FC236}">
                <a16:creationId xmlns:a16="http://schemas.microsoft.com/office/drawing/2014/main" id="{855F9406-76A0-8061-C112-2DA3E8E73E2C}"/>
              </a:ext>
            </a:extLst>
          </p:cNvPr>
          <p:cNvSpPr/>
          <p:nvPr/>
        </p:nvSpPr>
        <p:spPr>
          <a:xfrm>
            <a:off x="4277676" y="2977897"/>
            <a:ext cx="1691640" cy="1547330"/>
          </a:xfrm>
          <a:prstGeom prst="hexagon">
            <a:avLst>
              <a:gd name="adj" fmla="val 22506"/>
              <a:gd name="vf" fmla="val 115470"/>
            </a:avLst>
          </a:prstGeom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C9367677-5361-0FBE-E06A-B4EBA70663C1}"/>
              </a:ext>
            </a:extLst>
          </p:cNvPr>
          <p:cNvSpPr txBox="1"/>
          <p:nvPr/>
        </p:nvSpPr>
        <p:spPr>
          <a:xfrm>
            <a:off x="6355450" y="3212952"/>
            <a:ext cx="1435008" cy="1077218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cs typeface="Poppins" pitchFamily="2" charset="77"/>
              </a:rPr>
              <a:t>Power </a:t>
            </a:r>
          </a:p>
          <a:p>
            <a:pPr algn="ctr"/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cs typeface="Poppins" pitchFamily="2" charset="77"/>
              </a:rPr>
              <a:t>BI</a:t>
            </a:r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5918A23E-27CE-7ACD-112A-A8FF75DCA4D6}"/>
              </a:ext>
            </a:extLst>
          </p:cNvPr>
          <p:cNvSpPr/>
          <p:nvPr/>
        </p:nvSpPr>
        <p:spPr>
          <a:xfrm>
            <a:off x="8646125" y="1402957"/>
            <a:ext cx="595622" cy="59562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0" name="Oval 11">
            <a:extLst>
              <a:ext uri="{FF2B5EF4-FFF2-40B4-BE49-F238E27FC236}">
                <a16:creationId xmlns:a16="http://schemas.microsoft.com/office/drawing/2014/main" id="{E002C0F6-B996-0DB3-09F0-0C51BF99FE2A}"/>
              </a:ext>
            </a:extLst>
          </p:cNvPr>
          <p:cNvSpPr/>
          <p:nvPr/>
        </p:nvSpPr>
        <p:spPr>
          <a:xfrm>
            <a:off x="8646125" y="2717332"/>
            <a:ext cx="595622" cy="59562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1" name="Oval 12">
            <a:extLst>
              <a:ext uri="{FF2B5EF4-FFF2-40B4-BE49-F238E27FC236}">
                <a16:creationId xmlns:a16="http://schemas.microsoft.com/office/drawing/2014/main" id="{9B4C9F64-7241-D58A-DDA5-5ADB8FC07DC2}"/>
              </a:ext>
            </a:extLst>
          </p:cNvPr>
          <p:cNvSpPr/>
          <p:nvPr/>
        </p:nvSpPr>
        <p:spPr>
          <a:xfrm>
            <a:off x="8646125" y="4007558"/>
            <a:ext cx="595622" cy="59562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2" name="Oval 13">
            <a:extLst>
              <a:ext uri="{FF2B5EF4-FFF2-40B4-BE49-F238E27FC236}">
                <a16:creationId xmlns:a16="http://schemas.microsoft.com/office/drawing/2014/main" id="{0A06C435-4970-93F8-F425-6193A330F3C7}"/>
              </a:ext>
            </a:extLst>
          </p:cNvPr>
          <p:cNvSpPr/>
          <p:nvPr/>
        </p:nvSpPr>
        <p:spPr>
          <a:xfrm>
            <a:off x="8646125" y="5325125"/>
            <a:ext cx="595622" cy="59562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4" name="Oval 15">
            <a:extLst>
              <a:ext uri="{FF2B5EF4-FFF2-40B4-BE49-F238E27FC236}">
                <a16:creationId xmlns:a16="http://schemas.microsoft.com/office/drawing/2014/main" id="{D25FD5CE-6E0A-C5C9-3186-095CA2E466B9}"/>
              </a:ext>
            </a:extLst>
          </p:cNvPr>
          <p:cNvSpPr/>
          <p:nvPr/>
        </p:nvSpPr>
        <p:spPr>
          <a:xfrm>
            <a:off x="2962080" y="1542177"/>
            <a:ext cx="595622" cy="5956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5" name="Oval 16">
            <a:extLst>
              <a:ext uri="{FF2B5EF4-FFF2-40B4-BE49-F238E27FC236}">
                <a16:creationId xmlns:a16="http://schemas.microsoft.com/office/drawing/2014/main" id="{34FB62A3-E32A-EDC7-B72C-2159D0BD9C6D}"/>
              </a:ext>
            </a:extLst>
          </p:cNvPr>
          <p:cNvSpPr/>
          <p:nvPr/>
        </p:nvSpPr>
        <p:spPr>
          <a:xfrm>
            <a:off x="2980208" y="2790229"/>
            <a:ext cx="595622" cy="5956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6" name="Oval 17">
            <a:extLst>
              <a:ext uri="{FF2B5EF4-FFF2-40B4-BE49-F238E27FC236}">
                <a16:creationId xmlns:a16="http://schemas.microsoft.com/office/drawing/2014/main" id="{0B42EA2F-1528-9969-6A9C-21F8092FE96B}"/>
              </a:ext>
            </a:extLst>
          </p:cNvPr>
          <p:cNvSpPr/>
          <p:nvPr/>
        </p:nvSpPr>
        <p:spPr>
          <a:xfrm>
            <a:off x="2967008" y="4046846"/>
            <a:ext cx="595622" cy="5956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8" name="Oval 18">
            <a:extLst>
              <a:ext uri="{FF2B5EF4-FFF2-40B4-BE49-F238E27FC236}">
                <a16:creationId xmlns:a16="http://schemas.microsoft.com/office/drawing/2014/main" id="{4E0E7276-07C0-FB10-EF92-5C5DC6A33D0D}"/>
              </a:ext>
            </a:extLst>
          </p:cNvPr>
          <p:cNvSpPr/>
          <p:nvPr/>
        </p:nvSpPr>
        <p:spPr>
          <a:xfrm>
            <a:off x="2966876" y="5325125"/>
            <a:ext cx="595622" cy="5956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20" name="Elbow Connector 23">
            <a:extLst>
              <a:ext uri="{FF2B5EF4-FFF2-40B4-BE49-F238E27FC236}">
                <a16:creationId xmlns:a16="http://schemas.microsoft.com/office/drawing/2014/main" id="{63B1FA80-9544-19C8-E098-B4B09F930FED}"/>
              </a:ext>
            </a:extLst>
          </p:cNvPr>
          <p:cNvCxnSpPr>
            <a:cxnSpLocks/>
            <a:stCxn id="5" idx="3"/>
            <a:endCxn id="16" idx="6"/>
          </p:cNvCxnSpPr>
          <p:nvPr/>
        </p:nvCxnSpPr>
        <p:spPr>
          <a:xfrm rot="10800000" flipV="1">
            <a:off x="3562630" y="3751561"/>
            <a:ext cx="715046" cy="593095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4">
            <a:extLst>
              <a:ext uri="{FF2B5EF4-FFF2-40B4-BE49-F238E27FC236}">
                <a16:creationId xmlns:a16="http://schemas.microsoft.com/office/drawing/2014/main" id="{A65FA47B-8A8F-37FE-E950-21C0C0FC8108}"/>
              </a:ext>
            </a:extLst>
          </p:cNvPr>
          <p:cNvCxnSpPr>
            <a:cxnSpLocks/>
            <a:stCxn id="5" idx="3"/>
            <a:endCxn id="18" idx="6"/>
          </p:cNvCxnSpPr>
          <p:nvPr/>
        </p:nvCxnSpPr>
        <p:spPr>
          <a:xfrm rot="10800000" flipV="1">
            <a:off x="3562498" y="3751562"/>
            <a:ext cx="715178" cy="1871374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9">
            <a:extLst>
              <a:ext uri="{FF2B5EF4-FFF2-40B4-BE49-F238E27FC236}">
                <a16:creationId xmlns:a16="http://schemas.microsoft.com/office/drawing/2014/main" id="{048FF11E-0F05-E420-7190-AF91C944D214}"/>
              </a:ext>
            </a:extLst>
          </p:cNvPr>
          <p:cNvCxnSpPr>
            <a:cxnSpLocks/>
            <a:stCxn id="5" idx="3"/>
            <a:endCxn id="14" idx="6"/>
          </p:cNvCxnSpPr>
          <p:nvPr/>
        </p:nvCxnSpPr>
        <p:spPr>
          <a:xfrm rot="10800000">
            <a:off x="3557702" y="1839988"/>
            <a:ext cx="719974" cy="1911574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30">
            <a:extLst>
              <a:ext uri="{FF2B5EF4-FFF2-40B4-BE49-F238E27FC236}">
                <a16:creationId xmlns:a16="http://schemas.microsoft.com/office/drawing/2014/main" id="{9F5CAA10-30F9-56B1-FFEE-5DB128600D44}"/>
              </a:ext>
            </a:extLst>
          </p:cNvPr>
          <p:cNvCxnSpPr>
            <a:cxnSpLocks/>
            <a:stCxn id="5" idx="3"/>
            <a:endCxn id="15" idx="6"/>
          </p:cNvCxnSpPr>
          <p:nvPr/>
        </p:nvCxnSpPr>
        <p:spPr>
          <a:xfrm rot="10800000">
            <a:off x="3575830" y="3088040"/>
            <a:ext cx="701846" cy="66352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36">
            <a:extLst>
              <a:ext uri="{FF2B5EF4-FFF2-40B4-BE49-F238E27FC236}">
                <a16:creationId xmlns:a16="http://schemas.microsoft.com/office/drawing/2014/main" id="{84AF1414-1006-E56C-8520-C3B49E5C4750}"/>
              </a:ext>
            </a:extLst>
          </p:cNvPr>
          <p:cNvCxnSpPr>
            <a:cxnSpLocks/>
            <a:stCxn id="4" idx="0"/>
            <a:endCxn id="11" idx="2"/>
          </p:cNvCxnSpPr>
          <p:nvPr/>
        </p:nvCxnSpPr>
        <p:spPr>
          <a:xfrm>
            <a:off x="7918774" y="3751562"/>
            <a:ext cx="727351" cy="553807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37">
            <a:extLst>
              <a:ext uri="{FF2B5EF4-FFF2-40B4-BE49-F238E27FC236}">
                <a16:creationId xmlns:a16="http://schemas.microsoft.com/office/drawing/2014/main" id="{E8FFF42E-F38A-6785-9F18-889361F3B84F}"/>
              </a:ext>
            </a:extLst>
          </p:cNvPr>
          <p:cNvCxnSpPr>
            <a:cxnSpLocks/>
            <a:stCxn id="4" idx="0"/>
            <a:endCxn id="12" idx="2"/>
          </p:cNvCxnSpPr>
          <p:nvPr/>
        </p:nvCxnSpPr>
        <p:spPr>
          <a:xfrm>
            <a:off x="7918774" y="3751562"/>
            <a:ext cx="727351" cy="1871374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38">
            <a:extLst>
              <a:ext uri="{FF2B5EF4-FFF2-40B4-BE49-F238E27FC236}">
                <a16:creationId xmlns:a16="http://schemas.microsoft.com/office/drawing/2014/main" id="{F3A1980F-8675-3EF9-EA4F-F6FA2F378B17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7918774" y="1700768"/>
            <a:ext cx="727351" cy="2050794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47">
            <a:extLst>
              <a:ext uri="{FF2B5EF4-FFF2-40B4-BE49-F238E27FC236}">
                <a16:creationId xmlns:a16="http://schemas.microsoft.com/office/drawing/2014/main" id="{63A81B29-E01D-A694-53E8-B81C37E88293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rot="10800000" flipV="1">
            <a:off x="7918775" y="3015142"/>
            <a:ext cx="727351" cy="736419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ubtitle 2">
            <a:extLst>
              <a:ext uri="{FF2B5EF4-FFF2-40B4-BE49-F238E27FC236}">
                <a16:creationId xmlns:a16="http://schemas.microsoft.com/office/drawing/2014/main" id="{7BB6E566-048C-F9FA-FF14-EADCA14D27F0}"/>
              </a:ext>
            </a:extLst>
          </p:cNvPr>
          <p:cNvSpPr txBox="1">
            <a:spLocks/>
          </p:cNvSpPr>
          <p:nvPr/>
        </p:nvSpPr>
        <p:spPr>
          <a:xfrm>
            <a:off x="628650" y="1465898"/>
            <a:ext cx="2184103" cy="747769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750"/>
              </a:lnSpc>
            </a:pPr>
            <a:r>
              <a:rPr lang="en-US" sz="2000" dirty="0">
                <a:solidFill>
                  <a:schemeClr val="tx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rPr>
              <a:t>Standard features can be used with M365 licenses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CC7CBB4F-6504-842C-3047-BA17CA7C9021}"/>
              </a:ext>
            </a:extLst>
          </p:cNvPr>
          <p:cNvSpPr txBox="1">
            <a:spLocks/>
          </p:cNvSpPr>
          <p:nvPr/>
        </p:nvSpPr>
        <p:spPr>
          <a:xfrm>
            <a:off x="523876" y="2597379"/>
            <a:ext cx="2288878" cy="978601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750"/>
              </a:lnSpc>
            </a:pPr>
            <a:r>
              <a:rPr lang="en-US" sz="2000" dirty="0">
                <a:solidFill>
                  <a:schemeClr val="tx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rPr>
              <a:t>Many data storage options (but many require Premium licenses)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CE6DE452-EC53-D92E-6694-BD4BF2B404FA}"/>
              </a:ext>
            </a:extLst>
          </p:cNvPr>
          <p:cNvSpPr txBox="1">
            <a:spLocks/>
          </p:cNvSpPr>
          <p:nvPr/>
        </p:nvSpPr>
        <p:spPr>
          <a:xfrm>
            <a:off x="523876" y="4086244"/>
            <a:ext cx="2288878" cy="516936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750"/>
              </a:lnSpc>
            </a:pPr>
            <a:r>
              <a:rPr lang="en-US" sz="2000" dirty="0">
                <a:solidFill>
                  <a:schemeClr val="tx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rPr>
              <a:t>Column charts, line charts, pie charts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896063B3-962A-EADA-E522-4848BFD98B3D}"/>
              </a:ext>
            </a:extLst>
          </p:cNvPr>
          <p:cNvSpPr txBox="1">
            <a:spLocks/>
          </p:cNvSpPr>
          <p:nvPr/>
        </p:nvSpPr>
        <p:spPr>
          <a:xfrm>
            <a:off x="9395322" y="1245022"/>
            <a:ext cx="2037519" cy="978601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2000" dirty="0">
                <a:solidFill>
                  <a:schemeClr val="tx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rPr>
              <a:t>Premium license required to share reports with other people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38ABCC3A-3BFF-E433-C671-A3092C28FFAE}"/>
              </a:ext>
            </a:extLst>
          </p:cNvPr>
          <p:cNvSpPr txBox="1">
            <a:spLocks/>
          </p:cNvSpPr>
          <p:nvPr/>
        </p:nvSpPr>
        <p:spPr>
          <a:xfrm>
            <a:off x="9397269" y="2654953"/>
            <a:ext cx="2396628" cy="747769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2000" dirty="0">
                <a:solidFill>
                  <a:schemeClr val="tx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rPr>
              <a:t>Many data storage options (without further license cost)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0FBDF0C5-0423-4C3C-1C68-CED5A7EAEA48}"/>
              </a:ext>
            </a:extLst>
          </p:cNvPr>
          <p:cNvSpPr txBox="1">
            <a:spLocks/>
          </p:cNvSpPr>
          <p:nvPr/>
        </p:nvSpPr>
        <p:spPr>
          <a:xfrm>
            <a:off x="9395322" y="4064960"/>
            <a:ext cx="1200261" cy="516936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2000" dirty="0">
                <a:solidFill>
                  <a:schemeClr val="tx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rPr>
              <a:t>Countless visuals</a:t>
            </a:r>
          </a:p>
        </p:txBody>
      </p:sp>
      <p:pic>
        <p:nvPicPr>
          <p:cNvPr id="59" name="Grafik 58">
            <a:extLst>
              <a:ext uri="{FF2B5EF4-FFF2-40B4-BE49-F238E27FC236}">
                <a16:creationId xmlns:a16="http://schemas.microsoft.com/office/drawing/2014/main" id="{B5B1BB89-B2DC-7A44-7DB4-B6319B985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90" y="3873158"/>
            <a:ext cx="323895" cy="943107"/>
          </a:xfrm>
          <a:prstGeom prst="rect">
            <a:avLst/>
          </a:prstGeom>
        </p:spPr>
      </p:pic>
      <p:sp>
        <p:nvSpPr>
          <p:cNvPr id="60" name="Freeform 1">
            <a:extLst>
              <a:ext uri="{FF2B5EF4-FFF2-40B4-BE49-F238E27FC236}">
                <a16:creationId xmlns:a16="http://schemas.microsoft.com/office/drawing/2014/main" id="{A51734B4-A0A0-4E73-368D-1C793B189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7361" y="1668234"/>
            <a:ext cx="425060" cy="372267"/>
          </a:xfrm>
          <a:custGeom>
            <a:avLst/>
            <a:gdLst>
              <a:gd name="T0" fmla="*/ 1845 w 5250"/>
              <a:gd name="T1" fmla="*/ 4112 h 4113"/>
              <a:gd name="T2" fmla="*/ 205 w 5250"/>
              <a:gd name="T3" fmla="*/ 2473 h 4113"/>
              <a:gd name="T4" fmla="*/ 205 w 5250"/>
              <a:gd name="T5" fmla="*/ 2473 h 4113"/>
              <a:gd name="T6" fmla="*/ 205 w 5250"/>
              <a:gd name="T7" fmla="*/ 1730 h 4113"/>
              <a:gd name="T8" fmla="*/ 205 w 5250"/>
              <a:gd name="T9" fmla="*/ 1730 h 4113"/>
              <a:gd name="T10" fmla="*/ 948 w 5250"/>
              <a:gd name="T11" fmla="*/ 1730 h 4113"/>
              <a:gd name="T12" fmla="*/ 1849 w 5250"/>
              <a:gd name="T13" fmla="*/ 2630 h 4113"/>
              <a:gd name="T14" fmla="*/ 4302 w 5250"/>
              <a:gd name="T15" fmla="*/ 205 h 4113"/>
              <a:gd name="T16" fmla="*/ 4302 w 5250"/>
              <a:gd name="T17" fmla="*/ 205 h 4113"/>
              <a:gd name="T18" fmla="*/ 5045 w 5250"/>
              <a:gd name="T19" fmla="*/ 209 h 4113"/>
              <a:gd name="T20" fmla="*/ 5045 w 5250"/>
              <a:gd name="T21" fmla="*/ 209 h 4113"/>
              <a:gd name="T22" fmla="*/ 5041 w 5250"/>
              <a:gd name="T23" fmla="*/ 952 h 4113"/>
              <a:gd name="T24" fmla="*/ 1845 w 5250"/>
              <a:gd name="T25" fmla="*/ 4112 h 4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50" h="4113">
                <a:moveTo>
                  <a:pt x="1845" y="4112"/>
                </a:moveTo>
                <a:lnTo>
                  <a:pt x="205" y="2473"/>
                </a:lnTo>
                <a:lnTo>
                  <a:pt x="205" y="2473"/>
                </a:lnTo>
                <a:cubicBezTo>
                  <a:pt x="0" y="2267"/>
                  <a:pt x="0" y="1935"/>
                  <a:pt x="205" y="1730"/>
                </a:cubicBezTo>
                <a:lnTo>
                  <a:pt x="205" y="1730"/>
                </a:lnTo>
                <a:cubicBezTo>
                  <a:pt x="410" y="1524"/>
                  <a:pt x="743" y="1524"/>
                  <a:pt x="948" y="1730"/>
                </a:cubicBezTo>
                <a:lnTo>
                  <a:pt x="1849" y="2630"/>
                </a:lnTo>
                <a:lnTo>
                  <a:pt x="4302" y="205"/>
                </a:lnTo>
                <a:lnTo>
                  <a:pt x="4302" y="205"/>
                </a:lnTo>
                <a:cubicBezTo>
                  <a:pt x="4508" y="0"/>
                  <a:pt x="4841" y="2"/>
                  <a:pt x="5045" y="209"/>
                </a:cubicBezTo>
                <a:lnTo>
                  <a:pt x="5045" y="209"/>
                </a:lnTo>
                <a:cubicBezTo>
                  <a:pt x="5249" y="415"/>
                  <a:pt x="5247" y="748"/>
                  <a:pt x="5041" y="952"/>
                </a:cubicBezTo>
                <a:lnTo>
                  <a:pt x="1845" y="411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1" name="Freeform 1">
            <a:extLst>
              <a:ext uri="{FF2B5EF4-FFF2-40B4-BE49-F238E27FC236}">
                <a16:creationId xmlns:a16="http://schemas.microsoft.com/office/drawing/2014/main" id="{1701E335-BD20-C07D-E247-0EB8E13FB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3817" y="2932133"/>
            <a:ext cx="425060" cy="372267"/>
          </a:xfrm>
          <a:custGeom>
            <a:avLst/>
            <a:gdLst>
              <a:gd name="T0" fmla="*/ 1845 w 5250"/>
              <a:gd name="T1" fmla="*/ 4112 h 4113"/>
              <a:gd name="T2" fmla="*/ 205 w 5250"/>
              <a:gd name="T3" fmla="*/ 2473 h 4113"/>
              <a:gd name="T4" fmla="*/ 205 w 5250"/>
              <a:gd name="T5" fmla="*/ 2473 h 4113"/>
              <a:gd name="T6" fmla="*/ 205 w 5250"/>
              <a:gd name="T7" fmla="*/ 1730 h 4113"/>
              <a:gd name="T8" fmla="*/ 205 w 5250"/>
              <a:gd name="T9" fmla="*/ 1730 h 4113"/>
              <a:gd name="T10" fmla="*/ 948 w 5250"/>
              <a:gd name="T11" fmla="*/ 1730 h 4113"/>
              <a:gd name="T12" fmla="*/ 1849 w 5250"/>
              <a:gd name="T13" fmla="*/ 2630 h 4113"/>
              <a:gd name="T14" fmla="*/ 4302 w 5250"/>
              <a:gd name="T15" fmla="*/ 205 h 4113"/>
              <a:gd name="T16" fmla="*/ 4302 w 5250"/>
              <a:gd name="T17" fmla="*/ 205 h 4113"/>
              <a:gd name="T18" fmla="*/ 5045 w 5250"/>
              <a:gd name="T19" fmla="*/ 209 h 4113"/>
              <a:gd name="T20" fmla="*/ 5045 w 5250"/>
              <a:gd name="T21" fmla="*/ 209 h 4113"/>
              <a:gd name="T22" fmla="*/ 5041 w 5250"/>
              <a:gd name="T23" fmla="*/ 952 h 4113"/>
              <a:gd name="T24" fmla="*/ 1845 w 5250"/>
              <a:gd name="T25" fmla="*/ 4112 h 4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50" h="4113">
                <a:moveTo>
                  <a:pt x="1845" y="4112"/>
                </a:moveTo>
                <a:lnTo>
                  <a:pt x="205" y="2473"/>
                </a:lnTo>
                <a:lnTo>
                  <a:pt x="205" y="2473"/>
                </a:lnTo>
                <a:cubicBezTo>
                  <a:pt x="0" y="2267"/>
                  <a:pt x="0" y="1935"/>
                  <a:pt x="205" y="1730"/>
                </a:cubicBezTo>
                <a:lnTo>
                  <a:pt x="205" y="1730"/>
                </a:lnTo>
                <a:cubicBezTo>
                  <a:pt x="410" y="1524"/>
                  <a:pt x="743" y="1524"/>
                  <a:pt x="948" y="1730"/>
                </a:cubicBezTo>
                <a:lnTo>
                  <a:pt x="1849" y="2630"/>
                </a:lnTo>
                <a:lnTo>
                  <a:pt x="4302" y="205"/>
                </a:lnTo>
                <a:lnTo>
                  <a:pt x="4302" y="205"/>
                </a:lnTo>
                <a:cubicBezTo>
                  <a:pt x="4508" y="0"/>
                  <a:pt x="4841" y="2"/>
                  <a:pt x="5045" y="209"/>
                </a:cubicBezTo>
                <a:lnTo>
                  <a:pt x="5045" y="209"/>
                </a:lnTo>
                <a:cubicBezTo>
                  <a:pt x="5249" y="415"/>
                  <a:pt x="5247" y="748"/>
                  <a:pt x="5041" y="952"/>
                </a:cubicBezTo>
                <a:lnTo>
                  <a:pt x="1845" y="411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3" name="Freeform 1">
            <a:extLst>
              <a:ext uri="{FF2B5EF4-FFF2-40B4-BE49-F238E27FC236}">
                <a16:creationId xmlns:a16="http://schemas.microsoft.com/office/drawing/2014/main" id="{543DD57C-16D4-94AC-5511-0BBD89AFD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5342" y="4184674"/>
            <a:ext cx="425060" cy="372267"/>
          </a:xfrm>
          <a:custGeom>
            <a:avLst/>
            <a:gdLst>
              <a:gd name="T0" fmla="*/ 1845 w 5250"/>
              <a:gd name="T1" fmla="*/ 4112 h 4113"/>
              <a:gd name="T2" fmla="*/ 205 w 5250"/>
              <a:gd name="T3" fmla="*/ 2473 h 4113"/>
              <a:gd name="T4" fmla="*/ 205 w 5250"/>
              <a:gd name="T5" fmla="*/ 2473 h 4113"/>
              <a:gd name="T6" fmla="*/ 205 w 5250"/>
              <a:gd name="T7" fmla="*/ 1730 h 4113"/>
              <a:gd name="T8" fmla="*/ 205 w 5250"/>
              <a:gd name="T9" fmla="*/ 1730 h 4113"/>
              <a:gd name="T10" fmla="*/ 948 w 5250"/>
              <a:gd name="T11" fmla="*/ 1730 h 4113"/>
              <a:gd name="T12" fmla="*/ 1849 w 5250"/>
              <a:gd name="T13" fmla="*/ 2630 h 4113"/>
              <a:gd name="T14" fmla="*/ 4302 w 5250"/>
              <a:gd name="T15" fmla="*/ 205 h 4113"/>
              <a:gd name="T16" fmla="*/ 4302 w 5250"/>
              <a:gd name="T17" fmla="*/ 205 h 4113"/>
              <a:gd name="T18" fmla="*/ 5045 w 5250"/>
              <a:gd name="T19" fmla="*/ 209 h 4113"/>
              <a:gd name="T20" fmla="*/ 5045 w 5250"/>
              <a:gd name="T21" fmla="*/ 209 h 4113"/>
              <a:gd name="T22" fmla="*/ 5041 w 5250"/>
              <a:gd name="T23" fmla="*/ 952 h 4113"/>
              <a:gd name="T24" fmla="*/ 1845 w 5250"/>
              <a:gd name="T25" fmla="*/ 4112 h 4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50" h="4113">
                <a:moveTo>
                  <a:pt x="1845" y="4112"/>
                </a:moveTo>
                <a:lnTo>
                  <a:pt x="205" y="2473"/>
                </a:lnTo>
                <a:lnTo>
                  <a:pt x="205" y="2473"/>
                </a:lnTo>
                <a:cubicBezTo>
                  <a:pt x="0" y="2267"/>
                  <a:pt x="0" y="1935"/>
                  <a:pt x="205" y="1730"/>
                </a:cubicBezTo>
                <a:lnTo>
                  <a:pt x="205" y="1730"/>
                </a:lnTo>
                <a:cubicBezTo>
                  <a:pt x="410" y="1524"/>
                  <a:pt x="743" y="1524"/>
                  <a:pt x="948" y="1730"/>
                </a:cubicBezTo>
                <a:lnTo>
                  <a:pt x="1849" y="2630"/>
                </a:lnTo>
                <a:lnTo>
                  <a:pt x="4302" y="205"/>
                </a:lnTo>
                <a:lnTo>
                  <a:pt x="4302" y="205"/>
                </a:lnTo>
                <a:cubicBezTo>
                  <a:pt x="4508" y="0"/>
                  <a:pt x="4841" y="2"/>
                  <a:pt x="5045" y="209"/>
                </a:cubicBezTo>
                <a:lnTo>
                  <a:pt x="5045" y="209"/>
                </a:lnTo>
                <a:cubicBezTo>
                  <a:pt x="5249" y="415"/>
                  <a:pt x="5247" y="748"/>
                  <a:pt x="5041" y="952"/>
                </a:cubicBezTo>
                <a:lnTo>
                  <a:pt x="1845" y="411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7" name="Freeform 1">
            <a:extLst>
              <a:ext uri="{FF2B5EF4-FFF2-40B4-BE49-F238E27FC236}">
                <a16:creationId xmlns:a16="http://schemas.microsoft.com/office/drawing/2014/main" id="{3E8F794E-4DB6-28B4-1004-25BDC5058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3817" y="5436799"/>
            <a:ext cx="425060" cy="372267"/>
          </a:xfrm>
          <a:custGeom>
            <a:avLst/>
            <a:gdLst>
              <a:gd name="T0" fmla="*/ 1845 w 5250"/>
              <a:gd name="T1" fmla="*/ 4112 h 4113"/>
              <a:gd name="T2" fmla="*/ 205 w 5250"/>
              <a:gd name="T3" fmla="*/ 2473 h 4113"/>
              <a:gd name="T4" fmla="*/ 205 w 5250"/>
              <a:gd name="T5" fmla="*/ 2473 h 4113"/>
              <a:gd name="T6" fmla="*/ 205 w 5250"/>
              <a:gd name="T7" fmla="*/ 1730 h 4113"/>
              <a:gd name="T8" fmla="*/ 205 w 5250"/>
              <a:gd name="T9" fmla="*/ 1730 h 4113"/>
              <a:gd name="T10" fmla="*/ 948 w 5250"/>
              <a:gd name="T11" fmla="*/ 1730 h 4113"/>
              <a:gd name="T12" fmla="*/ 1849 w 5250"/>
              <a:gd name="T13" fmla="*/ 2630 h 4113"/>
              <a:gd name="T14" fmla="*/ 4302 w 5250"/>
              <a:gd name="T15" fmla="*/ 205 h 4113"/>
              <a:gd name="T16" fmla="*/ 4302 w 5250"/>
              <a:gd name="T17" fmla="*/ 205 h 4113"/>
              <a:gd name="T18" fmla="*/ 5045 w 5250"/>
              <a:gd name="T19" fmla="*/ 209 h 4113"/>
              <a:gd name="T20" fmla="*/ 5045 w 5250"/>
              <a:gd name="T21" fmla="*/ 209 h 4113"/>
              <a:gd name="T22" fmla="*/ 5041 w 5250"/>
              <a:gd name="T23" fmla="*/ 952 h 4113"/>
              <a:gd name="T24" fmla="*/ 1845 w 5250"/>
              <a:gd name="T25" fmla="*/ 4112 h 4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50" h="4113">
                <a:moveTo>
                  <a:pt x="1845" y="4112"/>
                </a:moveTo>
                <a:lnTo>
                  <a:pt x="205" y="2473"/>
                </a:lnTo>
                <a:lnTo>
                  <a:pt x="205" y="2473"/>
                </a:lnTo>
                <a:cubicBezTo>
                  <a:pt x="0" y="2267"/>
                  <a:pt x="0" y="1935"/>
                  <a:pt x="205" y="1730"/>
                </a:cubicBezTo>
                <a:lnTo>
                  <a:pt x="205" y="1730"/>
                </a:lnTo>
                <a:cubicBezTo>
                  <a:pt x="410" y="1524"/>
                  <a:pt x="743" y="1524"/>
                  <a:pt x="948" y="1730"/>
                </a:cubicBezTo>
                <a:lnTo>
                  <a:pt x="1849" y="2630"/>
                </a:lnTo>
                <a:lnTo>
                  <a:pt x="4302" y="205"/>
                </a:lnTo>
                <a:lnTo>
                  <a:pt x="4302" y="205"/>
                </a:lnTo>
                <a:cubicBezTo>
                  <a:pt x="4508" y="0"/>
                  <a:pt x="4841" y="2"/>
                  <a:pt x="5045" y="209"/>
                </a:cubicBezTo>
                <a:lnTo>
                  <a:pt x="5045" y="209"/>
                </a:lnTo>
                <a:cubicBezTo>
                  <a:pt x="5249" y="415"/>
                  <a:pt x="5247" y="748"/>
                  <a:pt x="5041" y="952"/>
                </a:cubicBezTo>
                <a:lnTo>
                  <a:pt x="1845" y="411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9" name="Freeform 1">
            <a:extLst>
              <a:ext uri="{FF2B5EF4-FFF2-40B4-BE49-F238E27FC236}">
                <a16:creationId xmlns:a16="http://schemas.microsoft.com/office/drawing/2014/main" id="{A0B176C8-8863-68E9-AFC9-BCB70064C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9579" y="1542177"/>
            <a:ext cx="425060" cy="372267"/>
          </a:xfrm>
          <a:custGeom>
            <a:avLst/>
            <a:gdLst>
              <a:gd name="T0" fmla="*/ 1845 w 5250"/>
              <a:gd name="T1" fmla="*/ 4112 h 4113"/>
              <a:gd name="T2" fmla="*/ 205 w 5250"/>
              <a:gd name="T3" fmla="*/ 2473 h 4113"/>
              <a:gd name="T4" fmla="*/ 205 w 5250"/>
              <a:gd name="T5" fmla="*/ 2473 h 4113"/>
              <a:gd name="T6" fmla="*/ 205 w 5250"/>
              <a:gd name="T7" fmla="*/ 1730 h 4113"/>
              <a:gd name="T8" fmla="*/ 205 w 5250"/>
              <a:gd name="T9" fmla="*/ 1730 h 4113"/>
              <a:gd name="T10" fmla="*/ 948 w 5250"/>
              <a:gd name="T11" fmla="*/ 1730 h 4113"/>
              <a:gd name="T12" fmla="*/ 1849 w 5250"/>
              <a:gd name="T13" fmla="*/ 2630 h 4113"/>
              <a:gd name="T14" fmla="*/ 4302 w 5250"/>
              <a:gd name="T15" fmla="*/ 205 h 4113"/>
              <a:gd name="T16" fmla="*/ 4302 w 5250"/>
              <a:gd name="T17" fmla="*/ 205 h 4113"/>
              <a:gd name="T18" fmla="*/ 5045 w 5250"/>
              <a:gd name="T19" fmla="*/ 209 h 4113"/>
              <a:gd name="T20" fmla="*/ 5045 w 5250"/>
              <a:gd name="T21" fmla="*/ 209 h 4113"/>
              <a:gd name="T22" fmla="*/ 5041 w 5250"/>
              <a:gd name="T23" fmla="*/ 952 h 4113"/>
              <a:gd name="T24" fmla="*/ 1845 w 5250"/>
              <a:gd name="T25" fmla="*/ 4112 h 4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50" h="4113">
                <a:moveTo>
                  <a:pt x="1845" y="4112"/>
                </a:moveTo>
                <a:lnTo>
                  <a:pt x="205" y="2473"/>
                </a:lnTo>
                <a:lnTo>
                  <a:pt x="205" y="2473"/>
                </a:lnTo>
                <a:cubicBezTo>
                  <a:pt x="0" y="2267"/>
                  <a:pt x="0" y="1935"/>
                  <a:pt x="205" y="1730"/>
                </a:cubicBezTo>
                <a:lnTo>
                  <a:pt x="205" y="1730"/>
                </a:lnTo>
                <a:cubicBezTo>
                  <a:pt x="410" y="1524"/>
                  <a:pt x="743" y="1524"/>
                  <a:pt x="948" y="1730"/>
                </a:cubicBezTo>
                <a:lnTo>
                  <a:pt x="1849" y="2630"/>
                </a:lnTo>
                <a:lnTo>
                  <a:pt x="4302" y="205"/>
                </a:lnTo>
                <a:lnTo>
                  <a:pt x="4302" y="205"/>
                </a:lnTo>
                <a:cubicBezTo>
                  <a:pt x="4508" y="0"/>
                  <a:pt x="4841" y="2"/>
                  <a:pt x="5045" y="209"/>
                </a:cubicBezTo>
                <a:lnTo>
                  <a:pt x="5045" y="209"/>
                </a:lnTo>
                <a:cubicBezTo>
                  <a:pt x="5249" y="415"/>
                  <a:pt x="5247" y="748"/>
                  <a:pt x="5041" y="952"/>
                </a:cubicBezTo>
                <a:lnTo>
                  <a:pt x="1845" y="411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0" name="Freeform 1">
            <a:extLst>
              <a:ext uri="{FF2B5EF4-FFF2-40B4-BE49-F238E27FC236}">
                <a16:creationId xmlns:a16="http://schemas.microsoft.com/office/drawing/2014/main" id="{0B9D2088-0828-531B-18C5-C801F2EC5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2044" y="2816742"/>
            <a:ext cx="425060" cy="372267"/>
          </a:xfrm>
          <a:custGeom>
            <a:avLst/>
            <a:gdLst>
              <a:gd name="T0" fmla="*/ 1845 w 5250"/>
              <a:gd name="T1" fmla="*/ 4112 h 4113"/>
              <a:gd name="T2" fmla="*/ 205 w 5250"/>
              <a:gd name="T3" fmla="*/ 2473 h 4113"/>
              <a:gd name="T4" fmla="*/ 205 w 5250"/>
              <a:gd name="T5" fmla="*/ 2473 h 4113"/>
              <a:gd name="T6" fmla="*/ 205 w 5250"/>
              <a:gd name="T7" fmla="*/ 1730 h 4113"/>
              <a:gd name="T8" fmla="*/ 205 w 5250"/>
              <a:gd name="T9" fmla="*/ 1730 h 4113"/>
              <a:gd name="T10" fmla="*/ 948 w 5250"/>
              <a:gd name="T11" fmla="*/ 1730 h 4113"/>
              <a:gd name="T12" fmla="*/ 1849 w 5250"/>
              <a:gd name="T13" fmla="*/ 2630 h 4113"/>
              <a:gd name="T14" fmla="*/ 4302 w 5250"/>
              <a:gd name="T15" fmla="*/ 205 h 4113"/>
              <a:gd name="T16" fmla="*/ 4302 w 5250"/>
              <a:gd name="T17" fmla="*/ 205 h 4113"/>
              <a:gd name="T18" fmla="*/ 5045 w 5250"/>
              <a:gd name="T19" fmla="*/ 209 h 4113"/>
              <a:gd name="T20" fmla="*/ 5045 w 5250"/>
              <a:gd name="T21" fmla="*/ 209 h 4113"/>
              <a:gd name="T22" fmla="*/ 5041 w 5250"/>
              <a:gd name="T23" fmla="*/ 952 h 4113"/>
              <a:gd name="T24" fmla="*/ 1845 w 5250"/>
              <a:gd name="T25" fmla="*/ 4112 h 4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50" h="4113">
                <a:moveTo>
                  <a:pt x="1845" y="4112"/>
                </a:moveTo>
                <a:lnTo>
                  <a:pt x="205" y="2473"/>
                </a:lnTo>
                <a:lnTo>
                  <a:pt x="205" y="2473"/>
                </a:lnTo>
                <a:cubicBezTo>
                  <a:pt x="0" y="2267"/>
                  <a:pt x="0" y="1935"/>
                  <a:pt x="205" y="1730"/>
                </a:cubicBezTo>
                <a:lnTo>
                  <a:pt x="205" y="1730"/>
                </a:lnTo>
                <a:cubicBezTo>
                  <a:pt x="410" y="1524"/>
                  <a:pt x="743" y="1524"/>
                  <a:pt x="948" y="1730"/>
                </a:cubicBezTo>
                <a:lnTo>
                  <a:pt x="1849" y="2630"/>
                </a:lnTo>
                <a:lnTo>
                  <a:pt x="4302" y="205"/>
                </a:lnTo>
                <a:lnTo>
                  <a:pt x="4302" y="205"/>
                </a:lnTo>
                <a:cubicBezTo>
                  <a:pt x="4508" y="0"/>
                  <a:pt x="4841" y="2"/>
                  <a:pt x="5045" y="209"/>
                </a:cubicBezTo>
                <a:lnTo>
                  <a:pt x="5045" y="209"/>
                </a:lnTo>
                <a:cubicBezTo>
                  <a:pt x="5249" y="415"/>
                  <a:pt x="5247" y="748"/>
                  <a:pt x="5041" y="952"/>
                </a:cubicBezTo>
                <a:lnTo>
                  <a:pt x="1845" y="411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1" name="Freeform 1">
            <a:extLst>
              <a:ext uri="{FF2B5EF4-FFF2-40B4-BE49-F238E27FC236}">
                <a16:creationId xmlns:a16="http://schemas.microsoft.com/office/drawing/2014/main" id="{C96FF72E-20D4-C784-1123-9E51A2E2B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2683" y="4119235"/>
            <a:ext cx="425060" cy="372267"/>
          </a:xfrm>
          <a:custGeom>
            <a:avLst/>
            <a:gdLst>
              <a:gd name="T0" fmla="*/ 1845 w 5250"/>
              <a:gd name="T1" fmla="*/ 4112 h 4113"/>
              <a:gd name="T2" fmla="*/ 205 w 5250"/>
              <a:gd name="T3" fmla="*/ 2473 h 4113"/>
              <a:gd name="T4" fmla="*/ 205 w 5250"/>
              <a:gd name="T5" fmla="*/ 2473 h 4113"/>
              <a:gd name="T6" fmla="*/ 205 w 5250"/>
              <a:gd name="T7" fmla="*/ 1730 h 4113"/>
              <a:gd name="T8" fmla="*/ 205 w 5250"/>
              <a:gd name="T9" fmla="*/ 1730 h 4113"/>
              <a:gd name="T10" fmla="*/ 948 w 5250"/>
              <a:gd name="T11" fmla="*/ 1730 h 4113"/>
              <a:gd name="T12" fmla="*/ 1849 w 5250"/>
              <a:gd name="T13" fmla="*/ 2630 h 4113"/>
              <a:gd name="T14" fmla="*/ 4302 w 5250"/>
              <a:gd name="T15" fmla="*/ 205 h 4113"/>
              <a:gd name="T16" fmla="*/ 4302 w 5250"/>
              <a:gd name="T17" fmla="*/ 205 h 4113"/>
              <a:gd name="T18" fmla="*/ 5045 w 5250"/>
              <a:gd name="T19" fmla="*/ 209 h 4113"/>
              <a:gd name="T20" fmla="*/ 5045 w 5250"/>
              <a:gd name="T21" fmla="*/ 209 h 4113"/>
              <a:gd name="T22" fmla="*/ 5041 w 5250"/>
              <a:gd name="T23" fmla="*/ 952 h 4113"/>
              <a:gd name="T24" fmla="*/ 1845 w 5250"/>
              <a:gd name="T25" fmla="*/ 4112 h 4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50" h="4113">
                <a:moveTo>
                  <a:pt x="1845" y="4112"/>
                </a:moveTo>
                <a:lnTo>
                  <a:pt x="205" y="2473"/>
                </a:lnTo>
                <a:lnTo>
                  <a:pt x="205" y="2473"/>
                </a:lnTo>
                <a:cubicBezTo>
                  <a:pt x="0" y="2267"/>
                  <a:pt x="0" y="1935"/>
                  <a:pt x="205" y="1730"/>
                </a:cubicBezTo>
                <a:lnTo>
                  <a:pt x="205" y="1730"/>
                </a:lnTo>
                <a:cubicBezTo>
                  <a:pt x="410" y="1524"/>
                  <a:pt x="743" y="1524"/>
                  <a:pt x="948" y="1730"/>
                </a:cubicBezTo>
                <a:lnTo>
                  <a:pt x="1849" y="2630"/>
                </a:lnTo>
                <a:lnTo>
                  <a:pt x="4302" y="205"/>
                </a:lnTo>
                <a:lnTo>
                  <a:pt x="4302" y="205"/>
                </a:lnTo>
                <a:cubicBezTo>
                  <a:pt x="4508" y="0"/>
                  <a:pt x="4841" y="2"/>
                  <a:pt x="5045" y="209"/>
                </a:cubicBezTo>
                <a:lnTo>
                  <a:pt x="5045" y="209"/>
                </a:lnTo>
                <a:cubicBezTo>
                  <a:pt x="5249" y="415"/>
                  <a:pt x="5247" y="748"/>
                  <a:pt x="5041" y="952"/>
                </a:cubicBezTo>
                <a:lnTo>
                  <a:pt x="1845" y="411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2" name="Freeform 1">
            <a:extLst>
              <a:ext uri="{FF2B5EF4-FFF2-40B4-BE49-F238E27FC236}">
                <a16:creationId xmlns:a16="http://schemas.microsoft.com/office/drawing/2014/main" id="{A72BA39C-8A3F-32DD-E059-39172D4CE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2044" y="5436798"/>
            <a:ext cx="425060" cy="372267"/>
          </a:xfrm>
          <a:custGeom>
            <a:avLst/>
            <a:gdLst>
              <a:gd name="T0" fmla="*/ 1845 w 5250"/>
              <a:gd name="T1" fmla="*/ 4112 h 4113"/>
              <a:gd name="T2" fmla="*/ 205 w 5250"/>
              <a:gd name="T3" fmla="*/ 2473 h 4113"/>
              <a:gd name="T4" fmla="*/ 205 w 5250"/>
              <a:gd name="T5" fmla="*/ 2473 h 4113"/>
              <a:gd name="T6" fmla="*/ 205 w 5250"/>
              <a:gd name="T7" fmla="*/ 1730 h 4113"/>
              <a:gd name="T8" fmla="*/ 205 w 5250"/>
              <a:gd name="T9" fmla="*/ 1730 h 4113"/>
              <a:gd name="T10" fmla="*/ 948 w 5250"/>
              <a:gd name="T11" fmla="*/ 1730 h 4113"/>
              <a:gd name="T12" fmla="*/ 1849 w 5250"/>
              <a:gd name="T13" fmla="*/ 2630 h 4113"/>
              <a:gd name="T14" fmla="*/ 4302 w 5250"/>
              <a:gd name="T15" fmla="*/ 205 h 4113"/>
              <a:gd name="T16" fmla="*/ 4302 w 5250"/>
              <a:gd name="T17" fmla="*/ 205 h 4113"/>
              <a:gd name="T18" fmla="*/ 5045 w 5250"/>
              <a:gd name="T19" fmla="*/ 209 h 4113"/>
              <a:gd name="T20" fmla="*/ 5045 w 5250"/>
              <a:gd name="T21" fmla="*/ 209 h 4113"/>
              <a:gd name="T22" fmla="*/ 5041 w 5250"/>
              <a:gd name="T23" fmla="*/ 952 h 4113"/>
              <a:gd name="T24" fmla="*/ 1845 w 5250"/>
              <a:gd name="T25" fmla="*/ 4112 h 4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50" h="4113">
                <a:moveTo>
                  <a:pt x="1845" y="4112"/>
                </a:moveTo>
                <a:lnTo>
                  <a:pt x="205" y="2473"/>
                </a:lnTo>
                <a:lnTo>
                  <a:pt x="205" y="2473"/>
                </a:lnTo>
                <a:cubicBezTo>
                  <a:pt x="0" y="2267"/>
                  <a:pt x="0" y="1935"/>
                  <a:pt x="205" y="1730"/>
                </a:cubicBezTo>
                <a:lnTo>
                  <a:pt x="205" y="1730"/>
                </a:lnTo>
                <a:cubicBezTo>
                  <a:pt x="410" y="1524"/>
                  <a:pt x="743" y="1524"/>
                  <a:pt x="948" y="1730"/>
                </a:cubicBezTo>
                <a:lnTo>
                  <a:pt x="1849" y="2630"/>
                </a:lnTo>
                <a:lnTo>
                  <a:pt x="4302" y="205"/>
                </a:lnTo>
                <a:lnTo>
                  <a:pt x="4302" y="205"/>
                </a:lnTo>
                <a:cubicBezTo>
                  <a:pt x="4508" y="0"/>
                  <a:pt x="4841" y="2"/>
                  <a:pt x="5045" y="209"/>
                </a:cubicBezTo>
                <a:lnTo>
                  <a:pt x="5045" y="209"/>
                </a:lnTo>
                <a:cubicBezTo>
                  <a:pt x="5249" y="415"/>
                  <a:pt x="5247" y="748"/>
                  <a:pt x="5041" y="952"/>
                </a:cubicBezTo>
                <a:lnTo>
                  <a:pt x="1845" y="411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pic>
        <p:nvPicPr>
          <p:cNvPr id="74" name="Grafik 73">
            <a:extLst>
              <a:ext uri="{FF2B5EF4-FFF2-40B4-BE49-F238E27FC236}">
                <a16:creationId xmlns:a16="http://schemas.microsoft.com/office/drawing/2014/main" id="{0C915B3D-7450-6A56-A729-39406ABE9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0773" y="3387742"/>
            <a:ext cx="1581371" cy="1876687"/>
          </a:xfrm>
          <a:prstGeom prst="rect">
            <a:avLst/>
          </a:prstGeom>
        </p:spPr>
      </p:pic>
      <p:sp>
        <p:nvSpPr>
          <p:cNvPr id="77" name="Subtitle 2">
            <a:extLst>
              <a:ext uri="{FF2B5EF4-FFF2-40B4-BE49-F238E27FC236}">
                <a16:creationId xmlns:a16="http://schemas.microsoft.com/office/drawing/2014/main" id="{18FFDB91-C351-2823-7697-4B91EB667F20}"/>
              </a:ext>
            </a:extLst>
          </p:cNvPr>
          <p:cNvSpPr txBox="1">
            <a:spLocks/>
          </p:cNvSpPr>
          <p:nvPr/>
        </p:nvSpPr>
        <p:spPr>
          <a:xfrm>
            <a:off x="9397269" y="5364865"/>
            <a:ext cx="2396628" cy="516936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2000" dirty="0">
                <a:solidFill>
                  <a:schemeClr val="tx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rPr>
              <a:t>Data can be easily exported</a:t>
            </a:r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4F720BEC-5B99-A7E4-4FAD-9377D5F85A62}"/>
              </a:ext>
            </a:extLst>
          </p:cNvPr>
          <p:cNvSpPr txBox="1">
            <a:spLocks/>
          </p:cNvSpPr>
          <p:nvPr/>
        </p:nvSpPr>
        <p:spPr>
          <a:xfrm>
            <a:off x="523876" y="5364463"/>
            <a:ext cx="2288878" cy="516936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750"/>
              </a:lnSpc>
            </a:pPr>
            <a:r>
              <a:rPr lang="en-US" sz="2000" dirty="0">
                <a:solidFill>
                  <a:schemeClr val="tx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rPr>
              <a:t>Limited capabilities to export data</a:t>
            </a:r>
          </a:p>
        </p:txBody>
      </p:sp>
      <p:sp>
        <p:nvSpPr>
          <p:cNvPr id="79" name="TextBox 8">
            <a:extLst>
              <a:ext uri="{FF2B5EF4-FFF2-40B4-BE49-F238E27FC236}">
                <a16:creationId xmlns:a16="http://schemas.microsoft.com/office/drawing/2014/main" id="{6B1CF047-7457-47B2-4BD1-D076ED8AF302}"/>
              </a:ext>
            </a:extLst>
          </p:cNvPr>
          <p:cNvSpPr txBox="1"/>
          <p:nvPr/>
        </p:nvSpPr>
        <p:spPr>
          <a:xfrm>
            <a:off x="4405992" y="3207418"/>
            <a:ext cx="1435008" cy="1077218"/>
          </a:xfrm>
          <a:prstGeom prst="rect">
            <a:avLst/>
          </a:prstGeom>
          <a:noFill/>
          <a:ln>
            <a:noFill/>
          </a:ln>
        </p:spPr>
        <p:txBody>
          <a:bodyPr wrap="none" rtlCol="0" anchor="b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cs typeface="Poppins" pitchFamily="2" charset="77"/>
              </a:rPr>
              <a:t>Power </a:t>
            </a:r>
          </a:p>
          <a:p>
            <a:pPr algn="ctr"/>
            <a:r>
              <a:rPr lang="en-US" sz="3200" b="1" dirty="0">
                <a:solidFill>
                  <a:schemeClr val="accent1"/>
                </a:solidFill>
                <a:cs typeface="Poppins" pitchFamily="2" charset="77"/>
              </a:rPr>
              <a:t>Apps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5F709E6-4341-1197-215D-49C406882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234-75A3-44BD-8E31-F37A8794F62A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282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1">
            <a:extLst>
              <a:ext uri="{FF2B5EF4-FFF2-40B4-BE49-F238E27FC236}">
                <a16:creationId xmlns:a16="http://schemas.microsoft.com/office/drawing/2014/main" id="{E2A0A636-911B-496E-9EC3-B84B4B699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0" y="0"/>
            <a:ext cx="10515600" cy="1325563"/>
          </a:xfrm>
        </p:spPr>
        <p:txBody>
          <a:bodyPr/>
          <a:lstStyle/>
          <a:p>
            <a:r>
              <a:rPr lang="en-GB" dirty="0">
                <a:cs typeface="Calibri Light"/>
              </a:rPr>
              <a:t>Present Data in Power BI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6E0B0BD-658A-860C-60BB-0FFD60CBD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638" y="1223962"/>
            <a:ext cx="9332724" cy="5316537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8938E7-CC08-97C8-760C-81AA92E9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234-75A3-44BD-8E31-F37A8794F62A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506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1">
            <a:extLst>
              <a:ext uri="{FF2B5EF4-FFF2-40B4-BE49-F238E27FC236}">
                <a16:creationId xmlns:a16="http://schemas.microsoft.com/office/drawing/2014/main" id="{E2A0A636-911B-496E-9EC3-B84B4B699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0" y="0"/>
            <a:ext cx="10515600" cy="1325563"/>
          </a:xfrm>
        </p:spPr>
        <p:txBody>
          <a:bodyPr/>
          <a:lstStyle/>
          <a:p>
            <a:r>
              <a:rPr lang="en-GB" dirty="0">
                <a:cs typeface="Calibri Light"/>
              </a:rPr>
              <a:t>Present Data in Power Apps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3E52F42-78E2-02AF-85CB-2A13062B66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" t="377" b="1"/>
          <a:stretch/>
        </p:blipFill>
        <p:spPr>
          <a:xfrm>
            <a:off x="1400175" y="1345405"/>
            <a:ext cx="9412342" cy="5239939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CA759A-362B-68A1-E3D9-B3D16230E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234-75A3-44BD-8E31-F37A8794F62A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712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1">
            <a:extLst>
              <a:ext uri="{FF2B5EF4-FFF2-40B4-BE49-F238E27FC236}">
                <a16:creationId xmlns:a16="http://schemas.microsoft.com/office/drawing/2014/main" id="{E2A0A636-911B-496E-9EC3-B84B4B699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0" y="0"/>
            <a:ext cx="10515600" cy="1325563"/>
          </a:xfrm>
        </p:spPr>
        <p:txBody>
          <a:bodyPr/>
          <a:lstStyle/>
          <a:p>
            <a:r>
              <a:rPr lang="en-GB" dirty="0">
                <a:cs typeface="Calibri Light"/>
              </a:rPr>
              <a:t>Present Data in Power Apps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FFDB06E-83ED-A0B5-B2E0-B0EACE4E2C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"/>
          <a:stretch/>
        </p:blipFill>
        <p:spPr>
          <a:xfrm>
            <a:off x="1414463" y="1345405"/>
            <a:ext cx="9371137" cy="5261247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4BA4CA-AD15-DF19-B7C7-D588D789B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234-75A3-44BD-8E31-F37A8794F62A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29962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1">
            <a:extLst>
              <a:ext uri="{FF2B5EF4-FFF2-40B4-BE49-F238E27FC236}">
                <a16:creationId xmlns:a16="http://schemas.microsoft.com/office/drawing/2014/main" id="{E2A0A636-911B-496E-9EC3-B84B4B699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0" y="0"/>
            <a:ext cx="10515600" cy="1325563"/>
          </a:xfrm>
        </p:spPr>
        <p:txBody>
          <a:bodyPr/>
          <a:lstStyle/>
          <a:p>
            <a:r>
              <a:rPr lang="en-GB" dirty="0">
                <a:cs typeface="Calibri Light"/>
              </a:rPr>
              <a:t>You’re ready!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475BDD2-8514-4583-AF78-75B1C4110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423" y="1497013"/>
            <a:ext cx="771355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Blip>
                <a:blip r:embed="rId3"/>
              </a:buBlip>
            </a:pPr>
            <a:r>
              <a:rPr lang="en-US" dirty="0">
                <a:cs typeface="Calibri"/>
              </a:rPr>
              <a:t> Good job! </a:t>
            </a:r>
          </a:p>
          <a:p>
            <a:pPr>
              <a:buBlip>
                <a:blip r:embed="rId3"/>
              </a:buBlip>
            </a:pPr>
            <a:r>
              <a:rPr lang="en-US" dirty="0">
                <a:cs typeface="Calibri"/>
              </a:rPr>
              <a:t> Your management can work with an easy–to-use UI and can make informed decisions</a:t>
            </a:r>
          </a:p>
        </p:txBody>
      </p:sp>
      <p:sp>
        <p:nvSpPr>
          <p:cNvPr id="2" name="Freeform 118">
            <a:extLst>
              <a:ext uri="{FF2B5EF4-FFF2-40B4-BE49-F238E27FC236}">
                <a16:creationId xmlns:a16="http://schemas.microsoft.com/office/drawing/2014/main" id="{7C7F7D9A-18AA-AD96-C79A-8D65BCF6E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00" y="1497013"/>
            <a:ext cx="1427428" cy="1427428"/>
          </a:xfrm>
          <a:custGeom>
            <a:avLst/>
            <a:gdLst>
              <a:gd name="T0" fmla="*/ 1376 w 2753"/>
              <a:gd name="T1" fmla="*/ 0 h 2753"/>
              <a:gd name="T2" fmla="*/ 1376 w 2753"/>
              <a:gd name="T3" fmla="*/ 0 h 2753"/>
              <a:gd name="T4" fmla="*/ 2752 w 2753"/>
              <a:gd name="T5" fmla="*/ 1376 h 2753"/>
              <a:gd name="T6" fmla="*/ 2752 w 2753"/>
              <a:gd name="T7" fmla="*/ 1376 h 2753"/>
              <a:gd name="T8" fmla="*/ 1376 w 2753"/>
              <a:gd name="T9" fmla="*/ 2752 h 2753"/>
              <a:gd name="T10" fmla="*/ 1376 w 2753"/>
              <a:gd name="T11" fmla="*/ 2752 h 2753"/>
              <a:gd name="T12" fmla="*/ 0 w 2753"/>
              <a:gd name="T13" fmla="*/ 1376 h 2753"/>
              <a:gd name="T14" fmla="*/ 0 w 2753"/>
              <a:gd name="T15" fmla="*/ 1376 h 2753"/>
              <a:gd name="T16" fmla="*/ 1376 w 2753"/>
              <a:gd name="T17" fmla="*/ 0 h 2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53" h="2753">
                <a:moveTo>
                  <a:pt x="1376" y="0"/>
                </a:moveTo>
                <a:lnTo>
                  <a:pt x="1376" y="0"/>
                </a:lnTo>
                <a:cubicBezTo>
                  <a:pt x="2136" y="0"/>
                  <a:pt x="2752" y="616"/>
                  <a:pt x="2752" y="1376"/>
                </a:cubicBezTo>
                <a:lnTo>
                  <a:pt x="2752" y="1376"/>
                </a:lnTo>
                <a:cubicBezTo>
                  <a:pt x="2752" y="2136"/>
                  <a:pt x="2136" y="2752"/>
                  <a:pt x="1376" y="2752"/>
                </a:cubicBezTo>
                <a:lnTo>
                  <a:pt x="1376" y="2752"/>
                </a:lnTo>
                <a:cubicBezTo>
                  <a:pt x="616" y="2752"/>
                  <a:pt x="0" y="2136"/>
                  <a:pt x="0" y="1376"/>
                </a:cubicBezTo>
                <a:lnTo>
                  <a:pt x="0" y="1376"/>
                </a:lnTo>
                <a:cubicBezTo>
                  <a:pt x="0" y="616"/>
                  <a:pt x="616" y="0"/>
                  <a:pt x="1376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400">
              <a:latin typeface="+mj-lt"/>
            </a:endParaRPr>
          </a:p>
        </p:txBody>
      </p:sp>
      <p:sp>
        <p:nvSpPr>
          <p:cNvPr id="3" name="Freeform 119">
            <a:extLst>
              <a:ext uri="{FF2B5EF4-FFF2-40B4-BE49-F238E27FC236}">
                <a16:creationId xmlns:a16="http://schemas.microsoft.com/office/drawing/2014/main" id="{1FD7D8BD-D761-9009-E296-A4E0F2F2C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42" y="1709755"/>
            <a:ext cx="1004232" cy="1004233"/>
          </a:xfrm>
          <a:custGeom>
            <a:avLst/>
            <a:gdLst>
              <a:gd name="T0" fmla="*/ 968 w 1937"/>
              <a:gd name="T1" fmla="*/ 0 h 1937"/>
              <a:gd name="T2" fmla="*/ 968 w 1937"/>
              <a:gd name="T3" fmla="*/ 0 h 1937"/>
              <a:gd name="T4" fmla="*/ 1936 w 1937"/>
              <a:gd name="T5" fmla="*/ 968 h 1937"/>
              <a:gd name="T6" fmla="*/ 1936 w 1937"/>
              <a:gd name="T7" fmla="*/ 968 h 1937"/>
              <a:gd name="T8" fmla="*/ 968 w 1937"/>
              <a:gd name="T9" fmla="*/ 1936 h 1937"/>
              <a:gd name="T10" fmla="*/ 968 w 1937"/>
              <a:gd name="T11" fmla="*/ 1936 h 1937"/>
              <a:gd name="T12" fmla="*/ 0 w 1937"/>
              <a:gd name="T13" fmla="*/ 968 h 1937"/>
              <a:gd name="T14" fmla="*/ 0 w 1937"/>
              <a:gd name="T15" fmla="*/ 968 h 1937"/>
              <a:gd name="T16" fmla="*/ 968 w 1937"/>
              <a:gd name="T17" fmla="*/ 0 h 1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7" h="1937">
                <a:moveTo>
                  <a:pt x="968" y="0"/>
                </a:moveTo>
                <a:lnTo>
                  <a:pt x="968" y="0"/>
                </a:lnTo>
                <a:cubicBezTo>
                  <a:pt x="1503" y="0"/>
                  <a:pt x="1936" y="433"/>
                  <a:pt x="1936" y="968"/>
                </a:cubicBezTo>
                <a:lnTo>
                  <a:pt x="1936" y="968"/>
                </a:lnTo>
                <a:cubicBezTo>
                  <a:pt x="1936" y="1502"/>
                  <a:pt x="1503" y="1936"/>
                  <a:pt x="968" y="1936"/>
                </a:cubicBezTo>
                <a:lnTo>
                  <a:pt x="968" y="1936"/>
                </a:lnTo>
                <a:cubicBezTo>
                  <a:pt x="433" y="1936"/>
                  <a:pt x="0" y="1502"/>
                  <a:pt x="0" y="968"/>
                </a:cubicBezTo>
                <a:lnTo>
                  <a:pt x="0" y="968"/>
                </a:lnTo>
                <a:cubicBezTo>
                  <a:pt x="0" y="433"/>
                  <a:pt x="433" y="0"/>
                  <a:pt x="96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400">
              <a:latin typeface="+mj-lt"/>
            </a:endParaRPr>
          </a:p>
        </p:txBody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0F212D1F-FD98-31AF-19B3-815098B8DB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7737" y="1949040"/>
            <a:ext cx="406461" cy="538723"/>
          </a:xfrm>
          <a:custGeom>
            <a:avLst/>
            <a:gdLst>
              <a:gd name="T0" fmla="*/ 2147483646 w 614"/>
              <a:gd name="T1" fmla="*/ 2147483646 h 810"/>
              <a:gd name="T2" fmla="*/ 2147483646 w 614"/>
              <a:gd name="T3" fmla="*/ 2147483646 h 810"/>
              <a:gd name="T4" fmla="*/ 2147483646 w 614"/>
              <a:gd name="T5" fmla="*/ 2147483646 h 810"/>
              <a:gd name="T6" fmla="*/ 2147483646 w 614"/>
              <a:gd name="T7" fmla="*/ 2147483646 h 810"/>
              <a:gd name="T8" fmla="*/ 2147483646 w 614"/>
              <a:gd name="T9" fmla="*/ 2147483646 h 810"/>
              <a:gd name="T10" fmla="*/ 2147483646 w 614"/>
              <a:gd name="T11" fmla="*/ 2147483646 h 810"/>
              <a:gd name="T12" fmla="*/ 2147483646 w 614"/>
              <a:gd name="T13" fmla="*/ 2147483646 h 810"/>
              <a:gd name="T14" fmla="*/ 2147483646 w 614"/>
              <a:gd name="T15" fmla="*/ 2147483646 h 810"/>
              <a:gd name="T16" fmla="*/ 2147483646 w 614"/>
              <a:gd name="T17" fmla="*/ 2147483646 h 810"/>
              <a:gd name="T18" fmla="*/ 2147483646 w 614"/>
              <a:gd name="T19" fmla="*/ 2147483646 h 810"/>
              <a:gd name="T20" fmla="*/ 2147483646 w 614"/>
              <a:gd name="T21" fmla="*/ 2147483646 h 810"/>
              <a:gd name="T22" fmla="*/ 2147483646 w 614"/>
              <a:gd name="T23" fmla="*/ 2147483646 h 810"/>
              <a:gd name="T24" fmla="*/ 2147483646 w 614"/>
              <a:gd name="T25" fmla="*/ 2147483646 h 810"/>
              <a:gd name="T26" fmla="*/ 2147483646 w 614"/>
              <a:gd name="T27" fmla="*/ 2147483646 h 810"/>
              <a:gd name="T28" fmla="*/ 2147483646 w 614"/>
              <a:gd name="T29" fmla="*/ 2147483646 h 810"/>
              <a:gd name="T30" fmla="*/ 2147483646 w 614"/>
              <a:gd name="T31" fmla="*/ 2147483646 h 810"/>
              <a:gd name="T32" fmla="*/ 2147483646 w 614"/>
              <a:gd name="T33" fmla="*/ 2147483646 h 810"/>
              <a:gd name="T34" fmla="*/ 2147483646 w 614"/>
              <a:gd name="T35" fmla="*/ 2147483646 h 810"/>
              <a:gd name="T36" fmla="*/ 2147483646 w 614"/>
              <a:gd name="T37" fmla="*/ 2147483646 h 810"/>
              <a:gd name="T38" fmla="*/ 2147483646 w 614"/>
              <a:gd name="T39" fmla="*/ 2147483646 h 810"/>
              <a:gd name="T40" fmla="*/ 2147483646 w 614"/>
              <a:gd name="T41" fmla="*/ 2147483646 h 810"/>
              <a:gd name="T42" fmla="*/ 2147483646 w 614"/>
              <a:gd name="T43" fmla="*/ 2147483646 h 810"/>
              <a:gd name="T44" fmla="*/ 2147483646 w 614"/>
              <a:gd name="T45" fmla="*/ 2147483646 h 810"/>
              <a:gd name="T46" fmla="*/ 2147483646 w 614"/>
              <a:gd name="T47" fmla="*/ 2147483646 h 810"/>
              <a:gd name="T48" fmla="*/ 2147483646 w 614"/>
              <a:gd name="T49" fmla="*/ 2147483646 h 810"/>
              <a:gd name="T50" fmla="*/ 2147483646 w 614"/>
              <a:gd name="T51" fmla="*/ 2147483646 h 810"/>
              <a:gd name="T52" fmla="*/ 2147483646 w 614"/>
              <a:gd name="T53" fmla="*/ 2147483646 h 810"/>
              <a:gd name="T54" fmla="*/ 2147483646 w 614"/>
              <a:gd name="T55" fmla="*/ 2147483646 h 810"/>
              <a:gd name="T56" fmla="*/ 2147483646 w 614"/>
              <a:gd name="T57" fmla="*/ 2147483646 h 810"/>
              <a:gd name="T58" fmla="*/ 2147483646 w 614"/>
              <a:gd name="T59" fmla="*/ 2147483646 h 810"/>
              <a:gd name="T60" fmla="*/ 2147483646 w 614"/>
              <a:gd name="T61" fmla="*/ 2147483646 h 810"/>
              <a:gd name="T62" fmla="*/ 2147483646 w 614"/>
              <a:gd name="T63" fmla="*/ 2147483646 h 810"/>
              <a:gd name="T64" fmla="*/ 2147483646 w 614"/>
              <a:gd name="T65" fmla="*/ 2147483646 h 810"/>
              <a:gd name="T66" fmla="*/ 2147483646 w 614"/>
              <a:gd name="T67" fmla="*/ 2147483646 h 810"/>
              <a:gd name="T68" fmla="*/ 2147483646 w 614"/>
              <a:gd name="T69" fmla="*/ 2147483646 h 810"/>
              <a:gd name="T70" fmla="*/ 2147483646 w 614"/>
              <a:gd name="T71" fmla="*/ 2147483646 h 810"/>
              <a:gd name="T72" fmla="*/ 2147483646 w 614"/>
              <a:gd name="T73" fmla="*/ 2147483646 h 810"/>
              <a:gd name="T74" fmla="*/ 2147483646 w 614"/>
              <a:gd name="T75" fmla="*/ 2147483646 h 810"/>
              <a:gd name="T76" fmla="*/ 2147483646 w 614"/>
              <a:gd name="T77" fmla="*/ 2147483646 h 810"/>
              <a:gd name="T78" fmla="*/ 2147483646 w 614"/>
              <a:gd name="T79" fmla="*/ 2147483646 h 810"/>
              <a:gd name="T80" fmla="*/ 2147483646 w 614"/>
              <a:gd name="T81" fmla="*/ 2147483646 h 810"/>
              <a:gd name="T82" fmla="*/ 2147483646 w 614"/>
              <a:gd name="T83" fmla="*/ 2147483646 h 810"/>
              <a:gd name="T84" fmla="*/ 2147483646 w 614"/>
              <a:gd name="T85" fmla="*/ 2147483646 h 810"/>
              <a:gd name="T86" fmla="*/ 2147483646 w 614"/>
              <a:gd name="T87" fmla="*/ 0 h 810"/>
              <a:gd name="T88" fmla="*/ 2147483646 w 614"/>
              <a:gd name="T89" fmla="*/ 2147483646 h 810"/>
              <a:gd name="T90" fmla="*/ 2147483646 w 614"/>
              <a:gd name="T91" fmla="*/ 2147483646 h 810"/>
              <a:gd name="T92" fmla="*/ 2147483646 w 614"/>
              <a:gd name="T93" fmla="*/ 2147483646 h 810"/>
              <a:gd name="T94" fmla="*/ 2147483646 w 614"/>
              <a:gd name="T95" fmla="*/ 2147483646 h 810"/>
              <a:gd name="T96" fmla="*/ 2147483646 w 614"/>
              <a:gd name="T97" fmla="*/ 2147483646 h 810"/>
              <a:gd name="T98" fmla="*/ 2147483646 w 614"/>
              <a:gd name="T99" fmla="*/ 2147483646 h 81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14" h="810">
                <a:moveTo>
                  <a:pt x="507" y="505"/>
                </a:moveTo>
                <a:lnTo>
                  <a:pt x="507" y="505"/>
                </a:lnTo>
                <a:cubicBezTo>
                  <a:pt x="485" y="527"/>
                  <a:pt x="470" y="553"/>
                  <a:pt x="462" y="582"/>
                </a:cubicBezTo>
                <a:lnTo>
                  <a:pt x="318" y="582"/>
                </a:lnTo>
                <a:lnTo>
                  <a:pt x="318" y="495"/>
                </a:lnTo>
                <a:cubicBezTo>
                  <a:pt x="327" y="500"/>
                  <a:pt x="337" y="502"/>
                  <a:pt x="348" y="502"/>
                </a:cubicBezTo>
                <a:cubicBezTo>
                  <a:pt x="368" y="502"/>
                  <a:pt x="387" y="494"/>
                  <a:pt x="400" y="478"/>
                </a:cubicBezTo>
                <a:cubicBezTo>
                  <a:pt x="412" y="463"/>
                  <a:pt x="418" y="443"/>
                  <a:pt x="414" y="423"/>
                </a:cubicBezTo>
                <a:cubicBezTo>
                  <a:pt x="409" y="396"/>
                  <a:pt x="387" y="373"/>
                  <a:pt x="359" y="369"/>
                </a:cubicBezTo>
                <a:cubicBezTo>
                  <a:pt x="344" y="366"/>
                  <a:pt x="330" y="369"/>
                  <a:pt x="318" y="375"/>
                </a:cubicBezTo>
                <a:lnTo>
                  <a:pt x="318" y="319"/>
                </a:lnTo>
                <a:lnTo>
                  <a:pt x="435" y="319"/>
                </a:lnTo>
                <a:cubicBezTo>
                  <a:pt x="439" y="319"/>
                  <a:pt x="442" y="317"/>
                  <a:pt x="445" y="314"/>
                </a:cubicBezTo>
                <a:cubicBezTo>
                  <a:pt x="447" y="311"/>
                  <a:pt x="448" y="307"/>
                  <a:pt x="447" y="303"/>
                </a:cubicBezTo>
                <a:cubicBezTo>
                  <a:pt x="447" y="301"/>
                  <a:pt x="445" y="299"/>
                  <a:pt x="443" y="297"/>
                </a:cubicBezTo>
                <a:cubicBezTo>
                  <a:pt x="432" y="287"/>
                  <a:pt x="427" y="274"/>
                  <a:pt x="428" y="260"/>
                </a:cubicBezTo>
                <a:cubicBezTo>
                  <a:pt x="430" y="240"/>
                  <a:pt x="447" y="224"/>
                  <a:pt x="466" y="222"/>
                </a:cubicBezTo>
                <a:cubicBezTo>
                  <a:pt x="478" y="220"/>
                  <a:pt x="490" y="224"/>
                  <a:pt x="499" y="232"/>
                </a:cubicBezTo>
                <a:cubicBezTo>
                  <a:pt x="508" y="240"/>
                  <a:pt x="513" y="252"/>
                  <a:pt x="513" y="264"/>
                </a:cubicBezTo>
                <a:cubicBezTo>
                  <a:pt x="513" y="277"/>
                  <a:pt x="508" y="289"/>
                  <a:pt x="498" y="297"/>
                </a:cubicBezTo>
                <a:cubicBezTo>
                  <a:pt x="494" y="300"/>
                  <a:pt x="493" y="306"/>
                  <a:pt x="495" y="310"/>
                </a:cubicBezTo>
                <a:cubicBezTo>
                  <a:pt x="497" y="316"/>
                  <a:pt x="501" y="319"/>
                  <a:pt x="506" y="319"/>
                </a:cubicBezTo>
                <a:lnTo>
                  <a:pt x="588" y="319"/>
                </a:lnTo>
                <a:cubicBezTo>
                  <a:pt x="584" y="389"/>
                  <a:pt x="556" y="454"/>
                  <a:pt x="507" y="505"/>
                </a:cubicBezTo>
                <a:close/>
                <a:moveTo>
                  <a:pt x="457" y="628"/>
                </a:moveTo>
                <a:lnTo>
                  <a:pt x="457" y="712"/>
                </a:lnTo>
                <a:cubicBezTo>
                  <a:pt x="457" y="714"/>
                  <a:pt x="455" y="716"/>
                  <a:pt x="452" y="716"/>
                </a:cubicBezTo>
                <a:lnTo>
                  <a:pt x="158" y="716"/>
                </a:lnTo>
                <a:cubicBezTo>
                  <a:pt x="156" y="716"/>
                  <a:pt x="154" y="714"/>
                  <a:pt x="154" y="712"/>
                </a:cubicBezTo>
                <a:lnTo>
                  <a:pt x="154" y="674"/>
                </a:lnTo>
                <a:lnTo>
                  <a:pt x="404" y="674"/>
                </a:lnTo>
                <a:cubicBezTo>
                  <a:pt x="410" y="674"/>
                  <a:pt x="416" y="669"/>
                  <a:pt x="416" y="662"/>
                </a:cubicBezTo>
                <a:cubicBezTo>
                  <a:pt x="416" y="655"/>
                  <a:pt x="410" y="650"/>
                  <a:pt x="404" y="650"/>
                </a:cubicBezTo>
                <a:lnTo>
                  <a:pt x="154" y="650"/>
                </a:lnTo>
                <a:lnTo>
                  <a:pt x="154" y="625"/>
                </a:lnTo>
                <a:cubicBezTo>
                  <a:pt x="154" y="619"/>
                  <a:pt x="154" y="613"/>
                  <a:pt x="154" y="607"/>
                </a:cubicBezTo>
                <a:lnTo>
                  <a:pt x="458" y="607"/>
                </a:lnTo>
                <a:cubicBezTo>
                  <a:pt x="457" y="614"/>
                  <a:pt x="457" y="621"/>
                  <a:pt x="457" y="628"/>
                </a:cubicBezTo>
                <a:lnTo>
                  <a:pt x="368" y="784"/>
                </a:lnTo>
                <a:lnTo>
                  <a:pt x="243" y="784"/>
                </a:lnTo>
                <a:cubicBezTo>
                  <a:pt x="216" y="784"/>
                  <a:pt x="194" y="765"/>
                  <a:pt x="188" y="740"/>
                </a:cubicBezTo>
                <a:lnTo>
                  <a:pt x="422" y="740"/>
                </a:lnTo>
                <a:cubicBezTo>
                  <a:pt x="417" y="765"/>
                  <a:pt x="394" y="784"/>
                  <a:pt x="368" y="784"/>
                </a:cubicBezTo>
                <a:lnTo>
                  <a:pt x="457" y="628"/>
                </a:lnTo>
                <a:close/>
                <a:moveTo>
                  <a:pt x="105" y="503"/>
                </a:moveTo>
                <a:lnTo>
                  <a:pt x="105" y="503"/>
                </a:lnTo>
                <a:cubicBezTo>
                  <a:pt x="56" y="453"/>
                  <a:pt x="28" y="388"/>
                  <a:pt x="25" y="319"/>
                </a:cubicBezTo>
                <a:lnTo>
                  <a:pt x="141" y="319"/>
                </a:lnTo>
                <a:cubicBezTo>
                  <a:pt x="148" y="319"/>
                  <a:pt x="153" y="314"/>
                  <a:pt x="154" y="308"/>
                </a:cubicBezTo>
                <a:cubicBezTo>
                  <a:pt x="154" y="304"/>
                  <a:pt x="152" y="300"/>
                  <a:pt x="149" y="297"/>
                </a:cubicBezTo>
                <a:cubicBezTo>
                  <a:pt x="138" y="287"/>
                  <a:pt x="132" y="272"/>
                  <a:pt x="135" y="257"/>
                </a:cubicBezTo>
                <a:cubicBezTo>
                  <a:pt x="137" y="239"/>
                  <a:pt x="152" y="225"/>
                  <a:pt x="169" y="222"/>
                </a:cubicBezTo>
                <a:cubicBezTo>
                  <a:pt x="182" y="219"/>
                  <a:pt x="195" y="223"/>
                  <a:pt x="204" y="231"/>
                </a:cubicBezTo>
                <a:cubicBezTo>
                  <a:pt x="214" y="239"/>
                  <a:pt x="220" y="252"/>
                  <a:pt x="220" y="264"/>
                </a:cubicBezTo>
                <a:cubicBezTo>
                  <a:pt x="220" y="277"/>
                  <a:pt x="214" y="289"/>
                  <a:pt x="204" y="297"/>
                </a:cubicBezTo>
                <a:cubicBezTo>
                  <a:pt x="200" y="300"/>
                  <a:pt x="199" y="306"/>
                  <a:pt x="200" y="310"/>
                </a:cubicBezTo>
                <a:cubicBezTo>
                  <a:pt x="202" y="316"/>
                  <a:pt x="207" y="319"/>
                  <a:pt x="212" y="319"/>
                </a:cubicBezTo>
                <a:lnTo>
                  <a:pt x="293" y="319"/>
                </a:lnTo>
                <a:lnTo>
                  <a:pt x="293" y="400"/>
                </a:lnTo>
                <a:cubicBezTo>
                  <a:pt x="293" y="403"/>
                  <a:pt x="295" y="406"/>
                  <a:pt x="297" y="409"/>
                </a:cubicBezTo>
                <a:cubicBezTo>
                  <a:pt x="300" y="411"/>
                  <a:pt x="303" y="412"/>
                  <a:pt x="306" y="412"/>
                </a:cubicBezTo>
                <a:cubicBezTo>
                  <a:pt x="310" y="411"/>
                  <a:pt x="313" y="410"/>
                  <a:pt x="315" y="407"/>
                </a:cubicBezTo>
                <a:cubicBezTo>
                  <a:pt x="325" y="396"/>
                  <a:pt x="340" y="390"/>
                  <a:pt x="355" y="393"/>
                </a:cubicBezTo>
                <a:cubicBezTo>
                  <a:pt x="373" y="396"/>
                  <a:pt x="387" y="410"/>
                  <a:pt x="390" y="427"/>
                </a:cubicBezTo>
                <a:cubicBezTo>
                  <a:pt x="392" y="440"/>
                  <a:pt x="389" y="452"/>
                  <a:pt x="381" y="462"/>
                </a:cubicBezTo>
                <a:cubicBezTo>
                  <a:pt x="364" y="482"/>
                  <a:pt x="331" y="482"/>
                  <a:pt x="315" y="462"/>
                </a:cubicBezTo>
                <a:cubicBezTo>
                  <a:pt x="311" y="458"/>
                  <a:pt x="306" y="457"/>
                  <a:pt x="301" y="459"/>
                </a:cubicBezTo>
                <a:cubicBezTo>
                  <a:pt x="296" y="461"/>
                  <a:pt x="293" y="465"/>
                  <a:pt x="293" y="470"/>
                </a:cubicBezTo>
                <a:lnTo>
                  <a:pt x="293" y="582"/>
                </a:lnTo>
                <a:lnTo>
                  <a:pt x="149" y="582"/>
                </a:lnTo>
                <a:cubicBezTo>
                  <a:pt x="142" y="553"/>
                  <a:pt x="126" y="525"/>
                  <a:pt x="105" y="503"/>
                </a:cubicBezTo>
                <a:lnTo>
                  <a:pt x="293" y="25"/>
                </a:lnTo>
                <a:lnTo>
                  <a:pt x="293" y="105"/>
                </a:lnTo>
                <a:cubicBezTo>
                  <a:pt x="293" y="110"/>
                  <a:pt x="296" y="114"/>
                  <a:pt x="299" y="116"/>
                </a:cubicBezTo>
                <a:cubicBezTo>
                  <a:pt x="303" y="118"/>
                  <a:pt x="308" y="118"/>
                  <a:pt x="311" y="116"/>
                </a:cubicBezTo>
                <a:cubicBezTo>
                  <a:pt x="313" y="115"/>
                  <a:pt x="314" y="114"/>
                  <a:pt x="315" y="114"/>
                </a:cubicBezTo>
                <a:cubicBezTo>
                  <a:pt x="324" y="103"/>
                  <a:pt x="337" y="97"/>
                  <a:pt x="352" y="98"/>
                </a:cubicBezTo>
                <a:cubicBezTo>
                  <a:pt x="372" y="100"/>
                  <a:pt x="388" y="117"/>
                  <a:pt x="390" y="136"/>
                </a:cubicBezTo>
                <a:cubicBezTo>
                  <a:pt x="392" y="148"/>
                  <a:pt x="388" y="161"/>
                  <a:pt x="380" y="169"/>
                </a:cubicBezTo>
                <a:cubicBezTo>
                  <a:pt x="363" y="188"/>
                  <a:pt x="331" y="188"/>
                  <a:pt x="315" y="168"/>
                </a:cubicBezTo>
                <a:cubicBezTo>
                  <a:pt x="311" y="165"/>
                  <a:pt x="306" y="163"/>
                  <a:pt x="301" y="165"/>
                </a:cubicBezTo>
                <a:cubicBezTo>
                  <a:pt x="296" y="166"/>
                  <a:pt x="293" y="171"/>
                  <a:pt x="293" y="176"/>
                </a:cubicBezTo>
                <a:lnTo>
                  <a:pt x="293" y="294"/>
                </a:lnTo>
                <a:lnTo>
                  <a:pt x="237" y="294"/>
                </a:lnTo>
                <a:cubicBezTo>
                  <a:pt x="242" y="285"/>
                  <a:pt x="244" y="275"/>
                  <a:pt x="244" y="264"/>
                </a:cubicBezTo>
                <a:cubicBezTo>
                  <a:pt x="244" y="244"/>
                  <a:pt x="235" y="225"/>
                  <a:pt x="220" y="212"/>
                </a:cubicBezTo>
                <a:cubicBezTo>
                  <a:pt x="205" y="199"/>
                  <a:pt x="185" y="194"/>
                  <a:pt x="165" y="198"/>
                </a:cubicBezTo>
                <a:cubicBezTo>
                  <a:pt x="137" y="202"/>
                  <a:pt x="115" y="225"/>
                  <a:pt x="110" y="253"/>
                </a:cubicBezTo>
                <a:cubicBezTo>
                  <a:pt x="108" y="268"/>
                  <a:pt x="110" y="282"/>
                  <a:pt x="116" y="294"/>
                </a:cubicBezTo>
                <a:lnTo>
                  <a:pt x="25" y="294"/>
                </a:lnTo>
                <a:cubicBezTo>
                  <a:pt x="32" y="149"/>
                  <a:pt x="148" y="32"/>
                  <a:pt x="293" y="25"/>
                </a:cubicBezTo>
                <a:lnTo>
                  <a:pt x="105" y="503"/>
                </a:lnTo>
                <a:close/>
                <a:moveTo>
                  <a:pt x="318" y="25"/>
                </a:moveTo>
                <a:lnTo>
                  <a:pt x="318" y="25"/>
                </a:lnTo>
                <a:cubicBezTo>
                  <a:pt x="464" y="31"/>
                  <a:pt x="582" y="148"/>
                  <a:pt x="588" y="294"/>
                </a:cubicBezTo>
                <a:lnTo>
                  <a:pt x="531" y="294"/>
                </a:lnTo>
                <a:cubicBezTo>
                  <a:pt x="536" y="285"/>
                  <a:pt x="538" y="275"/>
                  <a:pt x="538" y="264"/>
                </a:cubicBezTo>
                <a:cubicBezTo>
                  <a:pt x="538" y="245"/>
                  <a:pt x="530" y="226"/>
                  <a:pt x="516" y="214"/>
                </a:cubicBezTo>
                <a:cubicBezTo>
                  <a:pt x="502" y="201"/>
                  <a:pt x="482" y="195"/>
                  <a:pt x="463" y="197"/>
                </a:cubicBezTo>
                <a:cubicBezTo>
                  <a:pt x="432" y="200"/>
                  <a:pt x="407" y="226"/>
                  <a:pt x="404" y="258"/>
                </a:cubicBezTo>
                <a:cubicBezTo>
                  <a:pt x="402" y="270"/>
                  <a:pt x="405" y="283"/>
                  <a:pt x="411" y="294"/>
                </a:cubicBezTo>
                <a:lnTo>
                  <a:pt x="318" y="294"/>
                </a:lnTo>
                <a:lnTo>
                  <a:pt x="318" y="201"/>
                </a:lnTo>
                <a:cubicBezTo>
                  <a:pt x="343" y="214"/>
                  <a:pt x="378" y="208"/>
                  <a:pt x="398" y="186"/>
                </a:cubicBezTo>
                <a:cubicBezTo>
                  <a:pt x="411" y="172"/>
                  <a:pt x="417" y="152"/>
                  <a:pt x="415" y="134"/>
                </a:cubicBezTo>
                <a:cubicBezTo>
                  <a:pt x="411" y="102"/>
                  <a:pt x="386" y="77"/>
                  <a:pt x="354" y="74"/>
                </a:cubicBezTo>
                <a:cubicBezTo>
                  <a:pt x="341" y="73"/>
                  <a:pt x="329" y="75"/>
                  <a:pt x="318" y="81"/>
                </a:cubicBezTo>
                <a:lnTo>
                  <a:pt x="318" y="25"/>
                </a:lnTo>
                <a:close/>
                <a:moveTo>
                  <a:pt x="307" y="0"/>
                </a:moveTo>
                <a:lnTo>
                  <a:pt x="307" y="0"/>
                </a:lnTo>
                <a:cubicBezTo>
                  <a:pt x="138" y="0"/>
                  <a:pt x="0" y="138"/>
                  <a:pt x="0" y="306"/>
                </a:cubicBezTo>
                <a:cubicBezTo>
                  <a:pt x="0" y="387"/>
                  <a:pt x="31" y="463"/>
                  <a:pt x="87" y="521"/>
                </a:cubicBezTo>
                <a:cubicBezTo>
                  <a:pt x="115" y="548"/>
                  <a:pt x="130" y="585"/>
                  <a:pt x="130" y="625"/>
                </a:cubicBezTo>
                <a:lnTo>
                  <a:pt x="130" y="712"/>
                </a:lnTo>
                <a:cubicBezTo>
                  <a:pt x="130" y="727"/>
                  <a:pt x="142" y="740"/>
                  <a:pt x="158" y="740"/>
                </a:cubicBezTo>
                <a:lnTo>
                  <a:pt x="164" y="740"/>
                </a:lnTo>
                <a:cubicBezTo>
                  <a:pt x="169" y="779"/>
                  <a:pt x="203" y="809"/>
                  <a:pt x="243" y="809"/>
                </a:cubicBezTo>
                <a:lnTo>
                  <a:pt x="368" y="809"/>
                </a:lnTo>
                <a:cubicBezTo>
                  <a:pt x="408" y="809"/>
                  <a:pt x="441" y="779"/>
                  <a:pt x="447" y="740"/>
                </a:cubicBezTo>
                <a:lnTo>
                  <a:pt x="452" y="740"/>
                </a:lnTo>
                <a:cubicBezTo>
                  <a:pt x="468" y="740"/>
                  <a:pt x="481" y="727"/>
                  <a:pt x="481" y="712"/>
                </a:cubicBezTo>
                <a:lnTo>
                  <a:pt x="481" y="628"/>
                </a:lnTo>
                <a:cubicBezTo>
                  <a:pt x="481" y="588"/>
                  <a:pt x="497" y="550"/>
                  <a:pt x="524" y="522"/>
                </a:cubicBezTo>
                <a:cubicBezTo>
                  <a:pt x="582" y="464"/>
                  <a:pt x="613" y="387"/>
                  <a:pt x="613" y="306"/>
                </a:cubicBezTo>
                <a:cubicBezTo>
                  <a:pt x="613" y="138"/>
                  <a:pt x="475" y="0"/>
                  <a:pt x="30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>
              <a:latin typeface="+mj-lt"/>
            </a:endParaRPr>
          </a:p>
        </p:txBody>
      </p:sp>
      <p:sp>
        <p:nvSpPr>
          <p:cNvPr id="23" name="Freeform 1">
            <a:extLst>
              <a:ext uri="{FF2B5EF4-FFF2-40B4-BE49-F238E27FC236}">
                <a16:creationId xmlns:a16="http://schemas.microsoft.com/office/drawing/2014/main" id="{F1A8D5B1-6B91-BA92-847C-8A46C572CEAE}"/>
              </a:ext>
            </a:extLst>
          </p:cNvPr>
          <p:cNvSpPr>
            <a:spLocks noChangeArrowheads="1"/>
          </p:cNvSpPr>
          <p:nvPr/>
        </p:nvSpPr>
        <p:spPr bwMode="auto">
          <a:xfrm rot="795715" flipH="1">
            <a:off x="8501119" y="3252479"/>
            <a:ext cx="2535517" cy="3049300"/>
          </a:xfrm>
          <a:custGeom>
            <a:avLst/>
            <a:gdLst>
              <a:gd name="T0" fmla="*/ 10135 w 11586"/>
              <a:gd name="T1" fmla="*/ 5216 h 13946"/>
              <a:gd name="T2" fmla="*/ 10135 w 11586"/>
              <a:gd name="T3" fmla="*/ 5216 h 13946"/>
              <a:gd name="T4" fmla="*/ 8344 w 11586"/>
              <a:gd name="T5" fmla="*/ 13110 h 13946"/>
              <a:gd name="T6" fmla="*/ 8344 w 11586"/>
              <a:gd name="T7" fmla="*/ 13110 h 13946"/>
              <a:gd name="T8" fmla="*/ 1450 w 11586"/>
              <a:gd name="T9" fmla="*/ 9195 h 13946"/>
              <a:gd name="T10" fmla="*/ 1450 w 11586"/>
              <a:gd name="T11" fmla="*/ 9195 h 13946"/>
              <a:gd name="T12" fmla="*/ 3093 w 11586"/>
              <a:gd name="T13" fmla="*/ 1225 h 13946"/>
              <a:gd name="T14" fmla="*/ 3093 w 11586"/>
              <a:gd name="T15" fmla="*/ 1225 h 13946"/>
              <a:gd name="T16" fmla="*/ 10135 w 11586"/>
              <a:gd name="T17" fmla="*/ 5216 h 13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586" h="13946">
                <a:moveTo>
                  <a:pt x="10135" y="5216"/>
                </a:moveTo>
                <a:lnTo>
                  <a:pt x="10135" y="5216"/>
                </a:lnTo>
                <a:cubicBezTo>
                  <a:pt x="11585" y="8497"/>
                  <a:pt x="10859" y="12221"/>
                  <a:pt x="8344" y="13110"/>
                </a:cubicBezTo>
                <a:lnTo>
                  <a:pt x="8344" y="13110"/>
                </a:lnTo>
                <a:cubicBezTo>
                  <a:pt x="5982" y="13945"/>
                  <a:pt x="2900" y="12478"/>
                  <a:pt x="1450" y="9195"/>
                </a:cubicBezTo>
                <a:lnTo>
                  <a:pt x="1450" y="9195"/>
                </a:lnTo>
                <a:cubicBezTo>
                  <a:pt x="0" y="5914"/>
                  <a:pt x="795" y="2412"/>
                  <a:pt x="3093" y="1225"/>
                </a:cubicBezTo>
                <a:lnTo>
                  <a:pt x="3093" y="1225"/>
                </a:lnTo>
                <a:cubicBezTo>
                  <a:pt x="5462" y="0"/>
                  <a:pt x="8685" y="1934"/>
                  <a:pt x="10135" y="5216"/>
                </a:cubicBezTo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4" name="Freeform 2">
            <a:extLst>
              <a:ext uri="{FF2B5EF4-FFF2-40B4-BE49-F238E27FC236}">
                <a16:creationId xmlns:a16="http://schemas.microsoft.com/office/drawing/2014/main" id="{2C62DFD9-3BE3-3CD2-F116-B6E5701428D9}"/>
              </a:ext>
            </a:extLst>
          </p:cNvPr>
          <p:cNvSpPr>
            <a:spLocks noChangeArrowheads="1"/>
          </p:cNvSpPr>
          <p:nvPr/>
        </p:nvSpPr>
        <p:spPr bwMode="auto">
          <a:xfrm rot="795715" flipH="1">
            <a:off x="8406635" y="3225714"/>
            <a:ext cx="2568332" cy="3070509"/>
          </a:xfrm>
          <a:custGeom>
            <a:avLst/>
            <a:gdLst>
              <a:gd name="T0" fmla="*/ 10283 w 11734"/>
              <a:gd name="T1" fmla="*/ 5070 h 14043"/>
              <a:gd name="T2" fmla="*/ 10283 w 11734"/>
              <a:gd name="T3" fmla="*/ 5070 h 14043"/>
              <a:gd name="T4" fmla="*/ 8492 w 11734"/>
              <a:gd name="T5" fmla="*/ 12964 h 14043"/>
              <a:gd name="T6" fmla="*/ 8492 w 11734"/>
              <a:gd name="T7" fmla="*/ 12964 h 14043"/>
              <a:gd name="T8" fmla="*/ 1450 w 11734"/>
              <a:gd name="T9" fmla="*/ 8972 h 14043"/>
              <a:gd name="T10" fmla="*/ 1450 w 11734"/>
              <a:gd name="T11" fmla="*/ 8972 h 14043"/>
              <a:gd name="T12" fmla="*/ 3241 w 11734"/>
              <a:gd name="T13" fmla="*/ 1079 h 14043"/>
              <a:gd name="T14" fmla="*/ 3241 w 11734"/>
              <a:gd name="T15" fmla="*/ 1079 h 14043"/>
              <a:gd name="T16" fmla="*/ 10283 w 11734"/>
              <a:gd name="T17" fmla="*/ 5070 h 14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34" h="14043">
                <a:moveTo>
                  <a:pt x="10283" y="5070"/>
                </a:moveTo>
                <a:lnTo>
                  <a:pt x="10283" y="5070"/>
                </a:lnTo>
                <a:cubicBezTo>
                  <a:pt x="11733" y="8351"/>
                  <a:pt x="10931" y="11886"/>
                  <a:pt x="8492" y="12964"/>
                </a:cubicBezTo>
                <a:lnTo>
                  <a:pt x="8492" y="12964"/>
                </a:lnTo>
                <a:cubicBezTo>
                  <a:pt x="6053" y="14042"/>
                  <a:pt x="2900" y="12255"/>
                  <a:pt x="1450" y="8972"/>
                </a:cubicBezTo>
                <a:lnTo>
                  <a:pt x="1450" y="8972"/>
                </a:lnTo>
                <a:cubicBezTo>
                  <a:pt x="0" y="5691"/>
                  <a:pt x="802" y="2156"/>
                  <a:pt x="3241" y="1079"/>
                </a:cubicBezTo>
                <a:lnTo>
                  <a:pt x="3241" y="1079"/>
                </a:lnTo>
                <a:cubicBezTo>
                  <a:pt x="5681" y="0"/>
                  <a:pt x="8833" y="1788"/>
                  <a:pt x="10283" y="507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FE585A8A-2591-1277-7561-31D578C91B3C}"/>
              </a:ext>
            </a:extLst>
          </p:cNvPr>
          <p:cNvSpPr>
            <a:spLocks noChangeArrowheads="1"/>
          </p:cNvSpPr>
          <p:nvPr/>
        </p:nvSpPr>
        <p:spPr bwMode="auto">
          <a:xfrm rot="795715" flipH="1">
            <a:off x="8521882" y="3392881"/>
            <a:ext cx="2249520" cy="2736172"/>
          </a:xfrm>
          <a:custGeom>
            <a:avLst/>
            <a:gdLst>
              <a:gd name="connsiteX0" fmla="*/ 1877296 w 3699961"/>
              <a:gd name="connsiteY0" fmla="*/ 1751149 h 4505637"/>
              <a:gd name="connsiteX1" fmla="*/ 2253716 w 3699961"/>
              <a:gd name="connsiteY1" fmla="*/ 2066626 h 4505637"/>
              <a:gd name="connsiteX2" fmla="*/ 2122072 w 3699961"/>
              <a:gd name="connsiteY2" fmla="*/ 2648459 h 4505637"/>
              <a:gd name="connsiteX3" fmla="*/ 1603768 w 3699961"/>
              <a:gd name="connsiteY3" fmla="*/ 2354120 h 4505637"/>
              <a:gd name="connsiteX4" fmla="*/ 1735412 w 3699961"/>
              <a:gd name="connsiteY4" fmla="*/ 1772647 h 4505637"/>
              <a:gd name="connsiteX5" fmla="*/ 1877296 w 3699961"/>
              <a:gd name="connsiteY5" fmla="*/ 1751149 h 4505637"/>
              <a:gd name="connsiteX6" fmla="*/ 1824506 w 3699961"/>
              <a:gd name="connsiteY6" fmla="*/ 1521213 h 4505637"/>
              <a:gd name="connsiteX7" fmla="*/ 1610299 w 3699961"/>
              <a:gd name="connsiteY7" fmla="*/ 1553509 h 4505637"/>
              <a:gd name="connsiteX8" fmla="*/ 1410784 w 3699961"/>
              <a:gd name="connsiteY8" fmla="*/ 2431619 h 4505637"/>
              <a:gd name="connsiteX9" fmla="*/ 2194797 w 3699961"/>
              <a:gd name="connsiteY9" fmla="*/ 2875894 h 4505637"/>
              <a:gd name="connsiteX10" fmla="*/ 2393591 w 3699961"/>
              <a:gd name="connsiteY10" fmla="*/ 1997784 h 4505637"/>
              <a:gd name="connsiteX11" fmla="*/ 1824506 w 3699961"/>
              <a:gd name="connsiteY11" fmla="*/ 1521213 h 4505637"/>
              <a:gd name="connsiteX12" fmla="*/ 1706576 w 3699961"/>
              <a:gd name="connsiteY12" fmla="*/ 1188563 h 4505637"/>
              <a:gd name="connsiteX13" fmla="*/ 2626958 w 3699961"/>
              <a:gd name="connsiteY13" fmla="*/ 1894816 h 4505637"/>
              <a:gd name="connsiteX14" fmla="*/ 2333089 w 3699961"/>
              <a:gd name="connsiteY14" fmla="*/ 3189839 h 4505637"/>
              <a:gd name="connsiteX15" fmla="*/ 1177778 w 3699961"/>
              <a:gd name="connsiteY15" fmla="*/ 2534947 h 4505637"/>
              <a:gd name="connsiteX16" fmla="*/ 1471647 w 3699961"/>
              <a:gd name="connsiteY16" fmla="*/ 1239924 h 4505637"/>
              <a:gd name="connsiteX17" fmla="*/ 1706576 w 3699961"/>
              <a:gd name="connsiteY17" fmla="*/ 1188563 h 4505637"/>
              <a:gd name="connsiteX18" fmla="*/ 1654420 w 3699961"/>
              <a:gd name="connsiteY18" fmla="*/ 920361 h 4505637"/>
              <a:gd name="connsiteX19" fmla="*/ 1358355 w 3699961"/>
              <a:gd name="connsiteY19" fmla="*/ 984808 h 4505637"/>
              <a:gd name="connsiteX20" fmla="*/ 987570 w 3699961"/>
              <a:gd name="connsiteY20" fmla="*/ 2618187 h 4505637"/>
              <a:gd name="connsiteX21" fmla="*/ 2444793 w 3699961"/>
              <a:gd name="connsiteY21" fmla="*/ 3444235 h 4505637"/>
              <a:gd name="connsiteX22" fmla="*/ 2815578 w 3699961"/>
              <a:gd name="connsiteY22" fmla="*/ 1810856 h 4505637"/>
              <a:gd name="connsiteX23" fmla="*/ 1654420 w 3699961"/>
              <a:gd name="connsiteY23" fmla="*/ 920361 h 4505637"/>
              <a:gd name="connsiteX24" fmla="*/ 1591529 w 3699961"/>
              <a:gd name="connsiteY24" fmla="*/ 590080 h 4505637"/>
              <a:gd name="connsiteX25" fmla="*/ 3048489 w 3699961"/>
              <a:gd name="connsiteY25" fmla="*/ 1707915 h 4505637"/>
              <a:gd name="connsiteX26" fmla="*/ 2583387 w 3699961"/>
              <a:gd name="connsiteY26" fmla="*/ 3757737 h 4505637"/>
              <a:gd name="connsiteX27" fmla="*/ 754659 w 3699961"/>
              <a:gd name="connsiteY27" fmla="*/ 2721128 h 4505637"/>
              <a:gd name="connsiteX28" fmla="*/ 1219761 w 3699961"/>
              <a:gd name="connsiteY28" fmla="*/ 671306 h 4505637"/>
              <a:gd name="connsiteX29" fmla="*/ 1591529 w 3699961"/>
              <a:gd name="connsiteY29" fmla="*/ 590080 h 4505637"/>
              <a:gd name="connsiteX30" fmla="*/ 1482854 w 3699961"/>
              <a:gd name="connsiteY30" fmla="*/ 330989 h 4505637"/>
              <a:gd name="connsiteX31" fmla="*/ 1043382 w 3699961"/>
              <a:gd name="connsiteY31" fmla="*/ 426986 h 4505637"/>
              <a:gd name="connsiteX32" fmla="*/ 493289 w 3699961"/>
              <a:gd name="connsiteY32" fmla="*/ 2852285 h 4505637"/>
              <a:gd name="connsiteX33" fmla="*/ 2656579 w 3699961"/>
              <a:gd name="connsiteY33" fmla="*/ 4078977 h 4505637"/>
              <a:gd name="connsiteX34" fmla="*/ 3207032 w 3699961"/>
              <a:gd name="connsiteY34" fmla="*/ 1653317 h 4505637"/>
              <a:gd name="connsiteX35" fmla="*/ 1482854 w 3699961"/>
              <a:gd name="connsiteY35" fmla="*/ 330989 h 4505637"/>
              <a:gd name="connsiteX36" fmla="*/ 1420196 w 3699961"/>
              <a:gd name="connsiteY36" fmla="*/ 274 h 4505637"/>
              <a:gd name="connsiteX37" fmla="*/ 3439957 w 3699961"/>
              <a:gd name="connsiteY37" fmla="*/ 1550343 h 4505637"/>
              <a:gd name="connsiteX38" fmla="*/ 2795182 w 3699961"/>
              <a:gd name="connsiteY38" fmla="*/ 4392581 h 4505637"/>
              <a:gd name="connsiteX39" fmla="*/ 260004 w 3699961"/>
              <a:gd name="connsiteY39" fmla="*/ 2955260 h 4505637"/>
              <a:gd name="connsiteX40" fmla="*/ 904779 w 3699961"/>
              <a:gd name="connsiteY40" fmla="*/ 113022 h 4505637"/>
              <a:gd name="connsiteX41" fmla="*/ 1420196 w 3699961"/>
              <a:gd name="connsiteY41" fmla="*/ 274 h 450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699961" h="4505637">
                <a:moveTo>
                  <a:pt x="1877296" y="1751149"/>
                </a:moveTo>
                <a:cubicBezTo>
                  <a:pt x="2023406" y="1766027"/>
                  <a:pt x="2173866" y="1885321"/>
                  <a:pt x="2253716" y="2066626"/>
                </a:cubicBezTo>
                <a:cubicBezTo>
                  <a:pt x="2360183" y="2308726"/>
                  <a:pt x="2301194" y="2568839"/>
                  <a:pt x="2122072" y="2648459"/>
                </a:cubicBezTo>
                <a:cubicBezTo>
                  <a:pt x="1942590" y="2728078"/>
                  <a:pt x="1710235" y="2596220"/>
                  <a:pt x="1603768" y="2354120"/>
                </a:cubicBezTo>
                <a:cubicBezTo>
                  <a:pt x="1496942" y="2112380"/>
                  <a:pt x="1555930" y="1852266"/>
                  <a:pt x="1735412" y="1772647"/>
                </a:cubicBezTo>
                <a:cubicBezTo>
                  <a:pt x="1780373" y="1752832"/>
                  <a:pt x="1828593" y="1746190"/>
                  <a:pt x="1877296" y="1751149"/>
                </a:cubicBezTo>
                <a:close/>
                <a:moveTo>
                  <a:pt x="1824506" y="1521213"/>
                </a:moveTo>
                <a:cubicBezTo>
                  <a:pt x="1750909" y="1513658"/>
                  <a:pt x="1678095" y="1523627"/>
                  <a:pt x="1610299" y="1553509"/>
                </a:cubicBezTo>
                <a:cubicBezTo>
                  <a:pt x="1339118" y="1673398"/>
                  <a:pt x="1249804" y="2067270"/>
                  <a:pt x="1410784" y="2431619"/>
                </a:cubicBezTo>
                <a:cubicBezTo>
                  <a:pt x="1572125" y="2796328"/>
                  <a:pt x="1923616" y="2995784"/>
                  <a:pt x="2194797" y="2875894"/>
                </a:cubicBezTo>
                <a:cubicBezTo>
                  <a:pt x="2465618" y="2756365"/>
                  <a:pt x="2554931" y="2362133"/>
                  <a:pt x="2393591" y="1997784"/>
                </a:cubicBezTo>
                <a:cubicBezTo>
                  <a:pt x="2273126" y="1724253"/>
                  <a:pt x="2045296" y="1543878"/>
                  <a:pt x="1824506" y="1521213"/>
                </a:cubicBezTo>
                <a:close/>
                <a:moveTo>
                  <a:pt x="1706576" y="1188563"/>
                </a:moveTo>
                <a:cubicBezTo>
                  <a:pt x="2056115" y="1181681"/>
                  <a:pt x="2433544" y="1457201"/>
                  <a:pt x="2626958" y="1894816"/>
                </a:cubicBezTo>
                <a:cubicBezTo>
                  <a:pt x="2865007" y="2433059"/>
                  <a:pt x="2733558" y="3012705"/>
                  <a:pt x="2333089" y="3189839"/>
                </a:cubicBezTo>
                <a:cubicBezTo>
                  <a:pt x="1932980" y="3366253"/>
                  <a:pt x="1415826" y="3073190"/>
                  <a:pt x="1177778" y="2534947"/>
                </a:cubicBezTo>
                <a:cubicBezTo>
                  <a:pt x="939729" y="1996704"/>
                  <a:pt x="1071538" y="1416698"/>
                  <a:pt x="1471647" y="1239924"/>
                </a:cubicBezTo>
                <a:cubicBezTo>
                  <a:pt x="1546736" y="1206779"/>
                  <a:pt x="1625913" y="1190151"/>
                  <a:pt x="1706576" y="1188563"/>
                </a:cubicBezTo>
                <a:close/>
                <a:moveTo>
                  <a:pt x="1654420" y="920361"/>
                </a:moveTo>
                <a:cubicBezTo>
                  <a:pt x="1552710" y="922247"/>
                  <a:pt x="1452919" y="943101"/>
                  <a:pt x="1358355" y="984808"/>
                </a:cubicBezTo>
                <a:cubicBezTo>
                  <a:pt x="854375" y="1207607"/>
                  <a:pt x="688062" y="1940432"/>
                  <a:pt x="987570" y="2618187"/>
                </a:cubicBezTo>
                <a:cubicBezTo>
                  <a:pt x="1287438" y="3296302"/>
                  <a:pt x="1941173" y="3667034"/>
                  <a:pt x="2444793" y="3444235"/>
                </a:cubicBezTo>
                <a:cubicBezTo>
                  <a:pt x="2948773" y="3221436"/>
                  <a:pt x="3115086" y="2488611"/>
                  <a:pt x="2815578" y="1810856"/>
                </a:cubicBezTo>
                <a:cubicBezTo>
                  <a:pt x="2571935" y="1260180"/>
                  <a:pt x="2095161" y="912188"/>
                  <a:pt x="1654420" y="920361"/>
                </a:cubicBezTo>
                <a:close/>
                <a:moveTo>
                  <a:pt x="1591529" y="590080"/>
                </a:moveTo>
                <a:cubicBezTo>
                  <a:pt x="2144773" y="579274"/>
                  <a:pt x="2742546" y="1015403"/>
                  <a:pt x="3048489" y="1707915"/>
                </a:cubicBezTo>
                <a:cubicBezTo>
                  <a:pt x="3425394" y="2559878"/>
                  <a:pt x="3216962" y="3477709"/>
                  <a:pt x="2583387" y="3757737"/>
                </a:cubicBezTo>
                <a:cubicBezTo>
                  <a:pt x="1950172" y="4037765"/>
                  <a:pt x="1131204" y="3573451"/>
                  <a:pt x="754659" y="2721128"/>
                </a:cubicBezTo>
                <a:cubicBezTo>
                  <a:pt x="377754" y="1869165"/>
                  <a:pt x="586186" y="951335"/>
                  <a:pt x="1219761" y="671306"/>
                </a:cubicBezTo>
                <a:cubicBezTo>
                  <a:pt x="1338556" y="618869"/>
                  <a:pt x="1463856" y="592574"/>
                  <a:pt x="1591529" y="590080"/>
                </a:cubicBezTo>
                <a:close/>
                <a:moveTo>
                  <a:pt x="1482854" y="330989"/>
                </a:moveTo>
                <a:cubicBezTo>
                  <a:pt x="1331850" y="333878"/>
                  <a:pt x="1183717" y="364945"/>
                  <a:pt x="1043382" y="426986"/>
                </a:cubicBezTo>
                <a:cubicBezTo>
                  <a:pt x="294925" y="757512"/>
                  <a:pt x="48319" y="1845945"/>
                  <a:pt x="493289" y="2852285"/>
                </a:cubicBezTo>
                <a:cubicBezTo>
                  <a:pt x="937899" y="3859346"/>
                  <a:pt x="1908482" y="4409503"/>
                  <a:pt x="2656579" y="4078977"/>
                </a:cubicBezTo>
                <a:cubicBezTo>
                  <a:pt x="3405036" y="3748091"/>
                  <a:pt x="3651642" y="2660019"/>
                  <a:pt x="3207032" y="1653317"/>
                </a:cubicBezTo>
                <a:cubicBezTo>
                  <a:pt x="2845494" y="835081"/>
                  <a:pt x="2137207" y="318472"/>
                  <a:pt x="1482854" y="330989"/>
                </a:cubicBezTo>
                <a:close/>
                <a:moveTo>
                  <a:pt x="1420196" y="274"/>
                </a:moveTo>
                <a:cubicBezTo>
                  <a:pt x="2187188" y="-14787"/>
                  <a:pt x="3015822" y="590224"/>
                  <a:pt x="3439957" y="1550343"/>
                </a:cubicBezTo>
                <a:cubicBezTo>
                  <a:pt x="3961969" y="2731669"/>
                  <a:pt x="3673242" y="4004447"/>
                  <a:pt x="2795182" y="4392581"/>
                </a:cubicBezTo>
                <a:cubicBezTo>
                  <a:pt x="1917122" y="4780715"/>
                  <a:pt x="782016" y="4137305"/>
                  <a:pt x="260004" y="2955260"/>
                </a:cubicBezTo>
                <a:cubicBezTo>
                  <a:pt x="-262008" y="1773935"/>
                  <a:pt x="26718" y="501156"/>
                  <a:pt x="904779" y="113022"/>
                </a:cubicBezTo>
                <a:cubicBezTo>
                  <a:pt x="1069482" y="40247"/>
                  <a:pt x="1243198" y="3750"/>
                  <a:pt x="1420196" y="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532" dirty="0">
              <a:latin typeface="Lato Light" panose="020F0502020204030203" pitchFamily="34" charset="0"/>
            </a:endParaRPr>
          </a:p>
        </p:txBody>
      </p:sp>
      <p:grpSp>
        <p:nvGrpSpPr>
          <p:cNvPr id="26" name="Group 4">
            <a:extLst>
              <a:ext uri="{FF2B5EF4-FFF2-40B4-BE49-F238E27FC236}">
                <a16:creationId xmlns:a16="http://schemas.microsoft.com/office/drawing/2014/main" id="{DDDD5D3B-70CC-3C52-DF76-41E66AD07FA0}"/>
              </a:ext>
            </a:extLst>
          </p:cNvPr>
          <p:cNvGrpSpPr/>
          <p:nvPr/>
        </p:nvGrpSpPr>
        <p:grpSpPr>
          <a:xfrm rot="20962651" flipH="1">
            <a:off x="7817446" y="3218450"/>
            <a:ext cx="1599296" cy="1684201"/>
            <a:chOff x="6420196" y="3478339"/>
            <a:chExt cx="4772662" cy="5031889"/>
          </a:xfrm>
        </p:grpSpPr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183C4E5B-7D68-BA11-EFD2-67398DE8A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0196" y="7830477"/>
              <a:ext cx="633667" cy="679751"/>
            </a:xfrm>
            <a:custGeom>
              <a:avLst/>
              <a:gdLst>
                <a:gd name="T0" fmla="*/ 156 w 972"/>
                <a:gd name="T1" fmla="*/ 933 h 1039"/>
                <a:gd name="T2" fmla="*/ 0 w 972"/>
                <a:gd name="T3" fmla="*/ 1038 h 1039"/>
                <a:gd name="T4" fmla="*/ 96 w 972"/>
                <a:gd name="T5" fmla="*/ 871 h 1039"/>
                <a:gd name="T6" fmla="*/ 908 w 972"/>
                <a:gd name="T7" fmla="*/ 0 h 1039"/>
                <a:gd name="T8" fmla="*/ 971 w 972"/>
                <a:gd name="T9" fmla="*/ 58 h 1039"/>
                <a:gd name="T10" fmla="*/ 156 w 972"/>
                <a:gd name="T11" fmla="*/ 933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2" h="1039">
                  <a:moveTo>
                    <a:pt x="156" y="933"/>
                  </a:moveTo>
                  <a:lnTo>
                    <a:pt x="0" y="1038"/>
                  </a:lnTo>
                  <a:lnTo>
                    <a:pt x="96" y="871"/>
                  </a:lnTo>
                  <a:lnTo>
                    <a:pt x="908" y="0"/>
                  </a:lnTo>
                  <a:lnTo>
                    <a:pt x="971" y="58"/>
                  </a:lnTo>
                  <a:lnTo>
                    <a:pt x="156" y="933"/>
                  </a:lnTo>
                </a:path>
              </a:pathLst>
            </a:custGeom>
            <a:solidFill>
              <a:srgbClr val="D9A95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20CBFBF7-0CA3-6D24-3B1D-6767960D9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0196" y="7856398"/>
              <a:ext cx="633667" cy="650948"/>
            </a:xfrm>
            <a:custGeom>
              <a:avLst/>
              <a:gdLst>
                <a:gd name="T0" fmla="*/ 953 w 972"/>
                <a:gd name="T1" fmla="*/ 0 h 998"/>
                <a:gd name="T2" fmla="*/ 138 w 972"/>
                <a:gd name="T3" fmla="*/ 876 h 998"/>
                <a:gd name="T4" fmla="*/ 27 w 972"/>
                <a:gd name="T5" fmla="*/ 950 h 998"/>
                <a:gd name="T6" fmla="*/ 0 w 972"/>
                <a:gd name="T7" fmla="*/ 997 h 998"/>
                <a:gd name="T8" fmla="*/ 156 w 972"/>
                <a:gd name="T9" fmla="*/ 892 h 998"/>
                <a:gd name="T10" fmla="*/ 971 w 972"/>
                <a:gd name="T11" fmla="*/ 17 h 998"/>
                <a:gd name="T12" fmla="*/ 953 w 972"/>
                <a:gd name="T13" fmla="*/ 0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2" h="998">
                  <a:moveTo>
                    <a:pt x="953" y="0"/>
                  </a:moveTo>
                  <a:lnTo>
                    <a:pt x="138" y="876"/>
                  </a:lnTo>
                  <a:lnTo>
                    <a:pt x="27" y="950"/>
                  </a:lnTo>
                  <a:lnTo>
                    <a:pt x="0" y="997"/>
                  </a:lnTo>
                  <a:lnTo>
                    <a:pt x="156" y="892"/>
                  </a:lnTo>
                  <a:lnTo>
                    <a:pt x="971" y="17"/>
                  </a:lnTo>
                  <a:lnTo>
                    <a:pt x="953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8A353783-9B71-D20E-FA29-05565939F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0559" y="7997534"/>
              <a:ext cx="77767" cy="77767"/>
            </a:xfrm>
            <a:custGeom>
              <a:avLst/>
              <a:gdLst>
                <a:gd name="T0" fmla="*/ 56 w 120"/>
                <a:gd name="T1" fmla="*/ 0 h 121"/>
                <a:gd name="T2" fmla="*/ 0 w 120"/>
                <a:gd name="T3" fmla="*/ 60 h 121"/>
                <a:gd name="T4" fmla="*/ 0 w 120"/>
                <a:gd name="T5" fmla="*/ 60 h 121"/>
                <a:gd name="T6" fmla="*/ 62 w 120"/>
                <a:gd name="T7" fmla="*/ 120 h 121"/>
                <a:gd name="T8" fmla="*/ 119 w 120"/>
                <a:gd name="T9" fmla="*/ 59 h 121"/>
                <a:gd name="T10" fmla="*/ 56 w 120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21">
                  <a:moveTo>
                    <a:pt x="56" y="0"/>
                  </a:moveTo>
                  <a:lnTo>
                    <a:pt x="0" y="60"/>
                  </a:lnTo>
                  <a:lnTo>
                    <a:pt x="0" y="60"/>
                  </a:lnTo>
                  <a:cubicBezTo>
                    <a:pt x="6" y="82"/>
                    <a:pt x="22" y="111"/>
                    <a:pt x="62" y="120"/>
                  </a:cubicBezTo>
                  <a:lnTo>
                    <a:pt x="119" y="59"/>
                  </a:lnTo>
                  <a:lnTo>
                    <a:pt x="5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EA7E8CE7-1B96-783C-81A1-19DC70C26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0174" y="3881581"/>
              <a:ext cx="1932684" cy="1598569"/>
            </a:xfrm>
            <a:custGeom>
              <a:avLst/>
              <a:gdLst>
                <a:gd name="T0" fmla="*/ 1912 w 2959"/>
                <a:gd name="T1" fmla="*/ 393 h 2448"/>
                <a:gd name="T2" fmla="*/ 1912 w 2959"/>
                <a:gd name="T3" fmla="*/ 393 h 2448"/>
                <a:gd name="T4" fmla="*/ 2861 w 2959"/>
                <a:gd name="T5" fmla="*/ 568 h 2448"/>
                <a:gd name="T6" fmla="*/ 2861 w 2959"/>
                <a:gd name="T7" fmla="*/ 568 h 2448"/>
                <a:gd name="T8" fmla="*/ 2714 w 2959"/>
                <a:gd name="T9" fmla="*/ 1284 h 2448"/>
                <a:gd name="T10" fmla="*/ 2714 w 2959"/>
                <a:gd name="T11" fmla="*/ 1284 h 2448"/>
                <a:gd name="T12" fmla="*/ 2057 w 2959"/>
                <a:gd name="T13" fmla="*/ 1801 h 2448"/>
                <a:gd name="T14" fmla="*/ 2057 w 2959"/>
                <a:gd name="T15" fmla="*/ 1801 h 2448"/>
                <a:gd name="T16" fmla="*/ 0 w 2959"/>
                <a:gd name="T17" fmla="*/ 2447 h 2448"/>
                <a:gd name="T18" fmla="*/ 1912 w 2959"/>
                <a:gd name="T19" fmla="*/ 393 h 2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9" h="2448">
                  <a:moveTo>
                    <a:pt x="1912" y="393"/>
                  </a:moveTo>
                  <a:lnTo>
                    <a:pt x="1912" y="393"/>
                  </a:lnTo>
                  <a:cubicBezTo>
                    <a:pt x="2350" y="0"/>
                    <a:pt x="2767" y="313"/>
                    <a:pt x="2861" y="568"/>
                  </a:cubicBezTo>
                  <a:lnTo>
                    <a:pt x="2861" y="568"/>
                  </a:lnTo>
                  <a:cubicBezTo>
                    <a:pt x="2958" y="827"/>
                    <a:pt x="2832" y="1091"/>
                    <a:pt x="2714" y="1284"/>
                  </a:cubicBezTo>
                  <a:lnTo>
                    <a:pt x="2714" y="1284"/>
                  </a:lnTo>
                  <a:cubicBezTo>
                    <a:pt x="2566" y="1527"/>
                    <a:pt x="2297" y="1687"/>
                    <a:pt x="2057" y="1801"/>
                  </a:cubicBezTo>
                  <a:lnTo>
                    <a:pt x="2057" y="1801"/>
                  </a:lnTo>
                  <a:cubicBezTo>
                    <a:pt x="1635" y="2003"/>
                    <a:pt x="516" y="2313"/>
                    <a:pt x="0" y="2447"/>
                  </a:cubicBezTo>
                  <a:lnTo>
                    <a:pt x="1912" y="393"/>
                  </a:ln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852EFA46-B7E0-CC65-D395-C209EB29E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0174" y="3872941"/>
              <a:ext cx="1722421" cy="1610088"/>
            </a:xfrm>
            <a:custGeom>
              <a:avLst/>
              <a:gdLst>
                <a:gd name="T0" fmla="*/ 1913 w 2639"/>
                <a:gd name="T1" fmla="*/ 407 h 2463"/>
                <a:gd name="T2" fmla="*/ 1913 w 2639"/>
                <a:gd name="T3" fmla="*/ 407 h 2463"/>
                <a:gd name="T4" fmla="*/ 2616 w 2639"/>
                <a:gd name="T5" fmla="*/ 353 h 2463"/>
                <a:gd name="T6" fmla="*/ 2616 w 2639"/>
                <a:gd name="T7" fmla="*/ 353 h 2463"/>
                <a:gd name="T8" fmla="*/ 2353 w 2639"/>
                <a:gd name="T9" fmla="*/ 963 h 2463"/>
                <a:gd name="T10" fmla="*/ 2353 w 2639"/>
                <a:gd name="T11" fmla="*/ 963 h 2463"/>
                <a:gd name="T12" fmla="*/ 1736 w 2639"/>
                <a:gd name="T13" fmla="*/ 1515 h 2463"/>
                <a:gd name="T14" fmla="*/ 1736 w 2639"/>
                <a:gd name="T15" fmla="*/ 1515 h 2463"/>
                <a:gd name="T16" fmla="*/ 0 w 2639"/>
                <a:gd name="T17" fmla="*/ 2462 h 2463"/>
                <a:gd name="T18" fmla="*/ 1913 w 2639"/>
                <a:gd name="T19" fmla="*/ 407 h 2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9" h="2463">
                  <a:moveTo>
                    <a:pt x="1913" y="407"/>
                  </a:moveTo>
                  <a:lnTo>
                    <a:pt x="1913" y="407"/>
                  </a:lnTo>
                  <a:cubicBezTo>
                    <a:pt x="2336" y="0"/>
                    <a:pt x="2595" y="167"/>
                    <a:pt x="2616" y="353"/>
                  </a:cubicBezTo>
                  <a:lnTo>
                    <a:pt x="2616" y="353"/>
                  </a:lnTo>
                  <a:cubicBezTo>
                    <a:pt x="2638" y="542"/>
                    <a:pt x="2485" y="782"/>
                    <a:pt x="2353" y="963"/>
                  </a:cubicBezTo>
                  <a:lnTo>
                    <a:pt x="2353" y="963"/>
                  </a:lnTo>
                  <a:cubicBezTo>
                    <a:pt x="2188" y="1189"/>
                    <a:pt x="1946" y="1373"/>
                    <a:pt x="1736" y="1515"/>
                  </a:cubicBezTo>
                  <a:lnTo>
                    <a:pt x="1736" y="1515"/>
                  </a:lnTo>
                  <a:cubicBezTo>
                    <a:pt x="1365" y="1766"/>
                    <a:pt x="430" y="2247"/>
                    <a:pt x="0" y="2462"/>
                  </a:cubicBezTo>
                  <a:lnTo>
                    <a:pt x="1913" y="407"/>
                  </a:lnTo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B1EBA3F1-9B29-5DC4-2D0A-EB68F57B7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0174" y="3633875"/>
              <a:ext cx="1540963" cy="1849154"/>
            </a:xfrm>
            <a:custGeom>
              <a:avLst/>
              <a:gdLst>
                <a:gd name="T0" fmla="*/ 1970 w 2361"/>
                <a:gd name="T1" fmla="*/ 712 h 2829"/>
                <a:gd name="T2" fmla="*/ 1970 w 2361"/>
                <a:gd name="T3" fmla="*/ 712 h 2829"/>
                <a:gd name="T4" fmla="*/ 1994 w 2361"/>
                <a:gd name="T5" fmla="*/ 3 h 2829"/>
                <a:gd name="T6" fmla="*/ 1994 w 2361"/>
                <a:gd name="T7" fmla="*/ 3 h 2829"/>
                <a:gd name="T8" fmla="*/ 1395 w 2361"/>
                <a:gd name="T9" fmla="*/ 326 h 2829"/>
                <a:gd name="T10" fmla="*/ 1395 w 2361"/>
                <a:gd name="T11" fmla="*/ 326 h 2829"/>
                <a:gd name="T12" fmla="*/ 870 w 2361"/>
                <a:gd name="T13" fmla="*/ 999 h 2829"/>
                <a:gd name="T14" fmla="*/ 870 w 2361"/>
                <a:gd name="T15" fmla="*/ 999 h 2829"/>
                <a:gd name="T16" fmla="*/ 0 w 2361"/>
                <a:gd name="T17" fmla="*/ 2828 h 2829"/>
                <a:gd name="T18" fmla="*/ 1970 w 2361"/>
                <a:gd name="T19" fmla="*/ 712 h 2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61" h="2829">
                  <a:moveTo>
                    <a:pt x="1970" y="712"/>
                  </a:moveTo>
                  <a:lnTo>
                    <a:pt x="1970" y="712"/>
                  </a:lnTo>
                  <a:cubicBezTo>
                    <a:pt x="2360" y="249"/>
                    <a:pt x="2181" y="6"/>
                    <a:pt x="1994" y="3"/>
                  </a:cubicBezTo>
                  <a:lnTo>
                    <a:pt x="1994" y="3"/>
                  </a:lnTo>
                  <a:cubicBezTo>
                    <a:pt x="1803" y="0"/>
                    <a:pt x="1570" y="177"/>
                    <a:pt x="1395" y="326"/>
                  </a:cubicBezTo>
                  <a:lnTo>
                    <a:pt x="1395" y="326"/>
                  </a:lnTo>
                  <a:cubicBezTo>
                    <a:pt x="1176" y="514"/>
                    <a:pt x="1002" y="774"/>
                    <a:pt x="870" y="999"/>
                  </a:cubicBezTo>
                  <a:lnTo>
                    <a:pt x="870" y="999"/>
                  </a:lnTo>
                  <a:cubicBezTo>
                    <a:pt x="636" y="1394"/>
                    <a:pt x="196" y="2377"/>
                    <a:pt x="0" y="2828"/>
                  </a:cubicBezTo>
                  <a:lnTo>
                    <a:pt x="1970" y="712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55E70C2F-3B1C-9938-F22D-CD9A7615E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0174" y="3478339"/>
              <a:ext cx="1486236" cy="2004690"/>
            </a:xfrm>
            <a:custGeom>
              <a:avLst/>
              <a:gdLst>
                <a:gd name="T0" fmla="*/ 1912 w 2274"/>
                <a:gd name="T1" fmla="*/ 1012 h 3067"/>
                <a:gd name="T2" fmla="*/ 1912 w 2274"/>
                <a:gd name="T3" fmla="*/ 1012 h 3067"/>
                <a:gd name="T4" fmla="*/ 1670 w 2274"/>
                <a:gd name="T5" fmla="*/ 78 h 3067"/>
                <a:gd name="T6" fmla="*/ 1670 w 2274"/>
                <a:gd name="T7" fmla="*/ 78 h 3067"/>
                <a:gd name="T8" fmla="*/ 966 w 2274"/>
                <a:gd name="T9" fmla="*/ 276 h 3067"/>
                <a:gd name="T10" fmla="*/ 966 w 2274"/>
                <a:gd name="T11" fmla="*/ 276 h 3067"/>
                <a:gd name="T12" fmla="*/ 497 w 2274"/>
                <a:gd name="T13" fmla="*/ 968 h 3067"/>
                <a:gd name="T14" fmla="*/ 497 w 2274"/>
                <a:gd name="T15" fmla="*/ 968 h 3067"/>
                <a:gd name="T16" fmla="*/ 0 w 2274"/>
                <a:gd name="T17" fmla="*/ 3066 h 3067"/>
                <a:gd name="T18" fmla="*/ 1912 w 2274"/>
                <a:gd name="T19" fmla="*/ 1012 h 3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4" h="3067">
                  <a:moveTo>
                    <a:pt x="1912" y="1012"/>
                  </a:moveTo>
                  <a:lnTo>
                    <a:pt x="1912" y="1012"/>
                  </a:lnTo>
                  <a:cubicBezTo>
                    <a:pt x="2273" y="547"/>
                    <a:pt x="1930" y="154"/>
                    <a:pt x="1670" y="78"/>
                  </a:cubicBezTo>
                  <a:lnTo>
                    <a:pt x="1670" y="78"/>
                  </a:lnTo>
                  <a:cubicBezTo>
                    <a:pt x="1405" y="0"/>
                    <a:pt x="1150" y="144"/>
                    <a:pt x="966" y="276"/>
                  </a:cubicBezTo>
                  <a:lnTo>
                    <a:pt x="966" y="276"/>
                  </a:lnTo>
                  <a:cubicBezTo>
                    <a:pt x="735" y="441"/>
                    <a:pt x="595" y="720"/>
                    <a:pt x="497" y="968"/>
                  </a:cubicBezTo>
                  <a:lnTo>
                    <a:pt x="497" y="968"/>
                  </a:lnTo>
                  <a:cubicBezTo>
                    <a:pt x="326" y="1404"/>
                    <a:pt x="97" y="2542"/>
                    <a:pt x="0" y="3066"/>
                  </a:cubicBezTo>
                  <a:lnTo>
                    <a:pt x="1912" y="1012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DA5A1D07-EFF9-1D11-2D93-080720202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8326" y="4114887"/>
              <a:ext cx="3634942" cy="3859605"/>
            </a:xfrm>
            <a:custGeom>
              <a:avLst/>
              <a:gdLst>
                <a:gd name="T0" fmla="*/ 412 w 5564"/>
                <a:gd name="T1" fmla="*/ 5910 h 5911"/>
                <a:gd name="T2" fmla="*/ 0 w 5564"/>
                <a:gd name="T3" fmla="*/ 5527 h 5911"/>
                <a:gd name="T4" fmla="*/ 5563 w 5564"/>
                <a:gd name="T5" fmla="*/ 0 h 5911"/>
                <a:gd name="T6" fmla="*/ 412 w 5564"/>
                <a:gd name="T7" fmla="*/ 5910 h 5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64" h="5911">
                  <a:moveTo>
                    <a:pt x="412" y="5910"/>
                  </a:moveTo>
                  <a:lnTo>
                    <a:pt x="0" y="5527"/>
                  </a:lnTo>
                  <a:lnTo>
                    <a:pt x="5563" y="0"/>
                  </a:lnTo>
                  <a:lnTo>
                    <a:pt x="412" y="591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id="{699EF986-7170-C528-005A-9E98BD763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7841" y="4166732"/>
              <a:ext cx="3643582" cy="3787597"/>
            </a:xfrm>
            <a:custGeom>
              <a:avLst/>
              <a:gdLst>
                <a:gd name="T0" fmla="*/ 5576 w 5577"/>
                <a:gd name="T1" fmla="*/ 0 h 5797"/>
                <a:gd name="T2" fmla="*/ 91 w 5577"/>
                <a:gd name="T3" fmla="*/ 5536 h 5797"/>
                <a:gd name="T4" fmla="*/ 91 w 5577"/>
                <a:gd name="T5" fmla="*/ 5536 h 5797"/>
                <a:gd name="T6" fmla="*/ 41 w 5577"/>
                <a:gd name="T7" fmla="*/ 5796 h 5797"/>
                <a:gd name="T8" fmla="*/ 5576 w 5577"/>
                <a:gd name="T9" fmla="*/ 0 h 5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77" h="5797">
                  <a:moveTo>
                    <a:pt x="5576" y="0"/>
                  </a:moveTo>
                  <a:lnTo>
                    <a:pt x="91" y="5536"/>
                  </a:lnTo>
                  <a:lnTo>
                    <a:pt x="91" y="5536"/>
                  </a:lnTo>
                  <a:cubicBezTo>
                    <a:pt x="91" y="5536"/>
                    <a:pt x="0" y="5650"/>
                    <a:pt x="41" y="5796"/>
                  </a:cubicBezTo>
                  <a:lnTo>
                    <a:pt x="557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37" name="Freeform 17">
              <a:extLst>
                <a:ext uri="{FF2B5EF4-FFF2-40B4-BE49-F238E27FC236}">
                  <a16:creationId xmlns:a16="http://schemas.microsoft.com/office/drawing/2014/main" id="{CF4DDE92-27A2-985E-BEC8-38BCAB7B4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1756" y="6888617"/>
              <a:ext cx="1166522" cy="1209727"/>
            </a:xfrm>
            <a:custGeom>
              <a:avLst/>
              <a:gdLst>
                <a:gd name="T0" fmla="*/ 1529 w 1787"/>
                <a:gd name="T1" fmla="*/ 223 h 1851"/>
                <a:gd name="T2" fmla="*/ 1529 w 1787"/>
                <a:gd name="T3" fmla="*/ 223 h 1851"/>
                <a:gd name="T4" fmla="*/ 1440 w 1787"/>
                <a:gd name="T5" fmla="*/ 0 h 1851"/>
                <a:gd name="T6" fmla="*/ 190 w 1787"/>
                <a:gd name="T7" fmla="*/ 1249 h 1851"/>
                <a:gd name="T8" fmla="*/ 190 w 1787"/>
                <a:gd name="T9" fmla="*/ 1249 h 1851"/>
                <a:gd name="T10" fmla="*/ 159 w 1787"/>
                <a:gd name="T11" fmla="*/ 1280 h 1851"/>
                <a:gd name="T12" fmla="*/ 159 w 1787"/>
                <a:gd name="T13" fmla="*/ 1280 h 1851"/>
                <a:gd name="T14" fmla="*/ 153 w 1787"/>
                <a:gd name="T15" fmla="*/ 1287 h 1851"/>
                <a:gd name="T16" fmla="*/ 143 w 1787"/>
                <a:gd name="T17" fmla="*/ 1297 h 1851"/>
                <a:gd name="T18" fmla="*/ 144 w 1787"/>
                <a:gd name="T19" fmla="*/ 1297 h 1851"/>
                <a:gd name="T20" fmla="*/ 144 w 1787"/>
                <a:gd name="T21" fmla="*/ 1297 h 1851"/>
                <a:gd name="T22" fmla="*/ 109 w 1787"/>
                <a:gd name="T23" fmla="*/ 1748 h 1851"/>
                <a:gd name="T24" fmla="*/ 109 w 1787"/>
                <a:gd name="T25" fmla="*/ 1748 h 1851"/>
                <a:gd name="T26" fmla="*/ 546 w 1787"/>
                <a:gd name="T27" fmla="*/ 1695 h 1851"/>
                <a:gd name="T28" fmla="*/ 558 w 1787"/>
                <a:gd name="T29" fmla="*/ 1683 h 1851"/>
                <a:gd name="T30" fmla="*/ 1786 w 1787"/>
                <a:gd name="T31" fmla="*/ 287 h 1851"/>
                <a:gd name="T32" fmla="*/ 1786 w 1787"/>
                <a:gd name="T33" fmla="*/ 287 h 1851"/>
                <a:gd name="T34" fmla="*/ 1529 w 1787"/>
                <a:gd name="T35" fmla="*/ 223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87" h="1851">
                  <a:moveTo>
                    <a:pt x="1529" y="223"/>
                  </a:moveTo>
                  <a:lnTo>
                    <a:pt x="1529" y="223"/>
                  </a:lnTo>
                  <a:cubicBezTo>
                    <a:pt x="1469" y="167"/>
                    <a:pt x="1431" y="91"/>
                    <a:pt x="1440" y="0"/>
                  </a:cubicBezTo>
                  <a:lnTo>
                    <a:pt x="190" y="1249"/>
                  </a:lnTo>
                  <a:lnTo>
                    <a:pt x="190" y="1249"/>
                  </a:lnTo>
                  <a:cubicBezTo>
                    <a:pt x="180" y="1259"/>
                    <a:pt x="169" y="1269"/>
                    <a:pt x="159" y="1280"/>
                  </a:cubicBezTo>
                  <a:lnTo>
                    <a:pt x="159" y="1280"/>
                  </a:lnTo>
                  <a:cubicBezTo>
                    <a:pt x="157" y="1282"/>
                    <a:pt x="155" y="1285"/>
                    <a:pt x="153" y="1287"/>
                  </a:cubicBezTo>
                  <a:lnTo>
                    <a:pt x="143" y="1297"/>
                  </a:lnTo>
                  <a:lnTo>
                    <a:pt x="144" y="1297"/>
                  </a:lnTo>
                  <a:lnTo>
                    <a:pt x="144" y="1297"/>
                  </a:lnTo>
                  <a:cubicBezTo>
                    <a:pt x="17" y="1448"/>
                    <a:pt x="0" y="1646"/>
                    <a:pt x="109" y="1748"/>
                  </a:cubicBezTo>
                  <a:lnTo>
                    <a:pt x="109" y="1748"/>
                  </a:lnTo>
                  <a:cubicBezTo>
                    <a:pt x="219" y="1850"/>
                    <a:pt x="405" y="1833"/>
                    <a:pt x="546" y="1695"/>
                  </a:cubicBezTo>
                  <a:lnTo>
                    <a:pt x="558" y="1683"/>
                  </a:lnTo>
                  <a:lnTo>
                    <a:pt x="1786" y="287"/>
                  </a:lnTo>
                  <a:lnTo>
                    <a:pt x="1786" y="287"/>
                  </a:lnTo>
                  <a:cubicBezTo>
                    <a:pt x="1686" y="317"/>
                    <a:pt x="1597" y="285"/>
                    <a:pt x="1529" y="223"/>
                  </a:cubicBezTo>
                </a:path>
              </a:pathLst>
            </a:custGeom>
            <a:solidFill>
              <a:srgbClr val="E7B4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38" name="Freeform 14">
              <a:extLst>
                <a:ext uri="{FF2B5EF4-FFF2-40B4-BE49-F238E27FC236}">
                  <a16:creationId xmlns:a16="http://schemas.microsoft.com/office/drawing/2014/main" id="{4FD79337-B769-78F1-C661-CED65C9A596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88640" y="7484561"/>
              <a:ext cx="414764" cy="394980"/>
            </a:xfrm>
            <a:custGeom>
              <a:avLst/>
              <a:gdLst>
                <a:gd name="connsiteX0" fmla="*/ 8473 w 258057"/>
                <a:gd name="connsiteY0" fmla="*/ 84308 h 245747"/>
                <a:gd name="connsiteX1" fmla="*/ 11626 w 258057"/>
                <a:gd name="connsiteY1" fmla="*/ 89249 h 245747"/>
                <a:gd name="connsiteX2" fmla="*/ 174114 w 258057"/>
                <a:gd name="connsiteY2" fmla="*/ 229744 h 245747"/>
                <a:gd name="connsiteX3" fmla="*/ 176275 w 258057"/>
                <a:gd name="connsiteY3" fmla="*/ 237290 h 245747"/>
                <a:gd name="connsiteX4" fmla="*/ 3699 w 258057"/>
                <a:gd name="connsiteY4" fmla="*/ 87452 h 245747"/>
                <a:gd name="connsiteX5" fmla="*/ 8473 w 258057"/>
                <a:gd name="connsiteY5" fmla="*/ 84308 h 245747"/>
                <a:gd name="connsiteX6" fmla="*/ 35011 w 258057"/>
                <a:gd name="connsiteY6" fmla="*/ 55866 h 245747"/>
                <a:gd name="connsiteX7" fmla="*/ 37893 w 258057"/>
                <a:gd name="connsiteY7" fmla="*/ 60668 h 245747"/>
                <a:gd name="connsiteX8" fmla="*/ 200741 w 258057"/>
                <a:gd name="connsiteY8" fmla="*/ 200335 h 245747"/>
                <a:gd name="connsiteX9" fmla="*/ 203263 w 258057"/>
                <a:gd name="connsiteY9" fmla="*/ 208234 h 245747"/>
                <a:gd name="connsiteX10" fmla="*/ 29967 w 258057"/>
                <a:gd name="connsiteY10" fmla="*/ 58873 h 245747"/>
                <a:gd name="connsiteX11" fmla="*/ 35011 w 258057"/>
                <a:gd name="connsiteY11" fmla="*/ 55866 h 245747"/>
                <a:gd name="connsiteX12" fmla="*/ 60845 w 258057"/>
                <a:gd name="connsiteY12" fmla="*/ 28660 h 245747"/>
                <a:gd name="connsiteX13" fmla="*/ 63720 w 258057"/>
                <a:gd name="connsiteY13" fmla="*/ 33341 h 245747"/>
                <a:gd name="connsiteX14" fmla="*/ 226160 w 258057"/>
                <a:gd name="connsiteY14" fmla="*/ 173786 h 245747"/>
                <a:gd name="connsiteX15" fmla="*/ 228676 w 258057"/>
                <a:gd name="connsiteY15" fmla="*/ 181348 h 245747"/>
                <a:gd name="connsiteX16" fmla="*/ 55813 w 258057"/>
                <a:gd name="connsiteY16" fmla="*/ 31540 h 245747"/>
                <a:gd name="connsiteX17" fmla="*/ 60845 w 258057"/>
                <a:gd name="connsiteY17" fmla="*/ 28660 h 245747"/>
                <a:gd name="connsiteX18" fmla="*/ 86853 w 258057"/>
                <a:gd name="connsiteY18" fmla="*/ 138 h 245747"/>
                <a:gd name="connsiteX19" fmla="*/ 89739 w 258057"/>
                <a:gd name="connsiteY19" fmla="*/ 5153 h 245747"/>
                <a:gd name="connsiteX20" fmla="*/ 253120 w 258057"/>
                <a:gd name="connsiteY20" fmla="*/ 145769 h 245747"/>
                <a:gd name="connsiteX21" fmla="*/ 255284 w 258057"/>
                <a:gd name="connsiteY21" fmla="*/ 153722 h 245747"/>
                <a:gd name="connsiteX22" fmla="*/ 81804 w 258057"/>
                <a:gd name="connsiteY22" fmla="*/ 2985 h 245747"/>
                <a:gd name="connsiteX23" fmla="*/ 86853 w 258057"/>
                <a:gd name="connsiteY23" fmla="*/ 138 h 24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8057" h="245747">
                  <a:moveTo>
                    <a:pt x="8473" y="84308"/>
                  </a:moveTo>
                  <a:cubicBezTo>
                    <a:pt x="10455" y="84757"/>
                    <a:pt x="12166" y="86554"/>
                    <a:pt x="11626" y="89249"/>
                  </a:cubicBezTo>
                  <a:cubicBezTo>
                    <a:pt x="-12514" y="174049"/>
                    <a:pt x="93770" y="264957"/>
                    <a:pt x="174114" y="229744"/>
                  </a:cubicBezTo>
                  <a:cubicBezTo>
                    <a:pt x="178797" y="227588"/>
                    <a:pt x="180959" y="235493"/>
                    <a:pt x="176275" y="237290"/>
                  </a:cubicBezTo>
                  <a:cubicBezTo>
                    <a:pt x="90528" y="275378"/>
                    <a:pt x="-21881" y="177642"/>
                    <a:pt x="3699" y="87452"/>
                  </a:cubicBezTo>
                  <a:cubicBezTo>
                    <a:pt x="4239" y="84757"/>
                    <a:pt x="6492" y="83859"/>
                    <a:pt x="8473" y="84308"/>
                  </a:cubicBezTo>
                  <a:close/>
                  <a:moveTo>
                    <a:pt x="35011" y="55866"/>
                  </a:moveTo>
                  <a:cubicBezTo>
                    <a:pt x="36992" y="56359"/>
                    <a:pt x="38614" y="58155"/>
                    <a:pt x="37893" y="60668"/>
                  </a:cubicBezTo>
                  <a:cubicBezTo>
                    <a:pt x="14835" y="144325"/>
                    <a:pt x="122560" y="234803"/>
                    <a:pt x="200741" y="200335"/>
                  </a:cubicBezTo>
                  <a:cubicBezTo>
                    <a:pt x="205785" y="198181"/>
                    <a:pt x="207947" y="206080"/>
                    <a:pt x="203263" y="208234"/>
                  </a:cubicBezTo>
                  <a:cubicBezTo>
                    <a:pt x="119317" y="245215"/>
                    <a:pt x="5107" y="147915"/>
                    <a:pt x="29967" y="58873"/>
                  </a:cubicBezTo>
                  <a:cubicBezTo>
                    <a:pt x="30687" y="56180"/>
                    <a:pt x="33029" y="55372"/>
                    <a:pt x="35011" y="55866"/>
                  </a:cubicBezTo>
                  <a:close/>
                  <a:moveTo>
                    <a:pt x="60845" y="28660"/>
                  </a:moveTo>
                  <a:cubicBezTo>
                    <a:pt x="62821" y="29110"/>
                    <a:pt x="64439" y="30820"/>
                    <a:pt x="63720" y="33341"/>
                  </a:cubicBezTo>
                  <a:cubicBezTo>
                    <a:pt x="41798" y="112566"/>
                    <a:pt x="150690" y="206556"/>
                    <a:pt x="226160" y="173786"/>
                  </a:cubicBezTo>
                  <a:cubicBezTo>
                    <a:pt x="231192" y="171625"/>
                    <a:pt x="233348" y="179187"/>
                    <a:pt x="228676" y="181348"/>
                  </a:cubicBezTo>
                  <a:cubicBezTo>
                    <a:pt x="147456" y="216639"/>
                    <a:pt x="32094" y="116527"/>
                    <a:pt x="55813" y="31540"/>
                  </a:cubicBezTo>
                  <a:cubicBezTo>
                    <a:pt x="56532" y="29020"/>
                    <a:pt x="58868" y="28209"/>
                    <a:pt x="60845" y="28660"/>
                  </a:cubicBezTo>
                  <a:close/>
                  <a:moveTo>
                    <a:pt x="86853" y="138"/>
                  </a:moveTo>
                  <a:cubicBezTo>
                    <a:pt x="88837" y="635"/>
                    <a:pt x="90460" y="2442"/>
                    <a:pt x="89739" y="5153"/>
                  </a:cubicBezTo>
                  <a:cubicBezTo>
                    <a:pt x="68820" y="82872"/>
                    <a:pt x="180266" y="177580"/>
                    <a:pt x="253120" y="145769"/>
                  </a:cubicBezTo>
                  <a:cubicBezTo>
                    <a:pt x="257809" y="143601"/>
                    <a:pt x="260334" y="151553"/>
                    <a:pt x="255284" y="153722"/>
                  </a:cubicBezTo>
                  <a:cubicBezTo>
                    <a:pt x="176659" y="188063"/>
                    <a:pt x="59082" y="86487"/>
                    <a:pt x="81804" y="2985"/>
                  </a:cubicBezTo>
                  <a:cubicBezTo>
                    <a:pt x="82526" y="454"/>
                    <a:pt x="84870" y="-359"/>
                    <a:pt x="86853" y="138"/>
                  </a:cubicBezTo>
                  <a:close/>
                </a:path>
              </a:pathLst>
            </a:custGeom>
            <a:solidFill>
              <a:srgbClr val="9E79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id="{316978CD-98AA-919F-3F37-217F9DCF2A8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06069" y="7007527"/>
              <a:ext cx="348401" cy="315296"/>
            </a:xfrm>
            <a:custGeom>
              <a:avLst/>
              <a:gdLst>
                <a:gd name="connsiteX0" fmla="*/ 5060 w 200415"/>
                <a:gd name="connsiteY0" fmla="*/ 55737 h 181372"/>
                <a:gd name="connsiteX1" fmla="*/ 8480 w 200415"/>
                <a:gd name="connsiteY1" fmla="*/ 60389 h 181372"/>
                <a:gd name="connsiteX2" fmla="*/ 143112 w 200415"/>
                <a:gd name="connsiteY2" fmla="*/ 168424 h 181372"/>
                <a:gd name="connsiteX3" fmla="*/ 145272 w 200415"/>
                <a:gd name="connsiteY3" fmla="*/ 176373 h 181372"/>
                <a:gd name="connsiteX4" fmla="*/ 560 w 200415"/>
                <a:gd name="connsiteY4" fmla="*/ 58944 h 181372"/>
                <a:gd name="connsiteX5" fmla="*/ 5060 w 200415"/>
                <a:gd name="connsiteY5" fmla="*/ 55737 h 181372"/>
                <a:gd name="connsiteX6" fmla="*/ 32834 w 200415"/>
                <a:gd name="connsiteY6" fmla="*/ 25743 h 181372"/>
                <a:gd name="connsiteX7" fmla="*/ 35973 w 200415"/>
                <a:gd name="connsiteY7" fmla="*/ 30553 h 181372"/>
                <a:gd name="connsiteX8" fmla="*/ 170126 w 200415"/>
                <a:gd name="connsiteY8" fmla="*/ 138067 h 181372"/>
                <a:gd name="connsiteX9" fmla="*/ 172637 w 200415"/>
                <a:gd name="connsiteY9" fmla="*/ 145977 h 181372"/>
                <a:gd name="connsiteX10" fmla="*/ 28082 w 200415"/>
                <a:gd name="connsiteY10" fmla="*/ 28755 h 181372"/>
                <a:gd name="connsiteX11" fmla="*/ 32834 w 200415"/>
                <a:gd name="connsiteY11" fmla="*/ 25743 h 181372"/>
                <a:gd name="connsiteX12" fmla="*/ 56991 w 200415"/>
                <a:gd name="connsiteY12" fmla="*/ 119 h 181372"/>
                <a:gd name="connsiteX13" fmla="*/ 60290 w 200415"/>
                <a:gd name="connsiteY13" fmla="*/ 4793 h 181372"/>
                <a:gd name="connsiteX14" fmla="*/ 195468 w 200415"/>
                <a:gd name="connsiteY14" fmla="*/ 112667 h 181372"/>
                <a:gd name="connsiteX15" fmla="*/ 197637 w 200415"/>
                <a:gd name="connsiteY15" fmla="*/ 120577 h 181372"/>
                <a:gd name="connsiteX16" fmla="*/ 52338 w 200415"/>
                <a:gd name="connsiteY16" fmla="*/ 2995 h 181372"/>
                <a:gd name="connsiteX17" fmla="*/ 56991 w 200415"/>
                <a:gd name="connsiteY17" fmla="*/ 119 h 18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0415" h="181372">
                  <a:moveTo>
                    <a:pt x="5060" y="55737"/>
                  </a:moveTo>
                  <a:cubicBezTo>
                    <a:pt x="7040" y="56144"/>
                    <a:pt x="8840" y="57860"/>
                    <a:pt x="8480" y="60389"/>
                  </a:cubicBezTo>
                  <a:cubicBezTo>
                    <a:pt x="920" y="117839"/>
                    <a:pt x="89115" y="191548"/>
                    <a:pt x="143112" y="168424"/>
                  </a:cubicBezTo>
                  <a:cubicBezTo>
                    <a:pt x="147791" y="166256"/>
                    <a:pt x="150311" y="174566"/>
                    <a:pt x="145272" y="176373"/>
                  </a:cubicBezTo>
                  <a:cubicBezTo>
                    <a:pt x="85155" y="202388"/>
                    <a:pt x="-8079" y="121452"/>
                    <a:pt x="560" y="58944"/>
                  </a:cubicBezTo>
                  <a:cubicBezTo>
                    <a:pt x="920" y="56234"/>
                    <a:pt x="3080" y="55331"/>
                    <a:pt x="5060" y="55737"/>
                  </a:cubicBezTo>
                  <a:close/>
                  <a:moveTo>
                    <a:pt x="32834" y="25743"/>
                  </a:moveTo>
                  <a:cubicBezTo>
                    <a:pt x="34807" y="26238"/>
                    <a:pt x="36511" y="28036"/>
                    <a:pt x="35973" y="30553"/>
                  </a:cubicBezTo>
                  <a:cubicBezTo>
                    <a:pt x="26288" y="89164"/>
                    <a:pt x="115245" y="161799"/>
                    <a:pt x="170126" y="138067"/>
                  </a:cubicBezTo>
                  <a:cubicBezTo>
                    <a:pt x="175147" y="135909"/>
                    <a:pt x="177300" y="143820"/>
                    <a:pt x="172637" y="145977"/>
                  </a:cubicBezTo>
                  <a:cubicBezTo>
                    <a:pt x="111300" y="172227"/>
                    <a:pt x="17321" y="93479"/>
                    <a:pt x="28082" y="28755"/>
                  </a:cubicBezTo>
                  <a:cubicBezTo>
                    <a:pt x="28620" y="26058"/>
                    <a:pt x="30862" y="25249"/>
                    <a:pt x="32834" y="25743"/>
                  </a:cubicBezTo>
                  <a:close/>
                  <a:moveTo>
                    <a:pt x="56991" y="119"/>
                  </a:moveTo>
                  <a:cubicBezTo>
                    <a:pt x="59025" y="568"/>
                    <a:pt x="60832" y="2276"/>
                    <a:pt x="60290" y="4793"/>
                  </a:cubicBezTo>
                  <a:cubicBezTo>
                    <a:pt x="50169" y="63764"/>
                    <a:pt x="139806" y="136399"/>
                    <a:pt x="195468" y="112667"/>
                  </a:cubicBezTo>
                  <a:cubicBezTo>
                    <a:pt x="200167" y="110509"/>
                    <a:pt x="202697" y="118420"/>
                    <a:pt x="197637" y="120577"/>
                  </a:cubicBezTo>
                  <a:cubicBezTo>
                    <a:pt x="136192" y="146827"/>
                    <a:pt x="41133" y="67719"/>
                    <a:pt x="52338" y="2995"/>
                  </a:cubicBezTo>
                  <a:cubicBezTo>
                    <a:pt x="52699" y="478"/>
                    <a:pt x="54958" y="-331"/>
                    <a:pt x="56991" y="119"/>
                  </a:cubicBezTo>
                  <a:close/>
                </a:path>
              </a:pathLst>
            </a:custGeom>
            <a:solidFill>
              <a:srgbClr val="9E79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4AEA4B-83B5-BF3F-46C4-45419136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234-75A3-44BD-8E31-F37A8794F62A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562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FF5D-81A1-2D4E-9896-C924133C6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3009" y="1122363"/>
            <a:ext cx="4814990" cy="2387600"/>
          </a:xfrm>
        </p:spPr>
        <p:txBody>
          <a:bodyPr>
            <a:normAutofit/>
          </a:bodyPr>
          <a:lstStyle/>
          <a:p>
            <a:pPr algn="r" defTabSz="914217"/>
            <a:r>
              <a:rPr lang="en-US" sz="6000" b="1" dirty="0">
                <a:ea typeface="League Spartan" charset="0"/>
                <a:cs typeface="Poppins" pitchFamily="2" charset="77"/>
              </a:rPr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8DB96-8371-DD4F-91EF-40C237C7C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3008" y="3602038"/>
            <a:ext cx="4814991" cy="1655762"/>
          </a:xfrm>
        </p:spPr>
        <p:txBody>
          <a:bodyPr/>
          <a:lstStyle/>
          <a:p>
            <a:pPr algn="r"/>
            <a:r>
              <a:rPr lang="en-US" dirty="0"/>
              <a:t>Chapter 6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6048B86-50C2-4709-BD8D-C2665935E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22363"/>
            <a:ext cx="4329009" cy="404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4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114487-23B8-F24C-AE54-BBEC30541E27}"/>
              </a:ext>
            </a:extLst>
          </p:cNvPr>
          <p:cNvSpPr txBox="1"/>
          <p:nvPr/>
        </p:nvSpPr>
        <p:spPr>
          <a:xfrm>
            <a:off x="4366215" y="306186"/>
            <a:ext cx="34596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217"/>
            <a:r>
              <a:rPr lang="en-US" sz="4000" b="1">
                <a:solidFill>
                  <a:srgbClr val="272829"/>
                </a:solidFill>
                <a:cs typeface="Poppins" pitchFamily="2" charset="77"/>
              </a:rPr>
              <a:t>AGENDA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B0CA00-DF23-BA48-AA65-3EE07951E8B3}"/>
              </a:ext>
            </a:extLst>
          </p:cNvPr>
          <p:cNvSpPr txBox="1"/>
          <p:nvPr/>
        </p:nvSpPr>
        <p:spPr>
          <a:xfrm>
            <a:off x="4383030" y="825412"/>
            <a:ext cx="3425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217"/>
            <a:r>
              <a:rPr lang="en-US" spc="150">
                <a:solidFill>
                  <a:srgbClr val="FFFFFF">
                    <a:lumMod val="65000"/>
                  </a:srgbClr>
                </a:solidFill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6C5EB4-A685-8C4A-8EB3-0A0CD1E8E3F6}"/>
              </a:ext>
            </a:extLst>
          </p:cNvPr>
          <p:cNvSpPr txBox="1"/>
          <p:nvPr/>
        </p:nvSpPr>
        <p:spPr>
          <a:xfrm>
            <a:off x="603519" y="1468640"/>
            <a:ext cx="780983" cy="144655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 defTabSz="914217"/>
            <a:r>
              <a:rPr lang="en-US" sz="8800" b="1">
                <a:solidFill>
                  <a:srgbClr val="23C35E">
                    <a:alpha val="25000"/>
                  </a:srgbClr>
                </a:solidFill>
                <a:ea typeface="League Spartan" charset="0"/>
                <a:cs typeface="Poppins" pitchFamily="2" charset="77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07ADD0-8611-F548-877A-640A430EE514}"/>
              </a:ext>
            </a:extLst>
          </p:cNvPr>
          <p:cNvSpPr txBox="1"/>
          <p:nvPr/>
        </p:nvSpPr>
        <p:spPr>
          <a:xfrm>
            <a:off x="658021" y="1837972"/>
            <a:ext cx="726481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 defTabSz="914217"/>
            <a:r>
              <a:rPr lang="en-US" sz="4000" b="1">
                <a:solidFill>
                  <a:srgbClr val="23C35E"/>
                </a:solidFill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26E9C0-F6B2-9649-B01A-7AAE755751AE}"/>
              </a:ext>
            </a:extLst>
          </p:cNvPr>
          <p:cNvSpPr txBox="1"/>
          <p:nvPr/>
        </p:nvSpPr>
        <p:spPr>
          <a:xfrm>
            <a:off x="1585344" y="1615846"/>
            <a:ext cx="1912703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defTabSz="914217"/>
            <a:r>
              <a:rPr lang="en-US" sz="2400" b="1" dirty="0">
                <a:solidFill>
                  <a:srgbClr val="272829"/>
                </a:solidFill>
                <a:ea typeface="League Spartan" charset="0"/>
                <a:cs typeface="Poppins" pitchFamily="2" charset="77"/>
              </a:rPr>
              <a:t>Introduction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0FA90E6-2F2E-8740-B1ED-21AEAE7E024D}"/>
              </a:ext>
            </a:extLst>
          </p:cNvPr>
          <p:cNvSpPr txBox="1">
            <a:spLocks/>
          </p:cNvSpPr>
          <p:nvPr/>
        </p:nvSpPr>
        <p:spPr>
          <a:xfrm>
            <a:off x="1585344" y="2127037"/>
            <a:ext cx="3472114" cy="279435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543818">
              <a:lnSpc>
                <a:spcPts val="1750"/>
              </a:lnSpc>
            </a:pPr>
            <a:r>
              <a:rPr lang="en-US" sz="1800" dirty="0">
                <a:solidFill>
                  <a:schemeClr val="tx1"/>
                </a:solidFill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About us and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collabonists</a:t>
            </a:r>
            <a:endParaRPr lang="en-US" sz="1800" dirty="0">
              <a:solidFill>
                <a:schemeClr val="tx1"/>
              </a:solidFill>
              <a:latin typeface="+mn-lt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EB15D8-872E-9F4C-907E-CFECF2B2A514}"/>
              </a:ext>
            </a:extLst>
          </p:cNvPr>
          <p:cNvSpPr txBox="1"/>
          <p:nvPr/>
        </p:nvSpPr>
        <p:spPr>
          <a:xfrm>
            <a:off x="6976062" y="1468640"/>
            <a:ext cx="780983" cy="144655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 defTabSz="914217"/>
            <a:r>
              <a:rPr lang="en-US" sz="8800" b="1">
                <a:solidFill>
                  <a:srgbClr val="0547A3">
                    <a:alpha val="25000"/>
                  </a:srgbClr>
                </a:solidFill>
                <a:ea typeface="League Spartan" charset="0"/>
                <a:cs typeface="Poppins" pitchFamily="2" charset="77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87F645-4BEF-D540-877F-E8DBBDF2A177}"/>
              </a:ext>
            </a:extLst>
          </p:cNvPr>
          <p:cNvSpPr txBox="1"/>
          <p:nvPr/>
        </p:nvSpPr>
        <p:spPr>
          <a:xfrm>
            <a:off x="7030564" y="1837972"/>
            <a:ext cx="726481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 defTabSz="914217"/>
            <a:r>
              <a:rPr lang="en-US" sz="4000" b="1">
                <a:solidFill>
                  <a:srgbClr val="0547A3"/>
                </a:solidFill>
                <a:ea typeface="League Spartan" charset="0"/>
                <a:cs typeface="Poppins" pitchFamily="2" charset="77"/>
              </a:rPr>
              <a:t>04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D95603-A77D-1A44-812F-E4AD0E828236}"/>
              </a:ext>
            </a:extLst>
          </p:cNvPr>
          <p:cNvSpPr txBox="1"/>
          <p:nvPr/>
        </p:nvSpPr>
        <p:spPr>
          <a:xfrm>
            <a:off x="7957886" y="1615846"/>
            <a:ext cx="2603598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defTabSz="914217"/>
            <a:r>
              <a:rPr lang="en-US" sz="2400" b="1" dirty="0">
                <a:solidFill>
                  <a:srgbClr val="272829"/>
                </a:solidFill>
                <a:ea typeface="League Spartan" charset="0"/>
                <a:cs typeface="Poppins" pitchFamily="2" charset="77"/>
              </a:rPr>
              <a:t>Monitoring. How?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6ECCAAD7-628F-0343-9D8E-6904E907DB34}"/>
              </a:ext>
            </a:extLst>
          </p:cNvPr>
          <p:cNvSpPr txBox="1">
            <a:spLocks/>
          </p:cNvSpPr>
          <p:nvPr/>
        </p:nvSpPr>
        <p:spPr>
          <a:xfrm>
            <a:off x="7957886" y="2127037"/>
            <a:ext cx="3472114" cy="510268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543818">
              <a:lnSpc>
                <a:spcPts val="1750"/>
              </a:lnSpc>
            </a:pPr>
            <a:r>
              <a:rPr lang="en-US" sz="1800" dirty="0">
                <a:solidFill>
                  <a:schemeClr val="tx1"/>
                </a:solidFill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What are out-of-the-box features and limitations?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11735E-B67E-BF4F-A395-3CF9E9DA1475}"/>
              </a:ext>
            </a:extLst>
          </p:cNvPr>
          <p:cNvSpPr txBox="1"/>
          <p:nvPr/>
        </p:nvSpPr>
        <p:spPr>
          <a:xfrm>
            <a:off x="603519" y="3276535"/>
            <a:ext cx="780983" cy="144655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 defTabSz="914217"/>
            <a:r>
              <a:rPr lang="en-US" sz="8800" b="1">
                <a:solidFill>
                  <a:srgbClr val="159596">
                    <a:alpha val="25000"/>
                  </a:srgbClr>
                </a:solidFill>
                <a:ea typeface="League Spartan" charset="0"/>
                <a:cs typeface="Poppins" pitchFamily="2" charset="77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6B44D4-6D04-DD43-9C15-3C68EFB59CFB}"/>
              </a:ext>
            </a:extLst>
          </p:cNvPr>
          <p:cNvSpPr txBox="1"/>
          <p:nvPr/>
        </p:nvSpPr>
        <p:spPr>
          <a:xfrm>
            <a:off x="658021" y="3645866"/>
            <a:ext cx="726481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 defTabSz="914217"/>
            <a:r>
              <a:rPr lang="en-US" sz="4000" b="1">
                <a:solidFill>
                  <a:srgbClr val="159596"/>
                </a:solidFill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E4F853-256B-9941-8BBA-3E48E3BD27BD}"/>
              </a:ext>
            </a:extLst>
          </p:cNvPr>
          <p:cNvSpPr txBox="1"/>
          <p:nvPr/>
        </p:nvSpPr>
        <p:spPr>
          <a:xfrm>
            <a:off x="1585344" y="3423741"/>
            <a:ext cx="4286751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defTabSz="914217"/>
            <a:r>
              <a:rPr lang="en-US" sz="2400" b="1" dirty="0">
                <a:solidFill>
                  <a:srgbClr val="272829"/>
                </a:solidFill>
                <a:ea typeface="League Spartan" charset="0"/>
                <a:cs typeface="Poppins" pitchFamily="2" charset="77"/>
              </a:rPr>
              <a:t>Group-based licensing. What?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4AC1EF7-9961-6648-9F90-F5E422F04B32}"/>
              </a:ext>
            </a:extLst>
          </p:cNvPr>
          <p:cNvSpPr txBox="1">
            <a:spLocks/>
          </p:cNvSpPr>
          <p:nvPr/>
        </p:nvSpPr>
        <p:spPr>
          <a:xfrm>
            <a:off x="1585344" y="3934931"/>
            <a:ext cx="3472114" cy="738664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543818">
              <a:lnSpc>
                <a:spcPts val="1750"/>
              </a:lnSpc>
            </a:pPr>
            <a:r>
              <a:rPr lang="en-US" sz="1800">
                <a:solidFill>
                  <a:schemeClr val="tx1"/>
                </a:solidFill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849800-EB07-3049-9FF3-2C798B26F2FA}"/>
              </a:ext>
            </a:extLst>
          </p:cNvPr>
          <p:cNvSpPr txBox="1"/>
          <p:nvPr/>
        </p:nvSpPr>
        <p:spPr>
          <a:xfrm>
            <a:off x="6976062" y="3276535"/>
            <a:ext cx="780983" cy="144655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 defTabSz="914217"/>
            <a:r>
              <a:rPr lang="en-US" sz="8800" b="1">
                <a:solidFill>
                  <a:srgbClr val="153789">
                    <a:alpha val="25000"/>
                  </a:srgbClr>
                </a:solidFill>
                <a:ea typeface="League Spartan" charset="0"/>
                <a:cs typeface="Poppins" pitchFamily="2" charset="77"/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6DC30C-4B0F-FB49-B4B6-91E42E0E32F0}"/>
              </a:ext>
            </a:extLst>
          </p:cNvPr>
          <p:cNvSpPr txBox="1"/>
          <p:nvPr/>
        </p:nvSpPr>
        <p:spPr>
          <a:xfrm>
            <a:off x="7030564" y="3645866"/>
            <a:ext cx="726481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 defTabSz="914217"/>
            <a:r>
              <a:rPr lang="en-US" sz="4000" b="1">
                <a:solidFill>
                  <a:srgbClr val="153789"/>
                </a:solidFill>
                <a:ea typeface="League Spartan" charset="0"/>
                <a:cs typeface="Poppins" pitchFamily="2" charset="77"/>
              </a:rPr>
              <a:t>05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1F5513-009F-E242-8B32-4AE1A7665242}"/>
              </a:ext>
            </a:extLst>
          </p:cNvPr>
          <p:cNvSpPr txBox="1"/>
          <p:nvPr/>
        </p:nvSpPr>
        <p:spPr>
          <a:xfrm>
            <a:off x="7957886" y="3423741"/>
            <a:ext cx="4309193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defTabSz="914217"/>
            <a:r>
              <a:rPr lang="en-US" sz="2400" b="1" dirty="0">
                <a:solidFill>
                  <a:srgbClr val="272829"/>
                </a:solidFill>
                <a:ea typeface="League Spartan" charset="0"/>
                <a:cs typeface="Poppins" pitchFamily="2" charset="77"/>
              </a:rPr>
              <a:t>PowerShell &amp; Power Platform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08C42DC3-8143-584F-A0D4-B837E7DF65D3}"/>
              </a:ext>
            </a:extLst>
          </p:cNvPr>
          <p:cNvSpPr txBox="1">
            <a:spLocks/>
          </p:cNvSpPr>
          <p:nvPr/>
        </p:nvSpPr>
        <p:spPr>
          <a:xfrm>
            <a:off x="7957886" y="3934931"/>
            <a:ext cx="3472114" cy="510268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543818">
              <a:lnSpc>
                <a:spcPts val="1750"/>
              </a:lnSpc>
            </a:pPr>
            <a:r>
              <a:rPr lang="en-US" sz="1800" dirty="0">
                <a:solidFill>
                  <a:schemeClr val="tx1"/>
                </a:solidFill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The dynamic duo will bring order to the chaos.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2A0D21-3515-1C4A-A145-F38E9C0854CF}"/>
              </a:ext>
            </a:extLst>
          </p:cNvPr>
          <p:cNvSpPr txBox="1"/>
          <p:nvPr/>
        </p:nvSpPr>
        <p:spPr>
          <a:xfrm>
            <a:off x="603519" y="5084429"/>
            <a:ext cx="780983" cy="144655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 defTabSz="914217"/>
            <a:r>
              <a:rPr lang="en-US" sz="8800" b="1">
                <a:solidFill>
                  <a:srgbClr val="1264C3">
                    <a:alpha val="25000"/>
                  </a:srgbClr>
                </a:solidFill>
                <a:ea typeface="League Spartan" charset="0"/>
                <a:cs typeface="Poppins" pitchFamily="2" charset="77"/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45D164-B9F0-EE40-A30A-CFE28EA7C8C6}"/>
              </a:ext>
            </a:extLst>
          </p:cNvPr>
          <p:cNvSpPr txBox="1"/>
          <p:nvPr/>
        </p:nvSpPr>
        <p:spPr>
          <a:xfrm>
            <a:off x="658021" y="5453760"/>
            <a:ext cx="726481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 defTabSz="914217"/>
            <a:r>
              <a:rPr lang="en-US" sz="4000" b="1">
                <a:solidFill>
                  <a:srgbClr val="1264C3"/>
                </a:solidFill>
                <a:ea typeface="League Spartan" charset="0"/>
                <a:cs typeface="Poppins" pitchFamily="2" charset="77"/>
              </a:rPr>
              <a:t>03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D1941E-ABC1-9046-87F3-C09AF5C84B52}"/>
              </a:ext>
            </a:extLst>
          </p:cNvPr>
          <p:cNvSpPr txBox="1"/>
          <p:nvPr/>
        </p:nvSpPr>
        <p:spPr>
          <a:xfrm>
            <a:off x="1585344" y="5231635"/>
            <a:ext cx="2573140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defTabSz="914217"/>
            <a:r>
              <a:rPr lang="en-US" sz="2400" b="1" dirty="0">
                <a:solidFill>
                  <a:srgbClr val="272829"/>
                </a:solidFill>
                <a:ea typeface="League Spartan" charset="0"/>
                <a:cs typeface="Poppins" pitchFamily="2" charset="77"/>
              </a:rPr>
              <a:t>Monitoring. Why?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A4DCEEF2-5879-E745-8244-34A632B864B3}"/>
              </a:ext>
            </a:extLst>
          </p:cNvPr>
          <p:cNvSpPr txBox="1">
            <a:spLocks/>
          </p:cNvSpPr>
          <p:nvPr/>
        </p:nvSpPr>
        <p:spPr>
          <a:xfrm>
            <a:off x="1585344" y="5742825"/>
            <a:ext cx="3472114" cy="741100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543818">
              <a:lnSpc>
                <a:spcPts val="1750"/>
              </a:lnSpc>
            </a:pPr>
            <a:r>
              <a:rPr lang="en-US" sz="1800" dirty="0">
                <a:solidFill>
                  <a:schemeClr val="tx1"/>
                </a:solidFill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Why should you implement a monitoring solution and why you should really, really use it.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FEBD9B-1B0D-B541-9756-43D5C04CFAA4}"/>
              </a:ext>
            </a:extLst>
          </p:cNvPr>
          <p:cNvSpPr txBox="1"/>
          <p:nvPr/>
        </p:nvSpPr>
        <p:spPr>
          <a:xfrm>
            <a:off x="6976062" y="5084429"/>
            <a:ext cx="780983" cy="144655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 defTabSz="914217"/>
            <a:r>
              <a:rPr lang="en-US" sz="8800" b="1">
                <a:solidFill>
                  <a:srgbClr val="A4ACB5">
                    <a:alpha val="25000"/>
                  </a:srgbClr>
                </a:solidFill>
                <a:ea typeface="League Spartan" charset="0"/>
                <a:cs typeface="Poppins" pitchFamily="2" charset="77"/>
              </a:rPr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72FBD6-BE85-4E45-A967-3EF632842DF4}"/>
              </a:ext>
            </a:extLst>
          </p:cNvPr>
          <p:cNvSpPr txBox="1"/>
          <p:nvPr/>
        </p:nvSpPr>
        <p:spPr>
          <a:xfrm>
            <a:off x="7030564" y="5453760"/>
            <a:ext cx="726481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 defTabSz="914217"/>
            <a:r>
              <a:rPr lang="en-US" sz="4000" b="1">
                <a:solidFill>
                  <a:srgbClr val="A4ACB5"/>
                </a:solidFill>
                <a:ea typeface="League Spartan" charset="0"/>
                <a:cs typeface="Poppins" pitchFamily="2" charset="77"/>
              </a:rPr>
              <a:t>06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55F3EC-8503-1D4F-811A-15D4747FB851}"/>
              </a:ext>
            </a:extLst>
          </p:cNvPr>
          <p:cNvSpPr txBox="1"/>
          <p:nvPr/>
        </p:nvSpPr>
        <p:spPr>
          <a:xfrm>
            <a:off x="7957886" y="5231635"/>
            <a:ext cx="2728632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defTabSz="914217"/>
            <a:r>
              <a:rPr lang="en-US" sz="2400" b="1" dirty="0">
                <a:solidFill>
                  <a:srgbClr val="272829"/>
                </a:solidFill>
                <a:ea typeface="League Spartan" charset="0"/>
                <a:cs typeface="Poppins" pitchFamily="2" charset="77"/>
              </a:rPr>
              <a:t>Demo &amp; questions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A605EBC6-BD7F-3240-929D-E99AA6C99AB4}"/>
              </a:ext>
            </a:extLst>
          </p:cNvPr>
          <p:cNvSpPr txBox="1">
            <a:spLocks/>
          </p:cNvSpPr>
          <p:nvPr/>
        </p:nvSpPr>
        <p:spPr>
          <a:xfrm>
            <a:off x="7957886" y="5742825"/>
            <a:ext cx="3472114" cy="741100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543818">
              <a:lnSpc>
                <a:spcPts val="1750"/>
              </a:lnSpc>
            </a:pPr>
            <a:r>
              <a:rPr lang="en-US" sz="1800" dirty="0">
                <a:solidFill>
                  <a:schemeClr val="tx1"/>
                </a:solidFill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A demo with some out-of-the-box features and maybe some questions.</a:t>
            </a:r>
          </a:p>
        </p:txBody>
      </p:sp>
    </p:spTree>
    <p:extLst>
      <p:ext uri="{BB962C8B-B14F-4D97-AF65-F5344CB8AC3E}">
        <p14:creationId xmlns:p14="http://schemas.microsoft.com/office/powerpoint/2010/main" val="2629378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6D19-B1BF-6BA9-F8DE-46E01F80F803}"/>
              </a:ext>
            </a:extLst>
          </p:cNvPr>
          <p:cNvSpPr txBox="1">
            <a:spLocks/>
          </p:cNvSpPr>
          <p:nvPr/>
        </p:nvSpPr>
        <p:spPr>
          <a:xfrm>
            <a:off x="2700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cs typeface="Calibri Light"/>
              </a:rPr>
              <a:t>Demo Tenant Structure</a:t>
            </a:r>
          </a:p>
        </p:txBody>
      </p:sp>
      <p:sp>
        <p:nvSpPr>
          <p:cNvPr id="40" name="Freeform 2">
            <a:extLst>
              <a:ext uri="{FF2B5EF4-FFF2-40B4-BE49-F238E27FC236}">
                <a16:creationId xmlns:a16="http://schemas.microsoft.com/office/drawing/2014/main" id="{3F5E18C8-DBEA-3D06-B8B2-F8D3548AB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1346" y="2503424"/>
            <a:ext cx="2987182" cy="2663663"/>
          </a:xfrm>
          <a:custGeom>
            <a:avLst/>
            <a:gdLst>
              <a:gd name="T0" fmla="*/ 3813 w 3814"/>
              <a:gd name="T1" fmla="*/ 3812 h 3813"/>
              <a:gd name="T2" fmla="*/ 0 w 3814"/>
              <a:gd name="T3" fmla="*/ 3812 h 3813"/>
              <a:gd name="T4" fmla="*/ 0 w 3814"/>
              <a:gd name="T5" fmla="*/ 0 h 3813"/>
              <a:gd name="T6" fmla="*/ 3813 w 3814"/>
              <a:gd name="T7" fmla="*/ 0 h 3813"/>
              <a:gd name="T8" fmla="*/ 3813 w 3814"/>
              <a:gd name="T9" fmla="*/ 3812 h 3813"/>
              <a:gd name="connsiteX0" fmla="*/ 9997 w 9997"/>
              <a:gd name="connsiteY0" fmla="*/ 9997 h 9997"/>
              <a:gd name="connsiteX1" fmla="*/ 0 w 9997"/>
              <a:gd name="connsiteY1" fmla="*/ 9997 h 9997"/>
              <a:gd name="connsiteX2" fmla="*/ 0 w 9997"/>
              <a:gd name="connsiteY2" fmla="*/ 0 h 9997"/>
              <a:gd name="connsiteX3" fmla="*/ 9997 w 9997"/>
              <a:gd name="connsiteY3" fmla="*/ 0 h 9997"/>
              <a:gd name="connsiteX4" fmla="*/ 9997 w 9997"/>
              <a:gd name="connsiteY4" fmla="*/ 9997 h 9997"/>
              <a:gd name="connsiteX5" fmla="*/ 9997 w 9997"/>
              <a:gd name="connsiteY5" fmla="*/ 9997 h 9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97" h="9997">
                <a:moveTo>
                  <a:pt x="9997" y="9997"/>
                </a:moveTo>
                <a:lnTo>
                  <a:pt x="0" y="9997"/>
                </a:lnTo>
                <a:lnTo>
                  <a:pt x="0" y="0"/>
                </a:lnTo>
                <a:lnTo>
                  <a:pt x="9997" y="0"/>
                </a:lnTo>
                <a:lnTo>
                  <a:pt x="9997" y="9997"/>
                </a:lnTo>
                <a:lnTo>
                  <a:pt x="9997" y="9997"/>
                </a:lnTo>
                <a:close/>
              </a:path>
            </a:pathLst>
          </a:custGeom>
          <a:noFill/>
          <a:ln w="38100" cap="flat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" name="Freeform 3">
            <a:extLst>
              <a:ext uri="{FF2B5EF4-FFF2-40B4-BE49-F238E27FC236}">
                <a16:creationId xmlns:a16="http://schemas.microsoft.com/office/drawing/2014/main" id="{942C33FE-7B78-1FC5-4511-A2D31057442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9290245" y="1747285"/>
            <a:ext cx="1661648" cy="1439178"/>
          </a:xfrm>
          <a:custGeom>
            <a:avLst/>
            <a:gdLst>
              <a:gd name="T0" fmla="*/ 1334 w 2669"/>
              <a:gd name="T1" fmla="*/ 2310 h 2311"/>
              <a:gd name="T2" fmla="*/ 2668 w 2669"/>
              <a:gd name="T3" fmla="*/ 0 h 2311"/>
              <a:gd name="T4" fmla="*/ 0 w 2669"/>
              <a:gd name="T5" fmla="*/ 0 h 2311"/>
              <a:gd name="T6" fmla="*/ 1334 w 2669"/>
              <a:gd name="T7" fmla="*/ 2310 h 2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69" h="2311">
                <a:moveTo>
                  <a:pt x="1334" y="2310"/>
                </a:moveTo>
                <a:lnTo>
                  <a:pt x="2668" y="0"/>
                </a:lnTo>
                <a:lnTo>
                  <a:pt x="0" y="0"/>
                </a:lnTo>
                <a:lnTo>
                  <a:pt x="1334" y="231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" name="Freeform 4">
            <a:extLst>
              <a:ext uri="{FF2B5EF4-FFF2-40B4-BE49-F238E27FC236}">
                <a16:creationId xmlns:a16="http://schemas.microsoft.com/office/drawing/2014/main" id="{A327077B-15E2-135A-3166-D73B7F12C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4949" y="3225758"/>
            <a:ext cx="1439178" cy="1439178"/>
          </a:xfrm>
          <a:custGeom>
            <a:avLst/>
            <a:gdLst>
              <a:gd name="T0" fmla="*/ 2310 w 2311"/>
              <a:gd name="T1" fmla="*/ 2310 h 2311"/>
              <a:gd name="T2" fmla="*/ 0 w 2311"/>
              <a:gd name="T3" fmla="*/ 2310 h 2311"/>
              <a:gd name="T4" fmla="*/ 0 w 2311"/>
              <a:gd name="T5" fmla="*/ 0 h 2311"/>
              <a:gd name="T6" fmla="*/ 2310 w 2311"/>
              <a:gd name="T7" fmla="*/ 0 h 2311"/>
              <a:gd name="T8" fmla="*/ 2310 w 2311"/>
              <a:gd name="T9" fmla="*/ 2310 h 2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1" h="2311">
                <a:moveTo>
                  <a:pt x="2310" y="2310"/>
                </a:moveTo>
                <a:lnTo>
                  <a:pt x="0" y="2310"/>
                </a:lnTo>
                <a:lnTo>
                  <a:pt x="0" y="0"/>
                </a:lnTo>
                <a:lnTo>
                  <a:pt x="2310" y="0"/>
                </a:lnTo>
                <a:lnTo>
                  <a:pt x="2310" y="231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3" name="Freeform 144">
            <a:extLst>
              <a:ext uri="{FF2B5EF4-FFF2-40B4-BE49-F238E27FC236}">
                <a16:creationId xmlns:a16="http://schemas.microsoft.com/office/drawing/2014/main" id="{4DCDB0F9-E9AA-DCCF-93D9-B6FD6283E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71" y="2503424"/>
            <a:ext cx="2987182" cy="2663662"/>
          </a:xfrm>
          <a:custGeom>
            <a:avLst/>
            <a:gdLst>
              <a:gd name="T0" fmla="*/ 3813 w 3814"/>
              <a:gd name="T1" fmla="*/ 3812 h 3813"/>
              <a:gd name="T2" fmla="*/ 0 w 3814"/>
              <a:gd name="T3" fmla="*/ 3812 h 3813"/>
              <a:gd name="T4" fmla="*/ 0 w 3814"/>
              <a:gd name="T5" fmla="*/ 0 h 3813"/>
              <a:gd name="T6" fmla="*/ 3813 w 3814"/>
              <a:gd name="T7" fmla="*/ 0 h 3813"/>
              <a:gd name="T8" fmla="*/ 3813 w 3814"/>
              <a:gd name="T9" fmla="*/ 3812 h 3813"/>
              <a:gd name="connsiteX0" fmla="*/ 9997 w 9997"/>
              <a:gd name="connsiteY0" fmla="*/ 9997 h 9997"/>
              <a:gd name="connsiteX1" fmla="*/ 0 w 9997"/>
              <a:gd name="connsiteY1" fmla="*/ 9997 h 9997"/>
              <a:gd name="connsiteX2" fmla="*/ 0 w 9997"/>
              <a:gd name="connsiteY2" fmla="*/ 0 h 9997"/>
              <a:gd name="connsiteX3" fmla="*/ 9997 w 9997"/>
              <a:gd name="connsiteY3" fmla="*/ 0 h 9997"/>
              <a:gd name="connsiteX4" fmla="*/ 9997 w 9997"/>
              <a:gd name="connsiteY4" fmla="*/ 9997 h 9997"/>
              <a:gd name="connsiteX5" fmla="*/ 9997 w 9997"/>
              <a:gd name="connsiteY5" fmla="*/ 9997 h 9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97" h="9997">
                <a:moveTo>
                  <a:pt x="9997" y="9997"/>
                </a:moveTo>
                <a:lnTo>
                  <a:pt x="0" y="9997"/>
                </a:lnTo>
                <a:lnTo>
                  <a:pt x="0" y="0"/>
                </a:lnTo>
                <a:lnTo>
                  <a:pt x="9997" y="0"/>
                </a:lnTo>
                <a:lnTo>
                  <a:pt x="9997" y="9997"/>
                </a:lnTo>
                <a:lnTo>
                  <a:pt x="9997" y="9997"/>
                </a:lnTo>
                <a:close/>
              </a:path>
            </a:pathLst>
          </a:custGeom>
          <a:noFill/>
          <a:ln w="38100" cap="flat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4" name="Freeform 145">
            <a:extLst>
              <a:ext uri="{FF2B5EF4-FFF2-40B4-BE49-F238E27FC236}">
                <a16:creationId xmlns:a16="http://schemas.microsoft.com/office/drawing/2014/main" id="{09C267EF-0497-0BBB-4DA4-273FED1AB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006" y="1786580"/>
            <a:ext cx="1439178" cy="1439178"/>
          </a:xfrm>
          <a:custGeom>
            <a:avLst/>
            <a:gdLst>
              <a:gd name="T0" fmla="*/ 2309 w 2310"/>
              <a:gd name="T1" fmla="*/ 1155 h 2311"/>
              <a:gd name="T2" fmla="*/ 2309 w 2310"/>
              <a:gd name="T3" fmla="*/ 1155 h 2311"/>
              <a:gd name="T4" fmla="*/ 1154 w 2310"/>
              <a:gd name="T5" fmla="*/ 2310 h 2311"/>
              <a:gd name="T6" fmla="*/ 1154 w 2310"/>
              <a:gd name="T7" fmla="*/ 2310 h 2311"/>
              <a:gd name="T8" fmla="*/ 0 w 2310"/>
              <a:gd name="T9" fmla="*/ 1155 h 2311"/>
              <a:gd name="T10" fmla="*/ 0 w 2310"/>
              <a:gd name="T11" fmla="*/ 1155 h 2311"/>
              <a:gd name="T12" fmla="*/ 1154 w 2310"/>
              <a:gd name="T13" fmla="*/ 0 h 2311"/>
              <a:gd name="T14" fmla="*/ 1154 w 2310"/>
              <a:gd name="T15" fmla="*/ 0 h 2311"/>
              <a:gd name="T16" fmla="*/ 2309 w 2310"/>
              <a:gd name="T17" fmla="*/ 1155 h 2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10" h="2311">
                <a:moveTo>
                  <a:pt x="2309" y="1155"/>
                </a:moveTo>
                <a:lnTo>
                  <a:pt x="2309" y="1155"/>
                </a:lnTo>
                <a:cubicBezTo>
                  <a:pt x="2309" y="1793"/>
                  <a:pt x="1793" y="2310"/>
                  <a:pt x="1154" y="2310"/>
                </a:cubicBezTo>
                <a:lnTo>
                  <a:pt x="1154" y="2310"/>
                </a:lnTo>
                <a:cubicBezTo>
                  <a:pt x="516" y="2310"/>
                  <a:pt x="0" y="1793"/>
                  <a:pt x="0" y="1155"/>
                </a:cubicBezTo>
                <a:lnTo>
                  <a:pt x="0" y="1155"/>
                </a:lnTo>
                <a:cubicBezTo>
                  <a:pt x="0" y="517"/>
                  <a:pt x="516" y="0"/>
                  <a:pt x="1154" y="0"/>
                </a:cubicBezTo>
                <a:lnTo>
                  <a:pt x="1154" y="0"/>
                </a:lnTo>
                <a:cubicBezTo>
                  <a:pt x="1793" y="0"/>
                  <a:pt x="2309" y="517"/>
                  <a:pt x="2309" y="115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5" name="Freeform 217">
            <a:extLst>
              <a:ext uri="{FF2B5EF4-FFF2-40B4-BE49-F238E27FC236}">
                <a16:creationId xmlns:a16="http://schemas.microsoft.com/office/drawing/2014/main" id="{BEA2D48C-DE4B-CE2C-BB17-A611B48F1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5514" y="3945347"/>
            <a:ext cx="2987181" cy="2663662"/>
          </a:xfrm>
          <a:custGeom>
            <a:avLst/>
            <a:gdLst>
              <a:gd name="T0" fmla="*/ 3813 w 3814"/>
              <a:gd name="T1" fmla="*/ 3814 h 3815"/>
              <a:gd name="T2" fmla="*/ 0 w 3814"/>
              <a:gd name="T3" fmla="*/ 3814 h 3815"/>
              <a:gd name="T4" fmla="*/ 0 w 3814"/>
              <a:gd name="T5" fmla="*/ 0 h 3815"/>
              <a:gd name="T6" fmla="*/ 3813 w 3814"/>
              <a:gd name="T7" fmla="*/ 0 h 3815"/>
              <a:gd name="T8" fmla="*/ 3813 w 3814"/>
              <a:gd name="T9" fmla="*/ 3814 h 3815"/>
              <a:gd name="connsiteX0" fmla="*/ 9997 w 9997"/>
              <a:gd name="connsiteY0" fmla="*/ 9997 h 9997"/>
              <a:gd name="connsiteX1" fmla="*/ 0 w 9997"/>
              <a:gd name="connsiteY1" fmla="*/ 9997 h 9997"/>
              <a:gd name="connsiteX2" fmla="*/ 0 w 9997"/>
              <a:gd name="connsiteY2" fmla="*/ 0 h 9997"/>
              <a:gd name="connsiteX3" fmla="*/ 9997 w 9997"/>
              <a:gd name="connsiteY3" fmla="*/ 0 h 9997"/>
              <a:gd name="connsiteX4" fmla="*/ 9997 w 9997"/>
              <a:gd name="connsiteY4" fmla="*/ 9997 h 9997"/>
              <a:gd name="connsiteX5" fmla="*/ 9997 w 9997"/>
              <a:gd name="connsiteY5" fmla="*/ 9997 h 9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97" h="9997">
                <a:moveTo>
                  <a:pt x="9997" y="9997"/>
                </a:moveTo>
                <a:lnTo>
                  <a:pt x="0" y="9997"/>
                </a:lnTo>
                <a:lnTo>
                  <a:pt x="0" y="0"/>
                </a:lnTo>
                <a:lnTo>
                  <a:pt x="9997" y="0"/>
                </a:lnTo>
                <a:lnTo>
                  <a:pt x="9997" y="9997"/>
                </a:lnTo>
                <a:lnTo>
                  <a:pt x="9997" y="9997"/>
                </a:lnTo>
                <a:close/>
              </a:path>
            </a:pathLst>
          </a:custGeom>
          <a:noFill/>
          <a:ln w="38100" cap="flat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" name="Freeform 25">
            <a:extLst>
              <a:ext uri="{FF2B5EF4-FFF2-40B4-BE49-F238E27FC236}">
                <a16:creationId xmlns:a16="http://schemas.microsoft.com/office/drawing/2014/main" id="{12B2450C-4FB6-FEBB-EDF0-0E5B70092514}"/>
              </a:ext>
            </a:extLst>
          </p:cNvPr>
          <p:cNvSpPr/>
          <p:nvPr/>
        </p:nvSpPr>
        <p:spPr>
          <a:xfrm>
            <a:off x="3567753" y="2137028"/>
            <a:ext cx="1464906" cy="1174791"/>
          </a:xfrm>
          <a:custGeom>
            <a:avLst/>
            <a:gdLst>
              <a:gd name="connsiteX0" fmla="*/ 0 w 2929812"/>
              <a:gd name="connsiteY0" fmla="*/ 0 h 2341984"/>
              <a:gd name="connsiteX1" fmla="*/ 1912775 w 2929812"/>
              <a:gd name="connsiteY1" fmla="*/ 550506 h 2341984"/>
              <a:gd name="connsiteX2" fmla="*/ 2929812 w 2929812"/>
              <a:gd name="connsiteY2" fmla="*/ 2341984 h 2341984"/>
              <a:gd name="connsiteX0" fmla="*/ 0 w 2929812"/>
              <a:gd name="connsiteY0" fmla="*/ 0 h 2341984"/>
              <a:gd name="connsiteX1" fmla="*/ 1912775 w 2929812"/>
              <a:gd name="connsiteY1" fmla="*/ 550506 h 2341984"/>
              <a:gd name="connsiteX2" fmla="*/ 2929812 w 2929812"/>
              <a:gd name="connsiteY2" fmla="*/ 2341984 h 2341984"/>
              <a:gd name="connsiteX0" fmla="*/ 0 w 2929812"/>
              <a:gd name="connsiteY0" fmla="*/ 0 h 2341984"/>
              <a:gd name="connsiteX1" fmla="*/ 1912775 w 2929812"/>
              <a:gd name="connsiteY1" fmla="*/ 550506 h 2341984"/>
              <a:gd name="connsiteX2" fmla="*/ 2929812 w 2929812"/>
              <a:gd name="connsiteY2" fmla="*/ 2341984 h 2341984"/>
              <a:gd name="connsiteX0" fmla="*/ 0 w 2929812"/>
              <a:gd name="connsiteY0" fmla="*/ 10373 h 2352357"/>
              <a:gd name="connsiteX1" fmla="*/ 1912775 w 2929812"/>
              <a:gd name="connsiteY1" fmla="*/ 560879 h 2352357"/>
              <a:gd name="connsiteX2" fmla="*/ 2929812 w 2929812"/>
              <a:gd name="connsiteY2" fmla="*/ 2352357 h 2352357"/>
              <a:gd name="connsiteX0" fmla="*/ 0 w 2929812"/>
              <a:gd name="connsiteY0" fmla="*/ 7597 h 2349581"/>
              <a:gd name="connsiteX1" fmla="*/ 1912775 w 2929812"/>
              <a:gd name="connsiteY1" fmla="*/ 558103 h 2349581"/>
              <a:gd name="connsiteX2" fmla="*/ 2929812 w 2929812"/>
              <a:gd name="connsiteY2" fmla="*/ 2349581 h 2349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9812" h="2349581">
                <a:moveTo>
                  <a:pt x="0" y="7597"/>
                </a:moveTo>
                <a:cubicBezTo>
                  <a:pt x="843646" y="-43726"/>
                  <a:pt x="1424473" y="167772"/>
                  <a:pt x="1912775" y="558103"/>
                </a:cubicBezTo>
                <a:cubicBezTo>
                  <a:pt x="2401077" y="948434"/>
                  <a:pt x="2818756" y="1523072"/>
                  <a:pt x="2929812" y="2349581"/>
                </a:cubicBezTo>
              </a:path>
            </a:pathLst>
          </a:custGeom>
          <a:noFill/>
          <a:ln w="25400">
            <a:solidFill>
              <a:schemeClr val="accent6"/>
            </a:solidFill>
            <a:prstDash val="lgDash"/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9" name="Freeform 26">
            <a:extLst>
              <a:ext uri="{FF2B5EF4-FFF2-40B4-BE49-F238E27FC236}">
                <a16:creationId xmlns:a16="http://schemas.microsoft.com/office/drawing/2014/main" id="{0A67A569-74B1-2272-B341-E366456A0E83}"/>
              </a:ext>
            </a:extLst>
          </p:cNvPr>
          <p:cNvSpPr/>
          <p:nvPr/>
        </p:nvSpPr>
        <p:spPr>
          <a:xfrm rot="17076814">
            <a:off x="7148146" y="2137027"/>
            <a:ext cx="1464906" cy="1174791"/>
          </a:xfrm>
          <a:custGeom>
            <a:avLst/>
            <a:gdLst>
              <a:gd name="connsiteX0" fmla="*/ 0 w 2929812"/>
              <a:gd name="connsiteY0" fmla="*/ 0 h 2341984"/>
              <a:gd name="connsiteX1" fmla="*/ 1912775 w 2929812"/>
              <a:gd name="connsiteY1" fmla="*/ 550506 h 2341984"/>
              <a:gd name="connsiteX2" fmla="*/ 2929812 w 2929812"/>
              <a:gd name="connsiteY2" fmla="*/ 2341984 h 2341984"/>
              <a:gd name="connsiteX0" fmla="*/ 0 w 2929812"/>
              <a:gd name="connsiteY0" fmla="*/ 0 h 2341984"/>
              <a:gd name="connsiteX1" fmla="*/ 1912775 w 2929812"/>
              <a:gd name="connsiteY1" fmla="*/ 550506 h 2341984"/>
              <a:gd name="connsiteX2" fmla="*/ 2929812 w 2929812"/>
              <a:gd name="connsiteY2" fmla="*/ 2341984 h 2341984"/>
              <a:gd name="connsiteX0" fmla="*/ 0 w 2929812"/>
              <a:gd name="connsiteY0" fmla="*/ 0 h 2341984"/>
              <a:gd name="connsiteX1" fmla="*/ 1912775 w 2929812"/>
              <a:gd name="connsiteY1" fmla="*/ 550506 h 2341984"/>
              <a:gd name="connsiteX2" fmla="*/ 2929812 w 2929812"/>
              <a:gd name="connsiteY2" fmla="*/ 2341984 h 2341984"/>
              <a:gd name="connsiteX0" fmla="*/ 0 w 2929812"/>
              <a:gd name="connsiteY0" fmla="*/ 10373 h 2352357"/>
              <a:gd name="connsiteX1" fmla="*/ 1912775 w 2929812"/>
              <a:gd name="connsiteY1" fmla="*/ 560879 h 2352357"/>
              <a:gd name="connsiteX2" fmla="*/ 2929812 w 2929812"/>
              <a:gd name="connsiteY2" fmla="*/ 2352357 h 2352357"/>
              <a:gd name="connsiteX0" fmla="*/ 0 w 2929812"/>
              <a:gd name="connsiteY0" fmla="*/ 7597 h 2349581"/>
              <a:gd name="connsiteX1" fmla="*/ 1912775 w 2929812"/>
              <a:gd name="connsiteY1" fmla="*/ 558103 h 2349581"/>
              <a:gd name="connsiteX2" fmla="*/ 2929812 w 2929812"/>
              <a:gd name="connsiteY2" fmla="*/ 2349581 h 2349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9812" h="2349581">
                <a:moveTo>
                  <a:pt x="0" y="7597"/>
                </a:moveTo>
                <a:cubicBezTo>
                  <a:pt x="843646" y="-43726"/>
                  <a:pt x="1424473" y="167772"/>
                  <a:pt x="1912775" y="558103"/>
                </a:cubicBezTo>
                <a:cubicBezTo>
                  <a:pt x="2401077" y="948434"/>
                  <a:pt x="2818756" y="1523072"/>
                  <a:pt x="2929812" y="2349581"/>
                </a:cubicBezTo>
              </a:path>
            </a:pathLst>
          </a:custGeom>
          <a:noFill/>
          <a:ln w="25400">
            <a:solidFill>
              <a:schemeClr val="accent6"/>
            </a:solidFill>
            <a:prstDash val="lgDash"/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52" name="TextBox 6">
            <a:extLst>
              <a:ext uri="{FF2B5EF4-FFF2-40B4-BE49-F238E27FC236}">
                <a16:creationId xmlns:a16="http://schemas.microsoft.com/office/drawing/2014/main" id="{4C5B7662-D316-E21F-E618-ECD2DADB9AF3}"/>
              </a:ext>
            </a:extLst>
          </p:cNvPr>
          <p:cNvSpPr txBox="1"/>
          <p:nvPr/>
        </p:nvSpPr>
        <p:spPr>
          <a:xfrm>
            <a:off x="932954" y="3304765"/>
            <a:ext cx="22448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-10" dirty="0">
                <a:cs typeface="Poppins" pitchFamily="2" charset="77"/>
              </a:rPr>
              <a:t>A001</a:t>
            </a:r>
          </a:p>
          <a:p>
            <a:pPr algn="ctr"/>
            <a:r>
              <a:rPr lang="en-US" sz="2400" spc="-10" dirty="0">
                <a:cs typeface="Poppins" pitchFamily="2" charset="77"/>
              </a:rPr>
              <a:t>B001</a:t>
            </a:r>
          </a:p>
          <a:p>
            <a:pPr algn="ctr"/>
            <a:r>
              <a:rPr lang="en-US" sz="2400" spc="-10" dirty="0">
                <a:cs typeface="Poppins" pitchFamily="2" charset="77"/>
              </a:rPr>
              <a:t>C001</a:t>
            </a:r>
          </a:p>
          <a:p>
            <a:pPr algn="ctr"/>
            <a:r>
              <a:rPr lang="en-US" sz="2400" spc="-10" dirty="0">
                <a:cs typeface="Poppins" pitchFamily="2" charset="77"/>
              </a:rPr>
              <a:t>D001</a:t>
            </a:r>
          </a:p>
        </p:txBody>
      </p:sp>
      <p:sp>
        <p:nvSpPr>
          <p:cNvPr id="53" name="TextBox 7">
            <a:extLst>
              <a:ext uri="{FF2B5EF4-FFF2-40B4-BE49-F238E27FC236}">
                <a16:creationId xmlns:a16="http://schemas.microsoft.com/office/drawing/2014/main" id="{CF7C8B27-B849-143B-9555-A4744C33B031}"/>
              </a:ext>
            </a:extLst>
          </p:cNvPr>
          <p:cNvSpPr txBox="1"/>
          <p:nvPr/>
        </p:nvSpPr>
        <p:spPr>
          <a:xfrm>
            <a:off x="1194179" y="1759950"/>
            <a:ext cx="1722415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145" dirty="0">
                <a:solidFill>
                  <a:schemeClr val="bg1"/>
                </a:solidFill>
                <a:cs typeface="Poppins" pitchFamily="2" charset="77"/>
              </a:rPr>
              <a:t>4 Company Codes</a:t>
            </a:r>
          </a:p>
        </p:txBody>
      </p:sp>
      <p:sp>
        <p:nvSpPr>
          <p:cNvPr id="56" name="TextBox 10">
            <a:extLst>
              <a:ext uri="{FF2B5EF4-FFF2-40B4-BE49-F238E27FC236}">
                <a16:creationId xmlns:a16="http://schemas.microsoft.com/office/drawing/2014/main" id="{57B8768F-4526-7D58-6296-4AA9FFC8C8CA}"/>
              </a:ext>
            </a:extLst>
          </p:cNvPr>
          <p:cNvSpPr txBox="1"/>
          <p:nvPr/>
        </p:nvSpPr>
        <p:spPr>
          <a:xfrm>
            <a:off x="5095082" y="3474270"/>
            <a:ext cx="1983948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145" dirty="0">
                <a:solidFill>
                  <a:schemeClr val="bg1"/>
                </a:solidFill>
                <a:cs typeface="Poppins" pitchFamily="2" charset="77"/>
              </a:rPr>
              <a:t>4 License Types</a:t>
            </a:r>
          </a:p>
        </p:txBody>
      </p:sp>
      <p:sp>
        <p:nvSpPr>
          <p:cNvPr id="59" name="TextBox 13">
            <a:extLst>
              <a:ext uri="{FF2B5EF4-FFF2-40B4-BE49-F238E27FC236}">
                <a16:creationId xmlns:a16="http://schemas.microsoft.com/office/drawing/2014/main" id="{763EE051-6650-0C7D-EFAF-014B221E5FD2}"/>
              </a:ext>
            </a:extLst>
          </p:cNvPr>
          <p:cNvSpPr txBox="1"/>
          <p:nvPr/>
        </p:nvSpPr>
        <p:spPr>
          <a:xfrm>
            <a:off x="9489879" y="2140372"/>
            <a:ext cx="126238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145" dirty="0">
                <a:solidFill>
                  <a:schemeClr val="bg1"/>
                </a:solidFill>
                <a:cs typeface="Poppins" pitchFamily="2" charset="77"/>
              </a:rPr>
              <a:t>16 Groups</a:t>
            </a:r>
          </a:p>
        </p:txBody>
      </p:sp>
      <p:sp>
        <p:nvSpPr>
          <p:cNvPr id="63" name="TextBox 6">
            <a:extLst>
              <a:ext uri="{FF2B5EF4-FFF2-40B4-BE49-F238E27FC236}">
                <a16:creationId xmlns:a16="http://schemas.microsoft.com/office/drawing/2014/main" id="{AB1E52FE-32CD-A71A-CDCC-84E07FBF9DDE}"/>
              </a:ext>
            </a:extLst>
          </p:cNvPr>
          <p:cNvSpPr txBox="1"/>
          <p:nvPr/>
        </p:nvSpPr>
        <p:spPr>
          <a:xfrm>
            <a:off x="4973123" y="4756812"/>
            <a:ext cx="22448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-10" dirty="0">
                <a:cs typeface="Poppins" pitchFamily="2" charset="77"/>
              </a:rPr>
              <a:t>Office 365 E1</a:t>
            </a:r>
          </a:p>
          <a:p>
            <a:pPr algn="ctr"/>
            <a:r>
              <a:rPr lang="en-US" sz="2400" spc="-10" dirty="0">
                <a:cs typeface="Poppins" pitchFamily="2" charset="77"/>
              </a:rPr>
              <a:t>Microsoft 365 E3</a:t>
            </a:r>
          </a:p>
          <a:p>
            <a:pPr algn="ctr"/>
            <a:r>
              <a:rPr lang="en-US" sz="2400" spc="-10" dirty="0">
                <a:cs typeface="Poppins" pitchFamily="2" charset="77"/>
              </a:rPr>
              <a:t>Microsoft 365 F1</a:t>
            </a:r>
          </a:p>
          <a:p>
            <a:pPr algn="ctr"/>
            <a:r>
              <a:rPr lang="en-US" sz="2400" spc="-10" dirty="0">
                <a:cs typeface="Poppins" pitchFamily="2" charset="77"/>
              </a:rPr>
              <a:t>Microsoft 365 F3</a:t>
            </a:r>
          </a:p>
        </p:txBody>
      </p:sp>
      <p:sp>
        <p:nvSpPr>
          <p:cNvPr id="64" name="TextBox 6">
            <a:extLst>
              <a:ext uri="{FF2B5EF4-FFF2-40B4-BE49-F238E27FC236}">
                <a16:creationId xmlns:a16="http://schemas.microsoft.com/office/drawing/2014/main" id="{C4B2F7AE-8D75-FE78-A87A-CFA5A852A8B4}"/>
              </a:ext>
            </a:extLst>
          </p:cNvPr>
          <p:cNvSpPr txBox="1"/>
          <p:nvPr/>
        </p:nvSpPr>
        <p:spPr>
          <a:xfrm>
            <a:off x="8998637" y="3304765"/>
            <a:ext cx="22448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-10" dirty="0">
                <a:cs typeface="Poppins" pitchFamily="2" charset="77"/>
              </a:rPr>
              <a:t>A001_O365 E1</a:t>
            </a:r>
          </a:p>
          <a:p>
            <a:pPr algn="ctr"/>
            <a:r>
              <a:rPr lang="en-US" sz="2400" spc="-10" dirty="0">
                <a:cs typeface="Poppins" pitchFamily="2" charset="77"/>
              </a:rPr>
              <a:t>A001_M365 E3</a:t>
            </a:r>
          </a:p>
          <a:p>
            <a:pPr algn="ctr"/>
            <a:r>
              <a:rPr lang="en-US" sz="2400" spc="-10" dirty="0">
                <a:cs typeface="Poppins" pitchFamily="2" charset="77"/>
              </a:rPr>
              <a:t>…</a:t>
            </a:r>
          </a:p>
          <a:p>
            <a:pPr algn="ctr"/>
            <a:r>
              <a:rPr lang="en-US" sz="2400" spc="-10" dirty="0">
                <a:cs typeface="Poppins" pitchFamily="2" charset="77"/>
              </a:rPr>
              <a:t>D001_M365 F3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353D853-BBB3-478B-31BB-49D40FC1D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234-75A3-44BD-8E31-F37A8794F62A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060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6D19-B1BF-6BA9-F8DE-46E01F80F803}"/>
              </a:ext>
            </a:extLst>
          </p:cNvPr>
          <p:cNvSpPr txBox="1">
            <a:spLocks/>
          </p:cNvSpPr>
          <p:nvPr/>
        </p:nvSpPr>
        <p:spPr>
          <a:xfrm>
            <a:off x="2700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cs typeface="Calibri Light"/>
              </a:rPr>
              <a:t>Demo Tenant Structure</a:t>
            </a:r>
          </a:p>
        </p:txBody>
      </p:sp>
      <p:pic>
        <p:nvPicPr>
          <p:cNvPr id="1028" name="Picture 4" descr="PowerShell – IT Blog">
            <a:extLst>
              <a:ext uri="{FF2B5EF4-FFF2-40B4-BE49-F238E27FC236}">
                <a16:creationId xmlns:a16="http://schemas.microsoft.com/office/drawing/2014/main" id="{E9EC8CD4-6F83-4F35-D0E8-8A92C07CB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2959"/>
            <a:ext cx="3268133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harePoint - Microsoft 2023 Overview: Pricing, Ratings ...">
            <a:extLst>
              <a:ext uri="{FF2B5EF4-FFF2-40B4-BE49-F238E27FC236}">
                <a16:creationId xmlns:a16="http://schemas.microsoft.com/office/drawing/2014/main" id="{0FFE9247-BEA9-433B-6BE4-F556F26F1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03" y="3764243"/>
            <a:ext cx="3163887" cy="143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SharePoint - Microsoft 2023 Overview: Pricing, Ratings ...">
            <a:extLst>
              <a:ext uri="{FF2B5EF4-FFF2-40B4-BE49-F238E27FC236}">
                <a16:creationId xmlns:a16="http://schemas.microsoft.com/office/drawing/2014/main" id="{527AB392-E713-18F3-D02A-8F230E670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447" y="2616252"/>
            <a:ext cx="3163887" cy="143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etails 73+ power automate logo latest - ceg.edu.vn">
            <a:extLst>
              <a:ext uri="{FF2B5EF4-FFF2-40B4-BE49-F238E27FC236}">
                <a16:creationId xmlns:a16="http://schemas.microsoft.com/office/drawing/2014/main" id="{98E247B3-9FD9-6907-A5E4-CA9805B9B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424" y="5062880"/>
            <a:ext cx="4013929" cy="117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What is Microsoft Power Apps: Highlights and Value - Smartbridge">
            <a:extLst>
              <a:ext uri="{FF2B5EF4-FFF2-40B4-BE49-F238E27FC236}">
                <a16:creationId xmlns:a16="http://schemas.microsoft.com/office/drawing/2014/main" id="{D107A632-F0B8-50EF-14E1-C060C938B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612" y="410078"/>
            <a:ext cx="3163887" cy="140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eeform 25">
            <a:extLst>
              <a:ext uri="{FF2B5EF4-FFF2-40B4-BE49-F238E27FC236}">
                <a16:creationId xmlns:a16="http://schemas.microsoft.com/office/drawing/2014/main" id="{509EB195-F787-E73C-1F24-814C9109995F}"/>
              </a:ext>
            </a:extLst>
          </p:cNvPr>
          <p:cNvSpPr>
            <a:spLocks noChangeAspect="1"/>
          </p:cNvSpPr>
          <p:nvPr/>
        </p:nvSpPr>
        <p:spPr>
          <a:xfrm rot="1875030">
            <a:off x="1142079" y="2513147"/>
            <a:ext cx="1464906" cy="1174791"/>
          </a:xfrm>
          <a:custGeom>
            <a:avLst/>
            <a:gdLst>
              <a:gd name="connsiteX0" fmla="*/ 0 w 2929812"/>
              <a:gd name="connsiteY0" fmla="*/ 0 h 2341984"/>
              <a:gd name="connsiteX1" fmla="*/ 1912775 w 2929812"/>
              <a:gd name="connsiteY1" fmla="*/ 550506 h 2341984"/>
              <a:gd name="connsiteX2" fmla="*/ 2929812 w 2929812"/>
              <a:gd name="connsiteY2" fmla="*/ 2341984 h 2341984"/>
              <a:gd name="connsiteX0" fmla="*/ 0 w 2929812"/>
              <a:gd name="connsiteY0" fmla="*/ 0 h 2341984"/>
              <a:gd name="connsiteX1" fmla="*/ 1912775 w 2929812"/>
              <a:gd name="connsiteY1" fmla="*/ 550506 h 2341984"/>
              <a:gd name="connsiteX2" fmla="*/ 2929812 w 2929812"/>
              <a:gd name="connsiteY2" fmla="*/ 2341984 h 2341984"/>
              <a:gd name="connsiteX0" fmla="*/ 0 w 2929812"/>
              <a:gd name="connsiteY0" fmla="*/ 0 h 2341984"/>
              <a:gd name="connsiteX1" fmla="*/ 1912775 w 2929812"/>
              <a:gd name="connsiteY1" fmla="*/ 550506 h 2341984"/>
              <a:gd name="connsiteX2" fmla="*/ 2929812 w 2929812"/>
              <a:gd name="connsiteY2" fmla="*/ 2341984 h 2341984"/>
              <a:gd name="connsiteX0" fmla="*/ 0 w 2929812"/>
              <a:gd name="connsiteY0" fmla="*/ 10373 h 2352357"/>
              <a:gd name="connsiteX1" fmla="*/ 1912775 w 2929812"/>
              <a:gd name="connsiteY1" fmla="*/ 560879 h 2352357"/>
              <a:gd name="connsiteX2" fmla="*/ 2929812 w 2929812"/>
              <a:gd name="connsiteY2" fmla="*/ 2352357 h 2352357"/>
              <a:gd name="connsiteX0" fmla="*/ 0 w 2929812"/>
              <a:gd name="connsiteY0" fmla="*/ 7597 h 2349581"/>
              <a:gd name="connsiteX1" fmla="*/ 1912775 w 2929812"/>
              <a:gd name="connsiteY1" fmla="*/ 558103 h 2349581"/>
              <a:gd name="connsiteX2" fmla="*/ 2929812 w 2929812"/>
              <a:gd name="connsiteY2" fmla="*/ 2349581 h 2349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9812" h="2349581">
                <a:moveTo>
                  <a:pt x="0" y="7597"/>
                </a:moveTo>
                <a:cubicBezTo>
                  <a:pt x="843646" y="-43726"/>
                  <a:pt x="1424473" y="167772"/>
                  <a:pt x="1912775" y="558103"/>
                </a:cubicBezTo>
                <a:cubicBezTo>
                  <a:pt x="2401077" y="948434"/>
                  <a:pt x="2818756" y="1523072"/>
                  <a:pt x="2929812" y="2349581"/>
                </a:cubicBezTo>
              </a:path>
            </a:pathLst>
          </a:custGeom>
          <a:noFill/>
          <a:ln w="25400">
            <a:solidFill>
              <a:schemeClr val="accent6"/>
            </a:solidFill>
            <a:prstDash val="lgDash"/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626296E-88BD-8993-8413-EAAD98025814}"/>
              </a:ext>
            </a:extLst>
          </p:cNvPr>
          <p:cNvSpPr txBox="1"/>
          <p:nvPr/>
        </p:nvSpPr>
        <p:spPr>
          <a:xfrm>
            <a:off x="2354591" y="2746599"/>
            <a:ext cx="15125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accent6"/>
                </a:solidFill>
              </a:rPr>
              <a:t>once</a:t>
            </a:r>
            <a:r>
              <a:rPr lang="de-DE" sz="2000" dirty="0">
                <a:solidFill>
                  <a:schemeClr val="accent6"/>
                </a:solidFill>
              </a:rPr>
              <a:t> </a:t>
            </a:r>
          </a:p>
          <a:p>
            <a:r>
              <a:rPr lang="de-DE" sz="2000" dirty="0">
                <a:solidFill>
                  <a:schemeClr val="accent6"/>
                </a:solidFill>
              </a:rPr>
              <a:t>per </a:t>
            </a:r>
            <a:r>
              <a:rPr lang="de-DE" sz="2000" dirty="0" err="1">
                <a:solidFill>
                  <a:schemeClr val="accent6"/>
                </a:solidFill>
              </a:rPr>
              <a:t>day</a:t>
            </a:r>
            <a:endParaRPr lang="de-DE" sz="2000" dirty="0">
              <a:solidFill>
                <a:schemeClr val="accent6"/>
              </a:solidFill>
            </a:endParaRPr>
          </a:p>
        </p:txBody>
      </p:sp>
      <p:sp>
        <p:nvSpPr>
          <p:cNvPr id="10" name="Freeform 25">
            <a:extLst>
              <a:ext uri="{FF2B5EF4-FFF2-40B4-BE49-F238E27FC236}">
                <a16:creationId xmlns:a16="http://schemas.microsoft.com/office/drawing/2014/main" id="{17C1998E-65A0-5275-0FE5-C5C80DED312A}"/>
              </a:ext>
            </a:extLst>
          </p:cNvPr>
          <p:cNvSpPr>
            <a:spLocks noChangeAspect="1"/>
          </p:cNvSpPr>
          <p:nvPr/>
        </p:nvSpPr>
        <p:spPr>
          <a:xfrm rot="8201178" flipH="1">
            <a:off x="8286729" y="4094001"/>
            <a:ext cx="1464906" cy="1174791"/>
          </a:xfrm>
          <a:custGeom>
            <a:avLst/>
            <a:gdLst>
              <a:gd name="connsiteX0" fmla="*/ 0 w 2929812"/>
              <a:gd name="connsiteY0" fmla="*/ 0 h 2341984"/>
              <a:gd name="connsiteX1" fmla="*/ 1912775 w 2929812"/>
              <a:gd name="connsiteY1" fmla="*/ 550506 h 2341984"/>
              <a:gd name="connsiteX2" fmla="*/ 2929812 w 2929812"/>
              <a:gd name="connsiteY2" fmla="*/ 2341984 h 2341984"/>
              <a:gd name="connsiteX0" fmla="*/ 0 w 2929812"/>
              <a:gd name="connsiteY0" fmla="*/ 0 h 2341984"/>
              <a:gd name="connsiteX1" fmla="*/ 1912775 w 2929812"/>
              <a:gd name="connsiteY1" fmla="*/ 550506 h 2341984"/>
              <a:gd name="connsiteX2" fmla="*/ 2929812 w 2929812"/>
              <a:gd name="connsiteY2" fmla="*/ 2341984 h 2341984"/>
              <a:gd name="connsiteX0" fmla="*/ 0 w 2929812"/>
              <a:gd name="connsiteY0" fmla="*/ 0 h 2341984"/>
              <a:gd name="connsiteX1" fmla="*/ 1912775 w 2929812"/>
              <a:gd name="connsiteY1" fmla="*/ 550506 h 2341984"/>
              <a:gd name="connsiteX2" fmla="*/ 2929812 w 2929812"/>
              <a:gd name="connsiteY2" fmla="*/ 2341984 h 2341984"/>
              <a:gd name="connsiteX0" fmla="*/ 0 w 2929812"/>
              <a:gd name="connsiteY0" fmla="*/ 10373 h 2352357"/>
              <a:gd name="connsiteX1" fmla="*/ 1912775 w 2929812"/>
              <a:gd name="connsiteY1" fmla="*/ 560879 h 2352357"/>
              <a:gd name="connsiteX2" fmla="*/ 2929812 w 2929812"/>
              <a:gd name="connsiteY2" fmla="*/ 2352357 h 2352357"/>
              <a:gd name="connsiteX0" fmla="*/ 0 w 2929812"/>
              <a:gd name="connsiteY0" fmla="*/ 7597 h 2349581"/>
              <a:gd name="connsiteX1" fmla="*/ 1912775 w 2929812"/>
              <a:gd name="connsiteY1" fmla="*/ 558103 h 2349581"/>
              <a:gd name="connsiteX2" fmla="*/ 2929812 w 2929812"/>
              <a:gd name="connsiteY2" fmla="*/ 2349581 h 2349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9812" h="2349581">
                <a:moveTo>
                  <a:pt x="0" y="7597"/>
                </a:moveTo>
                <a:cubicBezTo>
                  <a:pt x="843646" y="-43726"/>
                  <a:pt x="1424473" y="167772"/>
                  <a:pt x="1912775" y="558103"/>
                </a:cubicBezTo>
                <a:cubicBezTo>
                  <a:pt x="2401077" y="948434"/>
                  <a:pt x="2818756" y="1523072"/>
                  <a:pt x="2929812" y="2349581"/>
                </a:cubicBezTo>
              </a:path>
            </a:pathLst>
          </a:custGeom>
          <a:noFill/>
          <a:ln w="25400">
            <a:solidFill>
              <a:schemeClr val="accent6"/>
            </a:solidFill>
            <a:prstDash val="lgDash"/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4C24008-1CBA-F681-DB4B-C64AE3EA208A}"/>
              </a:ext>
            </a:extLst>
          </p:cNvPr>
          <p:cNvSpPr txBox="1"/>
          <p:nvPr/>
        </p:nvSpPr>
        <p:spPr>
          <a:xfrm>
            <a:off x="1554476" y="5353937"/>
            <a:ext cx="1888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accent6"/>
                </a:solidFill>
              </a:rPr>
              <a:t>when</a:t>
            </a:r>
            <a:r>
              <a:rPr lang="de-DE" sz="2000" dirty="0">
                <a:solidFill>
                  <a:schemeClr val="accent6"/>
                </a:solidFill>
              </a:rPr>
              <a:t> a </a:t>
            </a:r>
            <a:r>
              <a:rPr lang="de-DE" sz="2000" dirty="0" err="1">
                <a:solidFill>
                  <a:schemeClr val="accent6"/>
                </a:solidFill>
              </a:rPr>
              <a:t>list</a:t>
            </a:r>
            <a:r>
              <a:rPr lang="de-DE" sz="2000" dirty="0">
                <a:solidFill>
                  <a:schemeClr val="accent6"/>
                </a:solidFill>
              </a:rPr>
              <a:t> </a:t>
            </a:r>
          </a:p>
          <a:p>
            <a:r>
              <a:rPr lang="de-DE" sz="2000" dirty="0">
                <a:solidFill>
                  <a:schemeClr val="accent6"/>
                </a:solidFill>
              </a:rPr>
              <a:t>item </a:t>
            </a:r>
            <a:r>
              <a:rPr lang="de-DE" sz="2000" dirty="0" err="1">
                <a:solidFill>
                  <a:schemeClr val="accent6"/>
                </a:solidFill>
              </a:rPr>
              <a:t>is</a:t>
            </a:r>
            <a:r>
              <a:rPr lang="de-DE" sz="2000" dirty="0">
                <a:solidFill>
                  <a:schemeClr val="accent6"/>
                </a:solidFill>
              </a:rPr>
              <a:t> </a:t>
            </a:r>
            <a:r>
              <a:rPr lang="de-DE" sz="2000" dirty="0" err="1">
                <a:solidFill>
                  <a:schemeClr val="accent6"/>
                </a:solidFill>
              </a:rPr>
              <a:t>created</a:t>
            </a:r>
            <a:endParaRPr lang="de-DE" sz="2000" dirty="0">
              <a:solidFill>
                <a:schemeClr val="accent6"/>
              </a:solidFill>
            </a:endParaRPr>
          </a:p>
        </p:txBody>
      </p:sp>
      <p:sp>
        <p:nvSpPr>
          <p:cNvPr id="12" name="Freeform 25">
            <a:extLst>
              <a:ext uri="{FF2B5EF4-FFF2-40B4-BE49-F238E27FC236}">
                <a16:creationId xmlns:a16="http://schemas.microsoft.com/office/drawing/2014/main" id="{3FE9C3AE-F00C-6D05-044B-7A09FB54094C}"/>
              </a:ext>
            </a:extLst>
          </p:cNvPr>
          <p:cNvSpPr>
            <a:spLocks noChangeAspect="1"/>
          </p:cNvSpPr>
          <p:nvPr/>
        </p:nvSpPr>
        <p:spPr>
          <a:xfrm rot="14230568" flipH="1">
            <a:off x="2943686" y="4812109"/>
            <a:ext cx="1464906" cy="1174791"/>
          </a:xfrm>
          <a:custGeom>
            <a:avLst/>
            <a:gdLst>
              <a:gd name="connsiteX0" fmla="*/ 0 w 2929812"/>
              <a:gd name="connsiteY0" fmla="*/ 0 h 2341984"/>
              <a:gd name="connsiteX1" fmla="*/ 1912775 w 2929812"/>
              <a:gd name="connsiteY1" fmla="*/ 550506 h 2341984"/>
              <a:gd name="connsiteX2" fmla="*/ 2929812 w 2929812"/>
              <a:gd name="connsiteY2" fmla="*/ 2341984 h 2341984"/>
              <a:gd name="connsiteX0" fmla="*/ 0 w 2929812"/>
              <a:gd name="connsiteY0" fmla="*/ 0 h 2341984"/>
              <a:gd name="connsiteX1" fmla="*/ 1912775 w 2929812"/>
              <a:gd name="connsiteY1" fmla="*/ 550506 h 2341984"/>
              <a:gd name="connsiteX2" fmla="*/ 2929812 w 2929812"/>
              <a:gd name="connsiteY2" fmla="*/ 2341984 h 2341984"/>
              <a:gd name="connsiteX0" fmla="*/ 0 w 2929812"/>
              <a:gd name="connsiteY0" fmla="*/ 0 h 2341984"/>
              <a:gd name="connsiteX1" fmla="*/ 1912775 w 2929812"/>
              <a:gd name="connsiteY1" fmla="*/ 550506 h 2341984"/>
              <a:gd name="connsiteX2" fmla="*/ 2929812 w 2929812"/>
              <a:gd name="connsiteY2" fmla="*/ 2341984 h 2341984"/>
              <a:gd name="connsiteX0" fmla="*/ 0 w 2929812"/>
              <a:gd name="connsiteY0" fmla="*/ 10373 h 2352357"/>
              <a:gd name="connsiteX1" fmla="*/ 1912775 w 2929812"/>
              <a:gd name="connsiteY1" fmla="*/ 560879 h 2352357"/>
              <a:gd name="connsiteX2" fmla="*/ 2929812 w 2929812"/>
              <a:gd name="connsiteY2" fmla="*/ 2352357 h 2352357"/>
              <a:gd name="connsiteX0" fmla="*/ 0 w 2929812"/>
              <a:gd name="connsiteY0" fmla="*/ 7597 h 2349581"/>
              <a:gd name="connsiteX1" fmla="*/ 1912775 w 2929812"/>
              <a:gd name="connsiteY1" fmla="*/ 558103 h 2349581"/>
              <a:gd name="connsiteX2" fmla="*/ 2929812 w 2929812"/>
              <a:gd name="connsiteY2" fmla="*/ 2349581 h 2349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9812" h="2349581">
                <a:moveTo>
                  <a:pt x="0" y="7597"/>
                </a:moveTo>
                <a:cubicBezTo>
                  <a:pt x="843646" y="-43726"/>
                  <a:pt x="1424473" y="167772"/>
                  <a:pt x="1912775" y="558103"/>
                </a:cubicBezTo>
                <a:cubicBezTo>
                  <a:pt x="2401077" y="948434"/>
                  <a:pt x="2818756" y="1523072"/>
                  <a:pt x="2929812" y="2349581"/>
                </a:cubicBezTo>
              </a:path>
            </a:pathLst>
          </a:custGeom>
          <a:noFill/>
          <a:ln w="25400">
            <a:solidFill>
              <a:schemeClr val="accent6"/>
            </a:solidFill>
            <a:prstDash val="lgDash"/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217BAFD-B6CC-7634-4818-7BD770A7424D}"/>
              </a:ext>
            </a:extLst>
          </p:cNvPr>
          <p:cNvSpPr txBox="1"/>
          <p:nvPr/>
        </p:nvSpPr>
        <p:spPr>
          <a:xfrm>
            <a:off x="9406506" y="4014483"/>
            <a:ext cx="18881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accent6"/>
                </a:solidFill>
              </a:rPr>
              <a:t>transform</a:t>
            </a:r>
            <a:r>
              <a:rPr lang="de-DE" sz="2000" dirty="0">
                <a:solidFill>
                  <a:schemeClr val="accent6"/>
                </a:solidFill>
              </a:rPr>
              <a:t> </a:t>
            </a:r>
            <a:r>
              <a:rPr lang="de-DE" sz="2000" dirty="0" err="1">
                <a:solidFill>
                  <a:schemeClr val="accent6"/>
                </a:solidFill>
              </a:rPr>
              <a:t>data</a:t>
            </a:r>
            <a:r>
              <a:rPr lang="de-DE" sz="2000" dirty="0">
                <a:solidFill>
                  <a:schemeClr val="accent6"/>
                </a:solidFill>
              </a:rPr>
              <a:t> and </a:t>
            </a:r>
            <a:r>
              <a:rPr lang="de-DE" sz="2000" dirty="0" err="1">
                <a:solidFill>
                  <a:schemeClr val="accent6"/>
                </a:solidFill>
              </a:rPr>
              <a:t>store</a:t>
            </a:r>
            <a:r>
              <a:rPr lang="de-DE" sz="2000" dirty="0">
                <a:solidFill>
                  <a:schemeClr val="accent6"/>
                </a:solidFill>
              </a:rPr>
              <a:t> </a:t>
            </a:r>
            <a:r>
              <a:rPr lang="de-DE" sz="2000" dirty="0" err="1">
                <a:solidFill>
                  <a:schemeClr val="accent6"/>
                </a:solidFill>
              </a:rPr>
              <a:t>it</a:t>
            </a:r>
            <a:r>
              <a:rPr lang="de-DE" sz="2000" dirty="0">
                <a:solidFill>
                  <a:schemeClr val="accent6"/>
                </a:solidFill>
              </a:rPr>
              <a:t> in SharePoint</a:t>
            </a:r>
          </a:p>
        </p:txBody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C198D231-6937-BFF3-7EA2-9B6F4CFD513A}"/>
              </a:ext>
            </a:extLst>
          </p:cNvPr>
          <p:cNvSpPr>
            <a:spLocks noChangeAspect="1"/>
          </p:cNvSpPr>
          <p:nvPr/>
        </p:nvSpPr>
        <p:spPr>
          <a:xfrm rot="15861750">
            <a:off x="6367791" y="1427275"/>
            <a:ext cx="1464906" cy="1174791"/>
          </a:xfrm>
          <a:custGeom>
            <a:avLst/>
            <a:gdLst>
              <a:gd name="connsiteX0" fmla="*/ 0 w 2929812"/>
              <a:gd name="connsiteY0" fmla="*/ 0 h 2341984"/>
              <a:gd name="connsiteX1" fmla="*/ 1912775 w 2929812"/>
              <a:gd name="connsiteY1" fmla="*/ 550506 h 2341984"/>
              <a:gd name="connsiteX2" fmla="*/ 2929812 w 2929812"/>
              <a:gd name="connsiteY2" fmla="*/ 2341984 h 2341984"/>
              <a:gd name="connsiteX0" fmla="*/ 0 w 2929812"/>
              <a:gd name="connsiteY0" fmla="*/ 0 h 2341984"/>
              <a:gd name="connsiteX1" fmla="*/ 1912775 w 2929812"/>
              <a:gd name="connsiteY1" fmla="*/ 550506 h 2341984"/>
              <a:gd name="connsiteX2" fmla="*/ 2929812 w 2929812"/>
              <a:gd name="connsiteY2" fmla="*/ 2341984 h 2341984"/>
              <a:gd name="connsiteX0" fmla="*/ 0 w 2929812"/>
              <a:gd name="connsiteY0" fmla="*/ 0 h 2341984"/>
              <a:gd name="connsiteX1" fmla="*/ 1912775 w 2929812"/>
              <a:gd name="connsiteY1" fmla="*/ 550506 h 2341984"/>
              <a:gd name="connsiteX2" fmla="*/ 2929812 w 2929812"/>
              <a:gd name="connsiteY2" fmla="*/ 2341984 h 2341984"/>
              <a:gd name="connsiteX0" fmla="*/ 0 w 2929812"/>
              <a:gd name="connsiteY0" fmla="*/ 10373 h 2352357"/>
              <a:gd name="connsiteX1" fmla="*/ 1912775 w 2929812"/>
              <a:gd name="connsiteY1" fmla="*/ 560879 h 2352357"/>
              <a:gd name="connsiteX2" fmla="*/ 2929812 w 2929812"/>
              <a:gd name="connsiteY2" fmla="*/ 2352357 h 2352357"/>
              <a:gd name="connsiteX0" fmla="*/ 0 w 2929812"/>
              <a:gd name="connsiteY0" fmla="*/ 7597 h 2349581"/>
              <a:gd name="connsiteX1" fmla="*/ 1912775 w 2929812"/>
              <a:gd name="connsiteY1" fmla="*/ 558103 h 2349581"/>
              <a:gd name="connsiteX2" fmla="*/ 2929812 w 2929812"/>
              <a:gd name="connsiteY2" fmla="*/ 2349581 h 2349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9812" h="2349581">
                <a:moveTo>
                  <a:pt x="0" y="7597"/>
                </a:moveTo>
                <a:cubicBezTo>
                  <a:pt x="843646" y="-43726"/>
                  <a:pt x="1424473" y="167772"/>
                  <a:pt x="1912775" y="558103"/>
                </a:cubicBezTo>
                <a:cubicBezTo>
                  <a:pt x="2401077" y="948434"/>
                  <a:pt x="2818756" y="1523072"/>
                  <a:pt x="2929812" y="2349581"/>
                </a:cubicBezTo>
              </a:path>
            </a:pathLst>
          </a:custGeom>
          <a:noFill/>
          <a:ln w="25400">
            <a:solidFill>
              <a:schemeClr val="accent6"/>
            </a:solidFill>
            <a:prstDash val="lgDash"/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E248F18-523E-8645-E2DA-D044C1E488F0}"/>
              </a:ext>
            </a:extLst>
          </p:cNvPr>
          <p:cNvSpPr txBox="1"/>
          <p:nvPr/>
        </p:nvSpPr>
        <p:spPr>
          <a:xfrm>
            <a:off x="5431384" y="1441177"/>
            <a:ext cx="1888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accent6"/>
                </a:solidFill>
              </a:rPr>
              <a:t>show</a:t>
            </a:r>
            <a:r>
              <a:rPr lang="de-DE" sz="2000" dirty="0">
                <a:solidFill>
                  <a:schemeClr val="accent6"/>
                </a:solidFill>
              </a:rPr>
              <a:t> </a:t>
            </a:r>
            <a:r>
              <a:rPr lang="de-DE" sz="2000" dirty="0" err="1">
                <a:solidFill>
                  <a:schemeClr val="accent6"/>
                </a:solidFill>
              </a:rPr>
              <a:t>data</a:t>
            </a:r>
            <a:r>
              <a:rPr lang="de-DE" sz="2000" dirty="0">
                <a:solidFill>
                  <a:schemeClr val="accent6"/>
                </a:solidFill>
              </a:rPr>
              <a:t> </a:t>
            </a:r>
          </a:p>
          <a:p>
            <a:r>
              <a:rPr lang="de-DE" sz="2000" dirty="0">
                <a:solidFill>
                  <a:schemeClr val="accent6"/>
                </a:solidFill>
              </a:rPr>
              <a:t>to </a:t>
            </a:r>
            <a:r>
              <a:rPr lang="de-DE" sz="2000" dirty="0" err="1">
                <a:solidFill>
                  <a:schemeClr val="accent6"/>
                </a:solidFill>
              </a:rPr>
              <a:t>users</a:t>
            </a:r>
            <a:endParaRPr lang="de-DE" sz="2000" dirty="0">
              <a:solidFill>
                <a:schemeClr val="accent6"/>
              </a:solidFill>
            </a:endParaRPr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3D35D9C0-C703-74CB-34B2-A50779DB8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234-75A3-44BD-8E31-F37A8794F62A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445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6D19-B1BF-6BA9-F8DE-46E01F80F803}"/>
              </a:ext>
            </a:extLst>
          </p:cNvPr>
          <p:cNvSpPr txBox="1">
            <a:spLocks/>
          </p:cNvSpPr>
          <p:nvPr/>
        </p:nvSpPr>
        <p:spPr>
          <a:xfrm>
            <a:off x="2700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cs typeface="Calibri Light"/>
              </a:rPr>
              <a:t>Demo</a:t>
            </a:r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3D35D9C0-C703-74CB-34B2-A50779DB8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234-75A3-44BD-8E31-F37A8794F62A}" type="slidenum">
              <a:rPr lang="de-DE" smtClean="0"/>
              <a:t>32</a:t>
            </a:fld>
            <a:endParaRPr lang="de-DE"/>
          </a:p>
        </p:txBody>
      </p:sp>
      <p:sp>
        <p:nvSpPr>
          <p:cNvPr id="3" name="Content Placeholder 16">
            <a:extLst>
              <a:ext uri="{FF2B5EF4-FFF2-40B4-BE49-F238E27FC236}">
                <a16:creationId xmlns:a16="http://schemas.microsoft.com/office/drawing/2014/main" id="{736FE8BA-87EB-EC91-86BC-EA76FF75E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26" y="1253331"/>
            <a:ext cx="1081947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Blip>
                <a:blip r:embed="rId3"/>
              </a:buBlip>
            </a:pPr>
            <a:r>
              <a:rPr lang="en-US" dirty="0">
                <a:cs typeface="Calibri"/>
              </a:rPr>
              <a:t> Power Apps</a:t>
            </a:r>
          </a:p>
          <a:p>
            <a:pPr>
              <a:buBlip>
                <a:blip r:embed="rId3"/>
              </a:buBlip>
            </a:pPr>
            <a:r>
              <a:rPr lang="en-US" dirty="0">
                <a:cs typeface="Calibri"/>
              </a:rPr>
              <a:t> Power BI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>
              <a:buBlip>
                <a:blip r:embed="rId3"/>
              </a:buBlip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49601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FF5D-81A1-2D4E-9896-C924133C6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3009" y="1122363"/>
            <a:ext cx="4814990" cy="2387600"/>
          </a:xfrm>
        </p:spPr>
        <p:txBody>
          <a:bodyPr>
            <a:normAutofit/>
          </a:bodyPr>
          <a:lstStyle/>
          <a:p>
            <a:pPr algn="r" defTabSz="914217"/>
            <a:r>
              <a:rPr lang="en-US" b="1" dirty="0">
                <a:ea typeface="League Spartan" charset="0"/>
                <a:cs typeface="Poppins" pitchFamily="2" charset="77"/>
              </a:rPr>
              <a:t>Q</a:t>
            </a:r>
            <a:r>
              <a:rPr lang="en-US" sz="6000" b="1" dirty="0">
                <a:ea typeface="League Spartan" charset="0"/>
                <a:cs typeface="Poppins" pitchFamily="2" charset="77"/>
              </a:rPr>
              <a:t>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8DB96-8371-DD4F-91EF-40C237C7C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3008" y="3602038"/>
            <a:ext cx="4814991" cy="1655762"/>
          </a:xfrm>
        </p:spPr>
        <p:txBody>
          <a:bodyPr/>
          <a:lstStyle/>
          <a:p>
            <a:pPr algn="r"/>
            <a:r>
              <a:rPr lang="en-US" dirty="0"/>
              <a:t>Chapter 7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6048B86-50C2-4709-BD8D-C2665935E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22363"/>
            <a:ext cx="4329009" cy="404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067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6D19-B1BF-6BA9-F8DE-46E01F80F803}"/>
              </a:ext>
            </a:extLst>
          </p:cNvPr>
          <p:cNvSpPr txBox="1">
            <a:spLocks/>
          </p:cNvSpPr>
          <p:nvPr/>
        </p:nvSpPr>
        <p:spPr>
          <a:xfrm>
            <a:off x="2700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cs typeface="Calibri Light"/>
              </a:rPr>
              <a:t>Links</a:t>
            </a:r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3D35D9C0-C703-74CB-34B2-A50779DB8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234-75A3-44BD-8E31-F37A8794F62A}" type="slidenum">
              <a:rPr lang="de-DE" smtClean="0"/>
              <a:t>34</a:t>
            </a:fld>
            <a:endParaRPr lang="de-DE"/>
          </a:p>
        </p:txBody>
      </p:sp>
      <p:sp>
        <p:nvSpPr>
          <p:cNvPr id="3" name="Content Placeholder 16">
            <a:extLst>
              <a:ext uri="{FF2B5EF4-FFF2-40B4-BE49-F238E27FC236}">
                <a16:creationId xmlns:a16="http://schemas.microsoft.com/office/drawing/2014/main" id="{00AD39A1-306D-AC95-A0A7-BDA87D73A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26" y="1253331"/>
            <a:ext cx="1081947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Blip>
                <a:blip r:embed="rId3"/>
              </a:buBlip>
            </a:pP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Github</a:t>
            </a:r>
            <a:r>
              <a:rPr lang="en-US" dirty="0">
                <a:cs typeface="Calibri"/>
              </a:rPr>
              <a:t>: </a:t>
            </a:r>
            <a:r>
              <a:rPr lang="en-US" dirty="0">
                <a:cs typeface="Calibri"/>
                <a:hlinkClick r:id="rId4"/>
              </a:rPr>
              <a:t>https://github.com/collabonists/CollabDays2023</a:t>
            </a:r>
            <a:endParaRPr lang="en-US" dirty="0">
              <a:cs typeface="Calibri"/>
            </a:endParaRPr>
          </a:p>
          <a:p>
            <a:pPr>
              <a:buBlip>
                <a:blip r:embed="rId3"/>
              </a:buBlip>
            </a:pPr>
            <a:r>
              <a:rPr lang="en-US" dirty="0">
                <a:cs typeface="Calibri"/>
              </a:rPr>
              <a:t> LinkedIn: </a:t>
            </a:r>
            <a:r>
              <a:rPr lang="en-US" dirty="0">
                <a:cs typeface="Calibri"/>
                <a:hlinkClick r:id="rId5"/>
              </a:rPr>
              <a:t>https://www.linkedin.com/company/collabonists/</a:t>
            </a:r>
            <a:endParaRPr lang="en-US" dirty="0">
              <a:cs typeface="Calibri"/>
            </a:endParaRPr>
          </a:p>
          <a:p>
            <a:pPr>
              <a:buBlip>
                <a:blip r:embed="rId3"/>
              </a:buBlip>
            </a:pPr>
            <a:r>
              <a:rPr lang="en-US" dirty="0">
                <a:cs typeface="Calibri"/>
              </a:rPr>
              <a:t> Website: </a:t>
            </a:r>
            <a:r>
              <a:rPr lang="en-US" dirty="0">
                <a:cs typeface="Calibri"/>
                <a:hlinkClick r:id="rId6"/>
              </a:rPr>
              <a:t>https://www.collabonists.io/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>
              <a:buBlip>
                <a:blip r:embed="rId3"/>
              </a:buBlip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45592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FF5D-81A1-2D4E-9896-C924133C6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574" y="3479050"/>
            <a:ext cx="4044777" cy="1232916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7C5D0A-1ECB-2544-B910-4E4AE6709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22363"/>
            <a:ext cx="4329009" cy="4046209"/>
          </a:xfrm>
          <a:prstGeom prst="rect">
            <a:avLst/>
          </a:prstGeom>
        </p:spPr>
      </p:pic>
      <p:pic>
        <p:nvPicPr>
          <p:cNvPr id="6" name="Picture 1" descr="Icon&#10;&#10;Description automatically generated">
            <a:extLst>
              <a:ext uri="{FF2B5EF4-FFF2-40B4-BE49-F238E27FC236}">
                <a16:creationId xmlns:a16="http://schemas.microsoft.com/office/drawing/2014/main" id="{2B8E51CC-E135-E5D9-0E96-B71236C9C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928" y="1122363"/>
            <a:ext cx="3470071" cy="102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3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FF5D-81A1-2D4E-9896-C924133C6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3009" y="1122363"/>
            <a:ext cx="4814990" cy="238760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Introduction collabonists</a:t>
            </a:r>
            <a:endParaRPr lang="en-US" dirty="0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8DB96-8371-DD4F-91EF-40C237C7C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3008" y="3602038"/>
            <a:ext cx="4814991" cy="1655762"/>
          </a:xfrm>
        </p:spPr>
        <p:txBody>
          <a:bodyPr/>
          <a:lstStyle/>
          <a:p>
            <a:pPr algn="r"/>
            <a:r>
              <a:rPr lang="en-US"/>
              <a:t>Chapter 1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6048B86-50C2-4709-BD8D-C2665935E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22363"/>
            <a:ext cx="4329009" cy="404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95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97">
            <a:extLst>
              <a:ext uri="{FF2B5EF4-FFF2-40B4-BE49-F238E27FC236}">
                <a16:creationId xmlns:a16="http://schemas.microsoft.com/office/drawing/2014/main" id="{B8D18CBE-32F9-4F4E-ABAC-6288E30C6DF2}"/>
              </a:ext>
            </a:extLst>
          </p:cNvPr>
          <p:cNvSpPr txBox="1">
            <a:spLocks/>
          </p:cNvSpPr>
          <p:nvPr/>
        </p:nvSpPr>
        <p:spPr>
          <a:xfrm>
            <a:off x="2700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About us</a:t>
            </a:r>
          </a:p>
        </p:txBody>
      </p:sp>
      <p:sp>
        <p:nvSpPr>
          <p:cNvPr id="2" name="Oval 13">
            <a:extLst>
              <a:ext uri="{FF2B5EF4-FFF2-40B4-BE49-F238E27FC236}">
                <a16:creationId xmlns:a16="http://schemas.microsoft.com/office/drawing/2014/main" id="{7CED57B2-61F5-90E8-2100-C6C0BBDCDB90}"/>
              </a:ext>
            </a:extLst>
          </p:cNvPr>
          <p:cNvSpPr/>
          <p:nvPr/>
        </p:nvSpPr>
        <p:spPr>
          <a:xfrm>
            <a:off x="1772468" y="2519705"/>
            <a:ext cx="1077205" cy="107720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Poppins" pitchFamily="2" charset="77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1C23557-131E-A3ED-B840-06017471C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929062" y="2673430"/>
            <a:ext cx="757370" cy="779979"/>
          </a:xfrm>
          <a:prstGeom prst="rect">
            <a:avLst/>
          </a:prstGeom>
        </p:spPr>
      </p:pic>
      <p:sp>
        <p:nvSpPr>
          <p:cNvPr id="4" name="Oval 13">
            <a:extLst>
              <a:ext uri="{FF2B5EF4-FFF2-40B4-BE49-F238E27FC236}">
                <a16:creationId xmlns:a16="http://schemas.microsoft.com/office/drawing/2014/main" id="{74CAEA83-2E87-7D66-8D13-5C85337AA5C5}"/>
              </a:ext>
            </a:extLst>
          </p:cNvPr>
          <p:cNvSpPr/>
          <p:nvPr/>
        </p:nvSpPr>
        <p:spPr>
          <a:xfrm>
            <a:off x="4206822" y="2519705"/>
            <a:ext cx="1077205" cy="107720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Poppins" pitchFamily="2" charset="77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19FED2B-9236-1975-69AA-76F8504930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293676" y="2798552"/>
            <a:ext cx="903496" cy="519510"/>
          </a:xfrm>
          <a:prstGeom prst="rect">
            <a:avLst/>
          </a:prstGeom>
        </p:spPr>
      </p:pic>
      <p:sp>
        <p:nvSpPr>
          <p:cNvPr id="7" name="Oval 13">
            <a:extLst>
              <a:ext uri="{FF2B5EF4-FFF2-40B4-BE49-F238E27FC236}">
                <a16:creationId xmlns:a16="http://schemas.microsoft.com/office/drawing/2014/main" id="{5D5873E0-8480-668E-46F2-B52B60BA81B4}"/>
              </a:ext>
            </a:extLst>
          </p:cNvPr>
          <p:cNvSpPr/>
          <p:nvPr/>
        </p:nvSpPr>
        <p:spPr>
          <a:xfrm>
            <a:off x="6641176" y="2519705"/>
            <a:ext cx="1077205" cy="107720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Poppins" pitchFamily="2" charset="77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3AE6D14-D7C5-43AB-B6A1-AFB09FA01A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6777013" y="2606559"/>
            <a:ext cx="805530" cy="719607"/>
          </a:xfrm>
          <a:prstGeom prst="rect">
            <a:avLst/>
          </a:prstGeom>
        </p:spPr>
      </p:pic>
      <p:sp>
        <p:nvSpPr>
          <p:cNvPr id="9" name="Oval 13">
            <a:extLst>
              <a:ext uri="{FF2B5EF4-FFF2-40B4-BE49-F238E27FC236}">
                <a16:creationId xmlns:a16="http://schemas.microsoft.com/office/drawing/2014/main" id="{156F87D1-EFB5-A2DD-58F3-B2BDD4158E77}"/>
              </a:ext>
            </a:extLst>
          </p:cNvPr>
          <p:cNvSpPr/>
          <p:nvPr/>
        </p:nvSpPr>
        <p:spPr>
          <a:xfrm>
            <a:off x="9075530" y="2519705"/>
            <a:ext cx="1077205" cy="107720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Poppins" pitchFamily="2" charset="77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99C6225-9BF0-CF26-E437-EE08CD7015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9257463" y="2673430"/>
            <a:ext cx="713911" cy="73347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E6B80F17-EECC-39A7-A79B-8F1C016F482F}"/>
              </a:ext>
            </a:extLst>
          </p:cNvPr>
          <p:cNvSpPr txBox="1"/>
          <p:nvPr/>
        </p:nvSpPr>
        <p:spPr>
          <a:xfrm>
            <a:off x="1296242" y="4021742"/>
            <a:ext cx="202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Founded</a:t>
            </a:r>
            <a:r>
              <a:rPr lang="de-DE" dirty="0"/>
              <a:t> 2019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C48DCF-A9B6-4AA2-5B44-186630ADBA87}"/>
              </a:ext>
            </a:extLst>
          </p:cNvPr>
          <p:cNvSpPr txBox="1"/>
          <p:nvPr/>
        </p:nvSpPr>
        <p:spPr>
          <a:xfrm>
            <a:off x="3733919" y="4021742"/>
            <a:ext cx="2023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2 </a:t>
            </a:r>
            <a:r>
              <a:rPr lang="de-DE" dirty="0" err="1"/>
              <a:t>full</a:t>
            </a:r>
            <a:r>
              <a:rPr lang="de-DE" dirty="0"/>
              <a:t> time, 1 </a:t>
            </a:r>
            <a:r>
              <a:rPr lang="de-DE" dirty="0" err="1"/>
              <a:t>part</a:t>
            </a:r>
            <a:r>
              <a:rPr lang="de-DE" dirty="0"/>
              <a:t> time and 1 </a:t>
            </a:r>
            <a:r>
              <a:rPr lang="de-DE" dirty="0" err="1"/>
              <a:t>trainee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D95F611-2A05-8F33-A087-402E214EE4CE}"/>
              </a:ext>
            </a:extLst>
          </p:cNvPr>
          <p:cNvSpPr txBox="1"/>
          <p:nvPr/>
        </p:nvSpPr>
        <p:spPr>
          <a:xfrm>
            <a:off x="6171596" y="4021742"/>
            <a:ext cx="2023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Based</a:t>
            </a:r>
            <a:r>
              <a:rPr lang="de-DE" dirty="0"/>
              <a:t> in Rehau (Germany)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595766C-188A-3BD5-7F02-2C09D27E26DC}"/>
              </a:ext>
            </a:extLst>
          </p:cNvPr>
          <p:cNvSpPr txBox="1"/>
          <p:nvPr/>
        </p:nvSpPr>
        <p:spPr>
          <a:xfrm>
            <a:off x="8442663" y="4015667"/>
            <a:ext cx="2342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err="1"/>
              <a:t>Focused</a:t>
            </a:r>
            <a:r>
              <a:rPr lang="de-DE"/>
              <a:t> on Microsoft Technology Consulting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5355F2-8DB8-DFED-DED3-94BF3F56C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234-75A3-44BD-8E31-F37A8794F62A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083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0" y="0"/>
            <a:ext cx="10515600" cy="1325563"/>
          </a:xfrm>
        </p:spPr>
        <p:txBody>
          <a:bodyPr/>
          <a:lstStyle/>
          <a:p>
            <a:r>
              <a:rPr lang="en-GB" dirty="0"/>
              <a:t>Danny Davis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762" y="1825625"/>
            <a:ext cx="588556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Blip>
                <a:blip r:embed="rId3"/>
              </a:buBlip>
            </a:pPr>
            <a:r>
              <a:rPr lang="en-GB" dirty="0">
                <a:cs typeface="Calibri"/>
              </a:rPr>
              <a:t> Lead Consultant / Architect</a:t>
            </a:r>
            <a:endParaRPr lang="en-US" dirty="0"/>
          </a:p>
          <a:p>
            <a:pPr marL="228600" lvl="1">
              <a:spcBef>
                <a:spcPts val="1000"/>
              </a:spcBef>
              <a:buBlip>
                <a:blip r:embed="rId3"/>
              </a:buBlip>
            </a:pPr>
            <a:r>
              <a:rPr lang="en-GB" sz="2800" dirty="0">
                <a:cs typeface="Calibri"/>
              </a:rPr>
              <a:t> </a:t>
            </a:r>
            <a:r>
              <a:rPr lang="en-GB" sz="2800" dirty="0" err="1">
                <a:cs typeface="Calibri"/>
              </a:rPr>
              <a:t>dd@collabonists.io</a:t>
            </a:r>
            <a:endParaRPr lang="en-GB" sz="2800" dirty="0">
              <a:cs typeface="Calibri"/>
            </a:endParaRPr>
          </a:p>
          <a:p>
            <a:pPr>
              <a:buBlip>
                <a:blip r:embed="rId3"/>
              </a:buBlip>
            </a:pPr>
            <a:r>
              <a:rPr lang="en-GB" dirty="0">
                <a:cs typeface="Calibri"/>
              </a:rPr>
              <a:t> Founder &amp; Owner </a:t>
            </a:r>
          </a:p>
          <a:p>
            <a:pPr lvl="1"/>
            <a:r>
              <a:rPr lang="en-GB" dirty="0" err="1">
                <a:cs typeface="Calibri"/>
              </a:rPr>
              <a:t>collabonists</a:t>
            </a:r>
            <a:r>
              <a:rPr lang="en-GB" dirty="0">
                <a:cs typeface="Calibri"/>
              </a:rPr>
              <a:t> UG (</a:t>
            </a:r>
            <a:r>
              <a:rPr lang="en-GB" dirty="0" err="1">
                <a:cs typeface="Calibri"/>
              </a:rPr>
              <a:t>haftungsbeschr</a:t>
            </a:r>
            <a:r>
              <a:rPr lang="en-GB" dirty="0">
                <a:cs typeface="Calibri"/>
              </a:rPr>
              <a:t>.)</a:t>
            </a:r>
          </a:p>
          <a:p>
            <a:pPr lvl="1"/>
            <a:r>
              <a:rPr lang="en-GB" dirty="0" err="1">
                <a:cs typeface="Calibri"/>
              </a:rPr>
              <a:t>collaboREX</a:t>
            </a:r>
            <a:r>
              <a:rPr lang="en-GB" dirty="0">
                <a:cs typeface="Calibri"/>
              </a:rPr>
              <a:t> GmbH</a:t>
            </a:r>
          </a:p>
          <a:p>
            <a:pPr>
              <a:buBlip>
                <a:blip r:embed="rId3"/>
              </a:buBlip>
            </a:pPr>
            <a:r>
              <a:rPr lang="en-GB" dirty="0">
                <a:cs typeface="Calibri"/>
              </a:rPr>
              <a:t>What’s my job?</a:t>
            </a:r>
          </a:p>
          <a:p>
            <a:pPr lvl="1"/>
            <a:r>
              <a:rPr lang="en-GB" dirty="0">
                <a:cs typeface="Calibri"/>
              </a:rPr>
              <a:t>A lot of meetings, architecture, some PowerShell and a lot more meetings</a:t>
            </a:r>
          </a:p>
          <a:p>
            <a:pPr lvl="1"/>
            <a:endParaRPr lang="en-GB" dirty="0">
              <a:cs typeface="Calibri"/>
            </a:endParaRP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04A8F3D-20D5-4F73-BC1B-207F39F9D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8592" y="3486340"/>
            <a:ext cx="1931485" cy="1504244"/>
          </a:xfrm>
          <a:prstGeom prst="rect">
            <a:avLst/>
          </a:prstGeom>
        </p:spPr>
      </p:pic>
      <p:pic>
        <p:nvPicPr>
          <p:cNvPr id="5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574AA00F-EFE2-4ED2-A840-73DCB43A90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8592" y="4771475"/>
            <a:ext cx="1814548" cy="1405488"/>
          </a:xfrm>
          <a:prstGeom prst="rect">
            <a:avLst/>
          </a:prstGeom>
        </p:spPr>
      </p:pic>
      <p:pic>
        <p:nvPicPr>
          <p:cNvPr id="6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C831DF43-92E3-4F16-8541-9644AC492F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8867" y="4999503"/>
            <a:ext cx="1276350" cy="1019175"/>
          </a:xfrm>
          <a:prstGeom prst="rect">
            <a:avLst/>
          </a:prstGeom>
        </p:spPr>
      </p:pic>
      <p:pic>
        <p:nvPicPr>
          <p:cNvPr id="7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A8C69813-85E2-424C-9B3D-1BD3DD8E78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8867" y="3754042"/>
            <a:ext cx="1438275" cy="1019175"/>
          </a:xfrm>
          <a:prstGeom prst="rect">
            <a:avLst/>
          </a:prstGeom>
        </p:spPr>
      </p:pic>
      <p:pic>
        <p:nvPicPr>
          <p:cNvPr id="9" name="Grafik 8" descr="Ein Bild, das Text, Kleidung, Menschliches Gesicht, Mann enthält.&#10;&#10;Automatisch generierte Beschreibung">
            <a:extLst>
              <a:ext uri="{FF2B5EF4-FFF2-40B4-BE49-F238E27FC236}">
                <a16:creationId xmlns:a16="http://schemas.microsoft.com/office/drawing/2014/main" id="{7A72D4C3-408C-8A2A-0BB1-01046201C2C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1" r="18869"/>
          <a:stretch/>
        </p:blipFill>
        <p:spPr>
          <a:xfrm>
            <a:off x="6722326" y="226677"/>
            <a:ext cx="3301079" cy="3301079"/>
          </a:xfrm>
          <a:prstGeom prst="flowChartConnector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D8A40CC-EA02-99EC-0C78-E9F68E15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234-75A3-44BD-8E31-F37A8794F62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4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0" y="0"/>
            <a:ext cx="10515600" cy="1325563"/>
          </a:xfrm>
        </p:spPr>
        <p:txBody>
          <a:bodyPr/>
          <a:lstStyle/>
          <a:p>
            <a:r>
              <a:rPr lang="en-GB" dirty="0"/>
              <a:t>Tatjana Davis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762" y="1825625"/>
            <a:ext cx="588556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Blip>
                <a:blip r:embed="rId3"/>
              </a:buBlip>
            </a:pPr>
            <a:r>
              <a:rPr lang="en-GB" dirty="0">
                <a:cs typeface="Calibri"/>
              </a:rPr>
              <a:t> </a:t>
            </a:r>
            <a:r>
              <a:rPr lang="en-US" dirty="0">
                <a:cs typeface="Calibri"/>
              </a:rPr>
              <a:t>Developer / Consultant</a:t>
            </a:r>
            <a:endParaRPr lang="en-US" dirty="0"/>
          </a:p>
          <a:p>
            <a:pPr marL="228600" lvl="1">
              <a:spcBef>
                <a:spcPts val="1000"/>
              </a:spcBef>
              <a:buBlip>
                <a:blip r:embed="rId3"/>
              </a:buBlip>
            </a:pPr>
            <a:r>
              <a:rPr lang="en-GB" sz="2800" dirty="0">
                <a:cs typeface="Calibri"/>
              </a:rPr>
              <a:t> </a:t>
            </a:r>
            <a:r>
              <a:rPr lang="en-GB" sz="2800" dirty="0">
                <a:cs typeface="Calibri"/>
                <a:hlinkClick r:id="rId4"/>
              </a:rPr>
              <a:t>td@collabonists.io</a:t>
            </a:r>
            <a:endParaRPr lang="en-GB" sz="2800" dirty="0">
              <a:cs typeface="Calibri"/>
            </a:endParaRPr>
          </a:p>
          <a:p>
            <a:pPr>
              <a:buBlip>
                <a:blip r:embed="rId3"/>
              </a:buBlip>
            </a:pPr>
            <a:r>
              <a:rPr lang="en-GB" dirty="0">
                <a:cs typeface="Calibri"/>
              </a:rPr>
              <a:t>What’s my job?</a:t>
            </a:r>
          </a:p>
          <a:p>
            <a:pPr lvl="1"/>
            <a:r>
              <a:rPr lang="en-GB" dirty="0">
                <a:cs typeface="Calibri"/>
              </a:rPr>
              <a:t>Creating technical designs and concepts</a:t>
            </a:r>
          </a:p>
          <a:p>
            <a:pPr lvl="1"/>
            <a:r>
              <a:rPr lang="en-GB" dirty="0">
                <a:cs typeface="Calibri"/>
              </a:rPr>
              <a:t>Power Apps/Power Automate</a:t>
            </a:r>
          </a:p>
          <a:p>
            <a:pPr lvl="1"/>
            <a:r>
              <a:rPr lang="en-GB" dirty="0">
                <a:cs typeface="Calibri"/>
              </a:rPr>
              <a:t>PowerShell</a:t>
            </a:r>
          </a:p>
          <a:p>
            <a:pPr lvl="1"/>
            <a:r>
              <a:rPr lang="en-GB" dirty="0">
                <a:cs typeface="Calibri"/>
              </a:rPr>
              <a:t>SharePoint</a:t>
            </a:r>
          </a:p>
          <a:p>
            <a:pPr lvl="1"/>
            <a:endParaRPr lang="en-GB" dirty="0">
              <a:cs typeface="Calibri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926837C-881D-B65D-C8C5-AAF1CC1434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62339" y="3857977"/>
            <a:ext cx="1513884" cy="1513884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2FA9D72B-3DC7-A5AB-AFC4-81E8762451FE}"/>
              </a:ext>
            </a:extLst>
          </p:cNvPr>
          <p:cNvSpPr txBox="1"/>
          <p:nvPr/>
        </p:nvSpPr>
        <p:spPr>
          <a:xfrm>
            <a:off x="9291418" y="5371861"/>
            <a:ext cx="18557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Microsoft Certified: Power Platform Developer Associate</a:t>
            </a:r>
            <a:endParaRPr lang="de-DE" sz="1400" dirty="0"/>
          </a:p>
        </p:txBody>
      </p:sp>
      <p:pic>
        <p:nvPicPr>
          <p:cNvPr id="12" name="Grafik 11" descr="Ein Bild, das Kleidung, Person, draußen, Menschliches Gesicht enthält.&#10;&#10;Automatisch generierte Beschreibung">
            <a:extLst>
              <a:ext uri="{FF2B5EF4-FFF2-40B4-BE49-F238E27FC236}">
                <a16:creationId xmlns:a16="http://schemas.microsoft.com/office/drawing/2014/main" id="{D8BAF725-CE7A-C5CF-C259-3409544A7AB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0" b="17786"/>
          <a:stretch/>
        </p:blipFill>
        <p:spPr>
          <a:xfrm>
            <a:off x="6096000" y="448666"/>
            <a:ext cx="3552628" cy="3552628"/>
          </a:xfrm>
          <a:prstGeom prst="flowChartConnector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49D97B-4B19-A075-72E4-42FDCE8A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234-75A3-44BD-8E31-F37A8794F62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02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FF5D-81A1-2D4E-9896-C924133C6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3009" y="1122363"/>
            <a:ext cx="4814990" cy="2387600"/>
          </a:xfrm>
        </p:spPr>
        <p:txBody>
          <a:bodyPr>
            <a:normAutofit fontScale="90000"/>
          </a:bodyPr>
          <a:lstStyle/>
          <a:p>
            <a:pPr algn="r" defTabSz="914217"/>
            <a:r>
              <a:rPr lang="en-US" sz="6000" b="1" dirty="0">
                <a:ea typeface="League Spartan" charset="0"/>
                <a:cs typeface="Poppins" pitchFamily="2" charset="77"/>
              </a:rPr>
              <a:t>Group-based licensing. </a:t>
            </a:r>
            <a:br>
              <a:rPr lang="en-US" sz="6000" b="1" dirty="0">
                <a:ea typeface="League Spartan" charset="0"/>
                <a:cs typeface="Poppins" pitchFamily="2" charset="77"/>
              </a:rPr>
            </a:br>
            <a:r>
              <a:rPr lang="en-US" sz="6000" b="1" dirty="0">
                <a:ea typeface="League Spartan" charset="0"/>
                <a:cs typeface="Poppins" pitchFamily="2" charset="77"/>
              </a:rPr>
              <a:t>What?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8DB96-8371-DD4F-91EF-40C237C7C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3008" y="3602038"/>
            <a:ext cx="4814991" cy="1655762"/>
          </a:xfrm>
        </p:spPr>
        <p:txBody>
          <a:bodyPr/>
          <a:lstStyle/>
          <a:p>
            <a:pPr algn="r"/>
            <a:r>
              <a:rPr lang="en-US" dirty="0"/>
              <a:t>Chapter 2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6048B86-50C2-4709-BD8D-C2665935E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22363"/>
            <a:ext cx="4329009" cy="404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10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0" y="0"/>
            <a:ext cx="10515600" cy="1325563"/>
          </a:xfrm>
        </p:spPr>
        <p:txBody>
          <a:bodyPr/>
          <a:lstStyle/>
          <a:p>
            <a:r>
              <a:rPr lang="en-GB" dirty="0"/>
              <a:t>Group-based licensing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49D97B-4B19-A075-72E4-42FDCE8A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234-75A3-44BD-8E31-F37A8794F62A}" type="slidenum">
              <a:rPr lang="de-DE" smtClean="0"/>
              <a:t>9</a:t>
            </a:fld>
            <a:endParaRPr lang="de-DE"/>
          </a:p>
        </p:txBody>
      </p:sp>
      <p:sp>
        <p:nvSpPr>
          <p:cNvPr id="7" name="Freeform 344">
            <a:extLst>
              <a:ext uri="{FF2B5EF4-FFF2-40B4-BE49-F238E27FC236}">
                <a16:creationId xmlns:a16="http://schemas.microsoft.com/office/drawing/2014/main" id="{F5F4272C-4615-8444-1706-E468E982F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383" y="3025263"/>
            <a:ext cx="2485603" cy="1079383"/>
          </a:xfrm>
          <a:custGeom>
            <a:avLst/>
            <a:gdLst>
              <a:gd name="T0" fmla="*/ 123 w 3991"/>
              <a:gd name="T1" fmla="*/ 1732 h 1733"/>
              <a:gd name="T2" fmla="*/ 123 w 3991"/>
              <a:gd name="T3" fmla="*/ 1732 h 1733"/>
              <a:gd name="T4" fmla="*/ 68 w 3991"/>
              <a:gd name="T5" fmla="*/ 1717 h 1733"/>
              <a:gd name="T6" fmla="*/ 68 w 3991"/>
              <a:gd name="T7" fmla="*/ 1717 h 1733"/>
              <a:gd name="T8" fmla="*/ 30 w 3991"/>
              <a:gd name="T9" fmla="*/ 1570 h 1733"/>
              <a:gd name="T10" fmla="*/ 30 w 3991"/>
              <a:gd name="T11" fmla="*/ 1570 h 1733"/>
              <a:gd name="T12" fmla="*/ 574 w 3991"/>
              <a:gd name="T13" fmla="*/ 1026 h 1733"/>
              <a:gd name="T14" fmla="*/ 574 w 3991"/>
              <a:gd name="T15" fmla="*/ 1026 h 1733"/>
              <a:gd name="T16" fmla="*/ 1332 w 3991"/>
              <a:gd name="T17" fmla="*/ 819 h 1733"/>
              <a:gd name="T18" fmla="*/ 1332 w 3991"/>
              <a:gd name="T19" fmla="*/ 819 h 1733"/>
              <a:gd name="T20" fmla="*/ 1902 w 3991"/>
              <a:gd name="T21" fmla="*/ 933 h 1733"/>
              <a:gd name="T22" fmla="*/ 1902 w 3991"/>
              <a:gd name="T23" fmla="*/ 933 h 1733"/>
              <a:gd name="T24" fmla="*/ 3118 w 3991"/>
              <a:gd name="T25" fmla="*/ 3 h 1733"/>
              <a:gd name="T26" fmla="*/ 3118 w 3991"/>
              <a:gd name="T27" fmla="*/ 3 h 1733"/>
              <a:gd name="T28" fmla="*/ 3697 w 3991"/>
              <a:gd name="T29" fmla="*/ 146 h 1733"/>
              <a:gd name="T30" fmla="*/ 3697 w 3991"/>
              <a:gd name="T31" fmla="*/ 146 h 1733"/>
              <a:gd name="T32" fmla="*/ 3798 w 3991"/>
              <a:gd name="T33" fmla="*/ 41 h 1733"/>
              <a:gd name="T34" fmla="*/ 3798 w 3991"/>
              <a:gd name="T35" fmla="*/ 41 h 1733"/>
              <a:gd name="T36" fmla="*/ 3950 w 3991"/>
              <a:gd name="T37" fmla="*/ 44 h 1733"/>
              <a:gd name="T38" fmla="*/ 3950 w 3991"/>
              <a:gd name="T39" fmla="*/ 44 h 1733"/>
              <a:gd name="T40" fmla="*/ 3947 w 3991"/>
              <a:gd name="T41" fmla="*/ 196 h 1733"/>
              <a:gd name="T42" fmla="*/ 3947 w 3991"/>
              <a:gd name="T43" fmla="*/ 196 h 1733"/>
              <a:gd name="T44" fmla="*/ 3804 w 3991"/>
              <a:gd name="T45" fmla="*/ 351 h 1733"/>
              <a:gd name="T46" fmla="*/ 3744 w 3991"/>
              <a:gd name="T47" fmla="*/ 425 h 1733"/>
              <a:gd name="T48" fmla="*/ 3664 w 3991"/>
              <a:gd name="T49" fmla="*/ 374 h 1733"/>
              <a:gd name="T50" fmla="*/ 3664 w 3991"/>
              <a:gd name="T51" fmla="*/ 374 h 1733"/>
              <a:gd name="T52" fmla="*/ 3118 w 3991"/>
              <a:gd name="T53" fmla="*/ 217 h 1733"/>
              <a:gd name="T54" fmla="*/ 3118 w 3991"/>
              <a:gd name="T55" fmla="*/ 217 h 1733"/>
              <a:gd name="T56" fmla="*/ 2083 w 3991"/>
              <a:gd name="T57" fmla="*/ 1104 h 1733"/>
              <a:gd name="T58" fmla="*/ 2058 w 3991"/>
              <a:gd name="T59" fmla="*/ 1250 h 1733"/>
              <a:gd name="T60" fmla="*/ 1927 w 3991"/>
              <a:gd name="T61" fmla="*/ 1181 h 1733"/>
              <a:gd name="T62" fmla="*/ 1927 w 3991"/>
              <a:gd name="T63" fmla="*/ 1181 h 1733"/>
              <a:gd name="T64" fmla="*/ 1332 w 3991"/>
              <a:gd name="T65" fmla="*/ 1033 h 1733"/>
              <a:gd name="T66" fmla="*/ 1332 w 3991"/>
              <a:gd name="T67" fmla="*/ 1033 h 1733"/>
              <a:gd name="T68" fmla="*/ 683 w 3991"/>
              <a:gd name="T69" fmla="*/ 1211 h 1733"/>
              <a:gd name="T70" fmla="*/ 683 w 3991"/>
              <a:gd name="T71" fmla="*/ 1211 h 1733"/>
              <a:gd name="T72" fmla="*/ 215 w 3991"/>
              <a:gd name="T73" fmla="*/ 1679 h 1733"/>
              <a:gd name="T74" fmla="*/ 215 w 3991"/>
              <a:gd name="T75" fmla="*/ 1679 h 1733"/>
              <a:gd name="T76" fmla="*/ 123 w 3991"/>
              <a:gd name="T77" fmla="*/ 1732 h 1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991" h="1733">
                <a:moveTo>
                  <a:pt x="123" y="1732"/>
                </a:moveTo>
                <a:lnTo>
                  <a:pt x="123" y="1732"/>
                </a:lnTo>
                <a:cubicBezTo>
                  <a:pt x="104" y="1732"/>
                  <a:pt x="85" y="1727"/>
                  <a:pt x="68" y="1717"/>
                </a:cubicBezTo>
                <a:lnTo>
                  <a:pt x="68" y="1717"/>
                </a:lnTo>
                <a:cubicBezTo>
                  <a:pt x="18" y="1687"/>
                  <a:pt x="0" y="1620"/>
                  <a:pt x="30" y="1570"/>
                </a:cubicBezTo>
                <a:lnTo>
                  <a:pt x="30" y="1570"/>
                </a:lnTo>
                <a:cubicBezTo>
                  <a:pt x="164" y="1345"/>
                  <a:pt x="351" y="1157"/>
                  <a:pt x="574" y="1026"/>
                </a:cubicBezTo>
                <a:lnTo>
                  <a:pt x="574" y="1026"/>
                </a:lnTo>
                <a:cubicBezTo>
                  <a:pt x="803" y="891"/>
                  <a:pt x="1066" y="819"/>
                  <a:pt x="1332" y="819"/>
                </a:cubicBezTo>
                <a:lnTo>
                  <a:pt x="1332" y="819"/>
                </a:lnTo>
                <a:cubicBezTo>
                  <a:pt x="1527" y="819"/>
                  <a:pt x="1722" y="858"/>
                  <a:pt x="1902" y="933"/>
                </a:cubicBezTo>
                <a:lnTo>
                  <a:pt x="1902" y="933"/>
                </a:lnTo>
                <a:cubicBezTo>
                  <a:pt x="2058" y="387"/>
                  <a:pt x="2549" y="3"/>
                  <a:pt x="3118" y="3"/>
                </a:cubicBezTo>
                <a:lnTo>
                  <a:pt x="3118" y="3"/>
                </a:lnTo>
                <a:cubicBezTo>
                  <a:pt x="3320" y="3"/>
                  <a:pt x="3519" y="52"/>
                  <a:pt x="3697" y="146"/>
                </a:cubicBezTo>
                <a:lnTo>
                  <a:pt x="3697" y="146"/>
                </a:lnTo>
                <a:cubicBezTo>
                  <a:pt x="3730" y="110"/>
                  <a:pt x="3763" y="75"/>
                  <a:pt x="3798" y="41"/>
                </a:cubicBezTo>
                <a:lnTo>
                  <a:pt x="3798" y="41"/>
                </a:lnTo>
                <a:cubicBezTo>
                  <a:pt x="3841" y="0"/>
                  <a:pt x="3909" y="1"/>
                  <a:pt x="3950" y="44"/>
                </a:cubicBezTo>
                <a:lnTo>
                  <a:pt x="3950" y="44"/>
                </a:lnTo>
                <a:cubicBezTo>
                  <a:pt x="3990" y="87"/>
                  <a:pt x="3989" y="155"/>
                  <a:pt x="3947" y="196"/>
                </a:cubicBezTo>
                <a:lnTo>
                  <a:pt x="3947" y="196"/>
                </a:lnTo>
                <a:cubicBezTo>
                  <a:pt x="3897" y="244"/>
                  <a:pt x="3848" y="296"/>
                  <a:pt x="3804" y="351"/>
                </a:cubicBezTo>
                <a:lnTo>
                  <a:pt x="3744" y="425"/>
                </a:lnTo>
                <a:lnTo>
                  <a:pt x="3664" y="374"/>
                </a:lnTo>
                <a:lnTo>
                  <a:pt x="3664" y="374"/>
                </a:lnTo>
                <a:cubicBezTo>
                  <a:pt x="3500" y="271"/>
                  <a:pt x="3311" y="217"/>
                  <a:pt x="3118" y="217"/>
                </a:cubicBezTo>
                <a:lnTo>
                  <a:pt x="3118" y="217"/>
                </a:lnTo>
                <a:cubicBezTo>
                  <a:pt x="2607" y="217"/>
                  <a:pt x="2173" y="591"/>
                  <a:pt x="2083" y="1104"/>
                </a:cubicBezTo>
                <a:lnTo>
                  <a:pt x="2058" y="1250"/>
                </a:lnTo>
                <a:lnTo>
                  <a:pt x="1927" y="1181"/>
                </a:lnTo>
                <a:lnTo>
                  <a:pt x="1927" y="1181"/>
                </a:lnTo>
                <a:cubicBezTo>
                  <a:pt x="1742" y="1083"/>
                  <a:pt x="1541" y="1033"/>
                  <a:pt x="1332" y="1033"/>
                </a:cubicBezTo>
                <a:lnTo>
                  <a:pt x="1332" y="1033"/>
                </a:lnTo>
                <a:cubicBezTo>
                  <a:pt x="1104" y="1033"/>
                  <a:pt x="879" y="1095"/>
                  <a:pt x="683" y="1211"/>
                </a:cubicBezTo>
                <a:lnTo>
                  <a:pt x="683" y="1211"/>
                </a:lnTo>
                <a:cubicBezTo>
                  <a:pt x="491" y="1323"/>
                  <a:pt x="330" y="1486"/>
                  <a:pt x="215" y="1679"/>
                </a:cubicBezTo>
                <a:lnTo>
                  <a:pt x="215" y="1679"/>
                </a:lnTo>
                <a:cubicBezTo>
                  <a:pt x="195" y="1713"/>
                  <a:pt x="159" y="1732"/>
                  <a:pt x="123" y="173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 sz="2800">
              <a:solidFill>
                <a:srgbClr val="747993"/>
              </a:solidFill>
              <a:latin typeface="+mj-lt"/>
            </a:endParaRPr>
          </a:p>
        </p:txBody>
      </p:sp>
      <p:sp>
        <p:nvSpPr>
          <p:cNvPr id="8" name="Freeform 345">
            <a:extLst>
              <a:ext uri="{FF2B5EF4-FFF2-40B4-BE49-F238E27FC236}">
                <a16:creationId xmlns:a16="http://schemas.microsoft.com/office/drawing/2014/main" id="{E5256E56-A15C-90AF-BD91-7A038B9C9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2268" y="2723146"/>
            <a:ext cx="2268629" cy="1378755"/>
          </a:xfrm>
          <a:custGeom>
            <a:avLst/>
            <a:gdLst>
              <a:gd name="T0" fmla="*/ 3521 w 3644"/>
              <a:gd name="T1" fmla="*/ 2214 h 2215"/>
              <a:gd name="T2" fmla="*/ 3521 w 3644"/>
              <a:gd name="T3" fmla="*/ 2214 h 2215"/>
              <a:gd name="T4" fmla="*/ 3464 w 3644"/>
              <a:gd name="T5" fmla="*/ 2197 h 2215"/>
              <a:gd name="T6" fmla="*/ 3464 w 3644"/>
              <a:gd name="T7" fmla="*/ 2197 h 2215"/>
              <a:gd name="T8" fmla="*/ 2916 w 3644"/>
              <a:gd name="T9" fmla="*/ 2040 h 2215"/>
              <a:gd name="T10" fmla="*/ 2810 w 3644"/>
              <a:gd name="T11" fmla="*/ 2040 h 2215"/>
              <a:gd name="T12" fmla="*/ 2810 w 3644"/>
              <a:gd name="T13" fmla="*/ 1932 h 2215"/>
              <a:gd name="T14" fmla="*/ 2810 w 3644"/>
              <a:gd name="T15" fmla="*/ 1932 h 2215"/>
              <a:gd name="T16" fmla="*/ 1136 w 3644"/>
              <a:gd name="T17" fmla="*/ 215 h 2215"/>
              <a:gd name="T18" fmla="*/ 1136 w 3644"/>
              <a:gd name="T19" fmla="*/ 215 h 2215"/>
              <a:gd name="T20" fmla="*/ 194 w 3644"/>
              <a:gd name="T21" fmla="*/ 513 h 2215"/>
              <a:gd name="T22" fmla="*/ 194 w 3644"/>
              <a:gd name="T23" fmla="*/ 513 h 2215"/>
              <a:gd name="T24" fmla="*/ 184 w 3644"/>
              <a:gd name="T25" fmla="*/ 520 h 2215"/>
              <a:gd name="T26" fmla="*/ 184 w 3644"/>
              <a:gd name="T27" fmla="*/ 520 h 2215"/>
              <a:gd name="T28" fmla="*/ 34 w 3644"/>
              <a:gd name="T29" fmla="*/ 498 h 2215"/>
              <a:gd name="T30" fmla="*/ 34 w 3644"/>
              <a:gd name="T31" fmla="*/ 498 h 2215"/>
              <a:gd name="T32" fmla="*/ 57 w 3644"/>
              <a:gd name="T33" fmla="*/ 348 h 2215"/>
              <a:gd name="T34" fmla="*/ 57 w 3644"/>
              <a:gd name="T35" fmla="*/ 348 h 2215"/>
              <a:gd name="T36" fmla="*/ 71 w 3644"/>
              <a:gd name="T37" fmla="*/ 337 h 2215"/>
              <a:gd name="T38" fmla="*/ 71 w 3644"/>
              <a:gd name="T39" fmla="*/ 337 h 2215"/>
              <a:gd name="T40" fmla="*/ 1136 w 3644"/>
              <a:gd name="T41" fmla="*/ 0 h 2215"/>
              <a:gd name="T42" fmla="*/ 1136 w 3644"/>
              <a:gd name="T43" fmla="*/ 0 h 2215"/>
              <a:gd name="T44" fmla="*/ 2472 w 3644"/>
              <a:gd name="T45" fmla="*/ 567 h 2215"/>
              <a:gd name="T46" fmla="*/ 2472 w 3644"/>
              <a:gd name="T47" fmla="*/ 567 h 2215"/>
              <a:gd name="T48" fmla="*/ 3022 w 3644"/>
              <a:gd name="T49" fmla="*/ 1829 h 2215"/>
              <a:gd name="T50" fmla="*/ 3022 w 3644"/>
              <a:gd name="T51" fmla="*/ 1829 h 2215"/>
              <a:gd name="T52" fmla="*/ 3578 w 3644"/>
              <a:gd name="T53" fmla="*/ 2016 h 2215"/>
              <a:gd name="T54" fmla="*/ 3578 w 3644"/>
              <a:gd name="T55" fmla="*/ 2016 h 2215"/>
              <a:gd name="T56" fmla="*/ 3612 w 3644"/>
              <a:gd name="T57" fmla="*/ 2163 h 2215"/>
              <a:gd name="T58" fmla="*/ 3612 w 3644"/>
              <a:gd name="T59" fmla="*/ 2163 h 2215"/>
              <a:gd name="T60" fmla="*/ 3521 w 3644"/>
              <a:gd name="T61" fmla="*/ 2214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644" h="2215">
                <a:moveTo>
                  <a:pt x="3521" y="2214"/>
                </a:moveTo>
                <a:lnTo>
                  <a:pt x="3521" y="2214"/>
                </a:lnTo>
                <a:cubicBezTo>
                  <a:pt x="3501" y="2214"/>
                  <a:pt x="3482" y="2209"/>
                  <a:pt x="3464" y="2197"/>
                </a:cubicBezTo>
                <a:lnTo>
                  <a:pt x="3464" y="2197"/>
                </a:lnTo>
                <a:cubicBezTo>
                  <a:pt x="3299" y="2094"/>
                  <a:pt x="3110" y="2040"/>
                  <a:pt x="2916" y="2040"/>
                </a:cubicBezTo>
                <a:lnTo>
                  <a:pt x="2810" y="2040"/>
                </a:lnTo>
                <a:lnTo>
                  <a:pt x="2810" y="1932"/>
                </a:lnTo>
                <a:lnTo>
                  <a:pt x="2810" y="1932"/>
                </a:lnTo>
                <a:cubicBezTo>
                  <a:pt x="2810" y="986"/>
                  <a:pt x="2059" y="215"/>
                  <a:pt x="1136" y="215"/>
                </a:cubicBezTo>
                <a:lnTo>
                  <a:pt x="1136" y="215"/>
                </a:lnTo>
                <a:cubicBezTo>
                  <a:pt x="798" y="215"/>
                  <a:pt x="472" y="318"/>
                  <a:pt x="194" y="513"/>
                </a:cubicBezTo>
                <a:lnTo>
                  <a:pt x="194" y="513"/>
                </a:lnTo>
                <a:cubicBezTo>
                  <a:pt x="191" y="515"/>
                  <a:pt x="188" y="518"/>
                  <a:pt x="184" y="520"/>
                </a:cubicBezTo>
                <a:lnTo>
                  <a:pt x="184" y="520"/>
                </a:lnTo>
                <a:cubicBezTo>
                  <a:pt x="136" y="555"/>
                  <a:pt x="69" y="545"/>
                  <a:pt x="34" y="498"/>
                </a:cubicBezTo>
                <a:lnTo>
                  <a:pt x="34" y="498"/>
                </a:lnTo>
                <a:cubicBezTo>
                  <a:pt x="0" y="450"/>
                  <a:pt x="11" y="383"/>
                  <a:pt x="57" y="348"/>
                </a:cubicBezTo>
                <a:lnTo>
                  <a:pt x="57" y="348"/>
                </a:lnTo>
                <a:cubicBezTo>
                  <a:pt x="62" y="344"/>
                  <a:pt x="67" y="340"/>
                  <a:pt x="71" y="337"/>
                </a:cubicBezTo>
                <a:lnTo>
                  <a:pt x="71" y="337"/>
                </a:lnTo>
                <a:cubicBezTo>
                  <a:pt x="385" y="117"/>
                  <a:pt x="754" y="0"/>
                  <a:pt x="1136" y="0"/>
                </a:cubicBezTo>
                <a:lnTo>
                  <a:pt x="1136" y="0"/>
                </a:lnTo>
                <a:cubicBezTo>
                  <a:pt x="1641" y="0"/>
                  <a:pt x="2115" y="202"/>
                  <a:pt x="2472" y="567"/>
                </a:cubicBezTo>
                <a:lnTo>
                  <a:pt x="2472" y="567"/>
                </a:lnTo>
                <a:cubicBezTo>
                  <a:pt x="2804" y="908"/>
                  <a:pt x="2997" y="1352"/>
                  <a:pt x="3022" y="1829"/>
                </a:cubicBezTo>
                <a:lnTo>
                  <a:pt x="3022" y="1829"/>
                </a:lnTo>
                <a:cubicBezTo>
                  <a:pt x="3219" y="1846"/>
                  <a:pt x="3409" y="1909"/>
                  <a:pt x="3578" y="2016"/>
                </a:cubicBezTo>
                <a:lnTo>
                  <a:pt x="3578" y="2016"/>
                </a:lnTo>
                <a:cubicBezTo>
                  <a:pt x="3628" y="2047"/>
                  <a:pt x="3643" y="2113"/>
                  <a:pt x="3612" y="2163"/>
                </a:cubicBezTo>
                <a:lnTo>
                  <a:pt x="3612" y="2163"/>
                </a:lnTo>
                <a:cubicBezTo>
                  <a:pt x="3591" y="2196"/>
                  <a:pt x="3556" y="2214"/>
                  <a:pt x="3521" y="221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 sz="2800">
              <a:solidFill>
                <a:srgbClr val="747993"/>
              </a:solidFill>
              <a:latin typeface="+mj-lt"/>
            </a:endParaRPr>
          </a:p>
        </p:txBody>
      </p:sp>
      <p:sp>
        <p:nvSpPr>
          <p:cNvPr id="11" name="Freeform 346">
            <a:extLst>
              <a:ext uri="{FF2B5EF4-FFF2-40B4-BE49-F238E27FC236}">
                <a16:creationId xmlns:a16="http://schemas.microsoft.com/office/drawing/2014/main" id="{2C607167-5CFC-2257-2AE1-C3CDFFA23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0506" y="4085422"/>
            <a:ext cx="2595466" cy="1386994"/>
          </a:xfrm>
          <a:custGeom>
            <a:avLst/>
            <a:gdLst>
              <a:gd name="T0" fmla="*/ 2902 w 4169"/>
              <a:gd name="T1" fmla="*/ 2226 h 2227"/>
              <a:gd name="T2" fmla="*/ 106 w 4169"/>
              <a:gd name="T3" fmla="*/ 2226 h 2227"/>
              <a:gd name="T4" fmla="*/ 106 w 4169"/>
              <a:gd name="T5" fmla="*/ 2226 h 2227"/>
              <a:gd name="T6" fmla="*/ 0 w 4169"/>
              <a:gd name="T7" fmla="*/ 2119 h 2227"/>
              <a:gd name="T8" fmla="*/ 0 w 4169"/>
              <a:gd name="T9" fmla="*/ 2119 h 2227"/>
              <a:gd name="T10" fmla="*/ 106 w 4169"/>
              <a:gd name="T11" fmla="*/ 2012 h 2227"/>
              <a:gd name="T12" fmla="*/ 2902 w 4169"/>
              <a:gd name="T13" fmla="*/ 2012 h 2227"/>
              <a:gd name="T14" fmla="*/ 2902 w 4169"/>
              <a:gd name="T15" fmla="*/ 2012 h 2227"/>
              <a:gd name="T16" fmla="*/ 3954 w 4169"/>
              <a:gd name="T17" fmla="*/ 932 h 2227"/>
              <a:gd name="T18" fmla="*/ 3954 w 4169"/>
              <a:gd name="T19" fmla="*/ 932 h 2227"/>
              <a:gd name="T20" fmla="*/ 3731 w 4169"/>
              <a:gd name="T21" fmla="*/ 267 h 2227"/>
              <a:gd name="T22" fmla="*/ 3731 w 4169"/>
              <a:gd name="T23" fmla="*/ 267 h 2227"/>
              <a:gd name="T24" fmla="*/ 3669 w 4169"/>
              <a:gd name="T25" fmla="*/ 192 h 2227"/>
              <a:gd name="T26" fmla="*/ 3669 w 4169"/>
              <a:gd name="T27" fmla="*/ 192 h 2227"/>
              <a:gd name="T28" fmla="*/ 3675 w 4169"/>
              <a:gd name="T29" fmla="*/ 40 h 2227"/>
              <a:gd name="T30" fmla="*/ 3675 w 4169"/>
              <a:gd name="T31" fmla="*/ 40 h 2227"/>
              <a:gd name="T32" fmla="*/ 3827 w 4169"/>
              <a:gd name="T33" fmla="*/ 47 h 2227"/>
              <a:gd name="T34" fmla="*/ 3827 w 4169"/>
              <a:gd name="T35" fmla="*/ 47 h 2227"/>
              <a:gd name="T36" fmla="*/ 3902 w 4169"/>
              <a:gd name="T37" fmla="*/ 137 h 2227"/>
              <a:gd name="T38" fmla="*/ 3902 w 4169"/>
              <a:gd name="T39" fmla="*/ 137 h 2227"/>
              <a:gd name="T40" fmla="*/ 4168 w 4169"/>
              <a:gd name="T41" fmla="*/ 932 h 2227"/>
              <a:gd name="T42" fmla="*/ 4168 w 4169"/>
              <a:gd name="T43" fmla="*/ 932 h 2227"/>
              <a:gd name="T44" fmla="*/ 2902 w 4169"/>
              <a:gd name="T45" fmla="*/ 2226 h 2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169" h="2227">
                <a:moveTo>
                  <a:pt x="2902" y="2226"/>
                </a:moveTo>
                <a:lnTo>
                  <a:pt x="106" y="2226"/>
                </a:lnTo>
                <a:lnTo>
                  <a:pt x="106" y="2226"/>
                </a:lnTo>
                <a:cubicBezTo>
                  <a:pt x="48" y="2226"/>
                  <a:pt x="0" y="2179"/>
                  <a:pt x="0" y="2119"/>
                </a:cubicBezTo>
                <a:lnTo>
                  <a:pt x="0" y="2119"/>
                </a:lnTo>
                <a:cubicBezTo>
                  <a:pt x="0" y="2060"/>
                  <a:pt x="48" y="2012"/>
                  <a:pt x="106" y="2012"/>
                </a:cubicBezTo>
                <a:lnTo>
                  <a:pt x="2902" y="2012"/>
                </a:lnTo>
                <a:lnTo>
                  <a:pt x="2902" y="2012"/>
                </a:lnTo>
                <a:cubicBezTo>
                  <a:pt x="3482" y="2012"/>
                  <a:pt x="3954" y="1527"/>
                  <a:pt x="3954" y="932"/>
                </a:cubicBezTo>
                <a:lnTo>
                  <a:pt x="3954" y="932"/>
                </a:lnTo>
                <a:cubicBezTo>
                  <a:pt x="3954" y="688"/>
                  <a:pt x="3877" y="458"/>
                  <a:pt x="3731" y="267"/>
                </a:cubicBezTo>
                <a:lnTo>
                  <a:pt x="3731" y="267"/>
                </a:lnTo>
                <a:cubicBezTo>
                  <a:pt x="3712" y="241"/>
                  <a:pt x="3690" y="216"/>
                  <a:pt x="3669" y="192"/>
                </a:cubicBezTo>
                <a:lnTo>
                  <a:pt x="3669" y="192"/>
                </a:lnTo>
                <a:cubicBezTo>
                  <a:pt x="3628" y="148"/>
                  <a:pt x="3631" y="80"/>
                  <a:pt x="3675" y="40"/>
                </a:cubicBezTo>
                <a:lnTo>
                  <a:pt x="3675" y="40"/>
                </a:lnTo>
                <a:cubicBezTo>
                  <a:pt x="3719" y="0"/>
                  <a:pt x="3787" y="3"/>
                  <a:pt x="3827" y="47"/>
                </a:cubicBezTo>
                <a:lnTo>
                  <a:pt x="3827" y="47"/>
                </a:lnTo>
                <a:cubicBezTo>
                  <a:pt x="3853" y="76"/>
                  <a:pt x="3878" y="106"/>
                  <a:pt x="3902" y="137"/>
                </a:cubicBezTo>
                <a:lnTo>
                  <a:pt x="3902" y="137"/>
                </a:lnTo>
                <a:cubicBezTo>
                  <a:pt x="4076" y="366"/>
                  <a:pt x="4168" y="641"/>
                  <a:pt x="4168" y="932"/>
                </a:cubicBezTo>
                <a:lnTo>
                  <a:pt x="4168" y="932"/>
                </a:lnTo>
                <a:cubicBezTo>
                  <a:pt x="4168" y="1645"/>
                  <a:pt x="3600" y="2226"/>
                  <a:pt x="2902" y="222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 sz="2800">
              <a:solidFill>
                <a:srgbClr val="747993"/>
              </a:solidFill>
              <a:latin typeface="+mj-lt"/>
            </a:endParaRPr>
          </a:p>
        </p:txBody>
      </p:sp>
      <p:sp>
        <p:nvSpPr>
          <p:cNvPr id="13" name="Freeform 347">
            <a:extLst>
              <a:ext uri="{FF2B5EF4-FFF2-40B4-BE49-F238E27FC236}">
                <a16:creationId xmlns:a16="http://schemas.microsoft.com/office/drawing/2014/main" id="{2971BF57-5A72-DC52-58EF-177CD609B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281" y="4112886"/>
            <a:ext cx="2562507" cy="1359528"/>
          </a:xfrm>
          <a:custGeom>
            <a:avLst/>
            <a:gdLst>
              <a:gd name="T0" fmla="*/ 4006 w 4114"/>
              <a:gd name="T1" fmla="*/ 2183 h 2184"/>
              <a:gd name="T2" fmla="*/ 1521 w 4114"/>
              <a:gd name="T3" fmla="*/ 2183 h 2184"/>
              <a:gd name="T4" fmla="*/ 1521 w 4114"/>
              <a:gd name="T5" fmla="*/ 2183 h 2184"/>
              <a:gd name="T6" fmla="*/ 0 w 4114"/>
              <a:gd name="T7" fmla="*/ 627 h 2184"/>
              <a:gd name="T8" fmla="*/ 0 w 4114"/>
              <a:gd name="T9" fmla="*/ 627 h 2184"/>
              <a:gd name="T10" fmla="*/ 74 w 4114"/>
              <a:gd name="T11" fmla="*/ 144 h 2184"/>
              <a:gd name="T12" fmla="*/ 74 w 4114"/>
              <a:gd name="T13" fmla="*/ 144 h 2184"/>
              <a:gd name="T14" fmla="*/ 95 w 4114"/>
              <a:gd name="T15" fmla="*/ 84 h 2184"/>
              <a:gd name="T16" fmla="*/ 95 w 4114"/>
              <a:gd name="T17" fmla="*/ 84 h 2184"/>
              <a:gd name="T18" fmla="*/ 232 w 4114"/>
              <a:gd name="T19" fmla="*/ 20 h 2184"/>
              <a:gd name="T20" fmla="*/ 232 w 4114"/>
              <a:gd name="T21" fmla="*/ 20 h 2184"/>
              <a:gd name="T22" fmla="*/ 296 w 4114"/>
              <a:gd name="T23" fmla="*/ 158 h 2184"/>
              <a:gd name="T24" fmla="*/ 296 w 4114"/>
              <a:gd name="T25" fmla="*/ 158 h 2184"/>
              <a:gd name="T26" fmla="*/ 279 w 4114"/>
              <a:gd name="T27" fmla="*/ 209 h 2184"/>
              <a:gd name="T28" fmla="*/ 279 w 4114"/>
              <a:gd name="T29" fmla="*/ 209 h 2184"/>
              <a:gd name="T30" fmla="*/ 214 w 4114"/>
              <a:gd name="T31" fmla="*/ 627 h 2184"/>
              <a:gd name="T32" fmla="*/ 214 w 4114"/>
              <a:gd name="T33" fmla="*/ 627 h 2184"/>
              <a:gd name="T34" fmla="*/ 1521 w 4114"/>
              <a:gd name="T35" fmla="*/ 1969 h 2184"/>
              <a:gd name="T36" fmla="*/ 4006 w 4114"/>
              <a:gd name="T37" fmla="*/ 1969 h 2184"/>
              <a:gd name="T38" fmla="*/ 4006 w 4114"/>
              <a:gd name="T39" fmla="*/ 1969 h 2184"/>
              <a:gd name="T40" fmla="*/ 4113 w 4114"/>
              <a:gd name="T41" fmla="*/ 2076 h 2184"/>
              <a:gd name="T42" fmla="*/ 4113 w 4114"/>
              <a:gd name="T43" fmla="*/ 2076 h 2184"/>
              <a:gd name="T44" fmla="*/ 4006 w 4114"/>
              <a:gd name="T45" fmla="*/ 2183 h 2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114" h="2184">
                <a:moveTo>
                  <a:pt x="4006" y="2183"/>
                </a:moveTo>
                <a:lnTo>
                  <a:pt x="1521" y="2183"/>
                </a:lnTo>
                <a:lnTo>
                  <a:pt x="1521" y="2183"/>
                </a:lnTo>
                <a:cubicBezTo>
                  <a:pt x="682" y="2183"/>
                  <a:pt x="0" y="1485"/>
                  <a:pt x="0" y="627"/>
                </a:cubicBezTo>
                <a:lnTo>
                  <a:pt x="0" y="627"/>
                </a:lnTo>
                <a:cubicBezTo>
                  <a:pt x="0" y="462"/>
                  <a:pt x="25" y="300"/>
                  <a:pt x="74" y="144"/>
                </a:cubicBezTo>
                <a:lnTo>
                  <a:pt x="74" y="144"/>
                </a:lnTo>
                <a:cubicBezTo>
                  <a:pt x="81" y="124"/>
                  <a:pt x="88" y="104"/>
                  <a:pt x="95" y="84"/>
                </a:cubicBezTo>
                <a:lnTo>
                  <a:pt x="95" y="84"/>
                </a:lnTo>
                <a:cubicBezTo>
                  <a:pt x="115" y="29"/>
                  <a:pt x="177" y="0"/>
                  <a:pt x="232" y="20"/>
                </a:cubicBezTo>
                <a:lnTo>
                  <a:pt x="232" y="20"/>
                </a:lnTo>
                <a:cubicBezTo>
                  <a:pt x="288" y="41"/>
                  <a:pt x="317" y="102"/>
                  <a:pt x="296" y="158"/>
                </a:cubicBezTo>
                <a:lnTo>
                  <a:pt x="296" y="158"/>
                </a:lnTo>
                <a:cubicBezTo>
                  <a:pt x="290" y="174"/>
                  <a:pt x="285" y="192"/>
                  <a:pt x="279" y="209"/>
                </a:cubicBezTo>
                <a:lnTo>
                  <a:pt x="279" y="209"/>
                </a:lnTo>
                <a:cubicBezTo>
                  <a:pt x="236" y="344"/>
                  <a:pt x="214" y="484"/>
                  <a:pt x="214" y="627"/>
                </a:cubicBezTo>
                <a:lnTo>
                  <a:pt x="214" y="627"/>
                </a:lnTo>
                <a:cubicBezTo>
                  <a:pt x="214" y="1367"/>
                  <a:pt x="800" y="1969"/>
                  <a:pt x="1521" y="1969"/>
                </a:cubicBezTo>
                <a:lnTo>
                  <a:pt x="4006" y="1969"/>
                </a:lnTo>
                <a:lnTo>
                  <a:pt x="4006" y="1969"/>
                </a:lnTo>
                <a:cubicBezTo>
                  <a:pt x="4065" y="1969"/>
                  <a:pt x="4113" y="2017"/>
                  <a:pt x="4113" y="2076"/>
                </a:cubicBezTo>
                <a:lnTo>
                  <a:pt x="4113" y="2076"/>
                </a:lnTo>
                <a:cubicBezTo>
                  <a:pt x="4113" y="2136"/>
                  <a:pt x="4065" y="2183"/>
                  <a:pt x="4006" y="218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 sz="2800">
              <a:solidFill>
                <a:srgbClr val="747993"/>
              </a:solidFill>
              <a:latin typeface="+mj-lt"/>
            </a:endParaRPr>
          </a:p>
        </p:txBody>
      </p:sp>
      <p:sp>
        <p:nvSpPr>
          <p:cNvPr id="14" name="Freeform 348">
            <a:extLst>
              <a:ext uri="{FF2B5EF4-FFF2-40B4-BE49-F238E27FC236}">
                <a16:creationId xmlns:a16="http://schemas.microsoft.com/office/drawing/2014/main" id="{F91DB31F-FF93-BB38-4530-144326853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7590" y="2379829"/>
            <a:ext cx="1005228" cy="606983"/>
          </a:xfrm>
          <a:custGeom>
            <a:avLst/>
            <a:gdLst>
              <a:gd name="T0" fmla="*/ 0 w 1616"/>
              <a:gd name="T1" fmla="*/ 0 h 974"/>
              <a:gd name="T2" fmla="*/ 1615 w 1616"/>
              <a:gd name="T3" fmla="*/ 0 h 974"/>
              <a:gd name="T4" fmla="*/ 1615 w 1616"/>
              <a:gd name="T5" fmla="*/ 973 h 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16" h="974">
                <a:moveTo>
                  <a:pt x="0" y="0"/>
                </a:moveTo>
                <a:lnTo>
                  <a:pt x="1615" y="0"/>
                </a:lnTo>
                <a:lnTo>
                  <a:pt x="1615" y="973"/>
                </a:lnTo>
              </a:path>
            </a:pathLst>
          </a:custGeom>
          <a:noFill/>
          <a:ln w="50800" cap="flat">
            <a:solidFill>
              <a:schemeClr val="accent1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217"/>
            <a:endParaRPr lang="en-US" sz="2800">
              <a:solidFill>
                <a:srgbClr val="747993"/>
              </a:solidFill>
              <a:latin typeface="+mj-lt"/>
            </a:endParaRPr>
          </a:p>
        </p:txBody>
      </p:sp>
      <p:sp>
        <p:nvSpPr>
          <p:cNvPr id="15" name="Freeform 349">
            <a:extLst>
              <a:ext uri="{FF2B5EF4-FFF2-40B4-BE49-F238E27FC236}">
                <a16:creationId xmlns:a16="http://schemas.microsoft.com/office/drawing/2014/main" id="{CBCBFED2-C8F7-6B64-98DB-381546A1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873" y="2226023"/>
            <a:ext cx="1005228" cy="417472"/>
          </a:xfrm>
          <a:custGeom>
            <a:avLst/>
            <a:gdLst>
              <a:gd name="T0" fmla="*/ 1615 w 1616"/>
              <a:gd name="T1" fmla="*/ 0 h 671"/>
              <a:gd name="T2" fmla="*/ 0 w 1616"/>
              <a:gd name="T3" fmla="*/ 0 h 671"/>
              <a:gd name="T4" fmla="*/ 0 w 1616"/>
              <a:gd name="T5" fmla="*/ 67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16" h="671">
                <a:moveTo>
                  <a:pt x="1615" y="0"/>
                </a:moveTo>
                <a:lnTo>
                  <a:pt x="0" y="0"/>
                </a:lnTo>
                <a:lnTo>
                  <a:pt x="0" y="670"/>
                </a:lnTo>
              </a:path>
            </a:pathLst>
          </a:custGeom>
          <a:noFill/>
          <a:ln w="50800" cap="flat">
            <a:solidFill>
              <a:schemeClr val="accent2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217"/>
            <a:endParaRPr lang="en-US" sz="2800">
              <a:solidFill>
                <a:srgbClr val="747993"/>
              </a:solidFill>
              <a:latin typeface="+mj-lt"/>
            </a:endParaRPr>
          </a:p>
        </p:txBody>
      </p:sp>
      <p:sp>
        <p:nvSpPr>
          <p:cNvPr id="16" name="Freeform 350">
            <a:extLst>
              <a:ext uri="{FF2B5EF4-FFF2-40B4-BE49-F238E27FC236}">
                <a16:creationId xmlns:a16="http://schemas.microsoft.com/office/drawing/2014/main" id="{CADCB1CE-FFF8-562F-11D5-D3D8583F0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8490" y="5582275"/>
            <a:ext cx="1005228" cy="417472"/>
          </a:xfrm>
          <a:custGeom>
            <a:avLst/>
            <a:gdLst>
              <a:gd name="T0" fmla="*/ 0 w 1616"/>
              <a:gd name="T1" fmla="*/ 670 h 671"/>
              <a:gd name="T2" fmla="*/ 1615 w 1616"/>
              <a:gd name="T3" fmla="*/ 670 h 671"/>
              <a:gd name="T4" fmla="*/ 1615 w 1616"/>
              <a:gd name="T5" fmla="*/ 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16" h="671">
                <a:moveTo>
                  <a:pt x="0" y="670"/>
                </a:moveTo>
                <a:lnTo>
                  <a:pt x="1615" y="670"/>
                </a:lnTo>
                <a:lnTo>
                  <a:pt x="1615" y="0"/>
                </a:lnTo>
              </a:path>
            </a:pathLst>
          </a:custGeom>
          <a:noFill/>
          <a:ln w="50800" cap="flat">
            <a:solidFill>
              <a:schemeClr val="accent4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217"/>
            <a:endParaRPr lang="en-US" sz="2800">
              <a:solidFill>
                <a:srgbClr val="747993"/>
              </a:solidFill>
              <a:latin typeface="+mj-lt"/>
            </a:endParaRPr>
          </a:p>
        </p:txBody>
      </p:sp>
      <p:sp>
        <p:nvSpPr>
          <p:cNvPr id="17" name="Freeform 351">
            <a:extLst>
              <a:ext uri="{FF2B5EF4-FFF2-40B4-BE49-F238E27FC236}">
                <a16:creationId xmlns:a16="http://schemas.microsoft.com/office/drawing/2014/main" id="{6BDCC080-384C-0F80-1E8C-B05172454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8493" y="5582275"/>
            <a:ext cx="1005228" cy="417472"/>
          </a:xfrm>
          <a:custGeom>
            <a:avLst/>
            <a:gdLst>
              <a:gd name="T0" fmla="*/ 1615 w 1616"/>
              <a:gd name="T1" fmla="*/ 670 h 671"/>
              <a:gd name="T2" fmla="*/ 0 w 1616"/>
              <a:gd name="T3" fmla="*/ 670 h 671"/>
              <a:gd name="T4" fmla="*/ 0 w 1616"/>
              <a:gd name="T5" fmla="*/ 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16" h="671">
                <a:moveTo>
                  <a:pt x="1615" y="670"/>
                </a:moveTo>
                <a:lnTo>
                  <a:pt x="0" y="670"/>
                </a:lnTo>
                <a:lnTo>
                  <a:pt x="0" y="0"/>
                </a:lnTo>
              </a:path>
            </a:pathLst>
          </a:custGeom>
          <a:noFill/>
          <a:ln w="50800" cap="flat">
            <a:solidFill>
              <a:schemeClr val="accent3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217"/>
            <a:endParaRPr lang="en-US" sz="2800">
              <a:solidFill>
                <a:srgbClr val="747993"/>
              </a:solidFill>
              <a:latin typeface="+mj-lt"/>
            </a:endParaRPr>
          </a:p>
        </p:txBody>
      </p:sp>
      <p:sp>
        <p:nvSpPr>
          <p:cNvPr id="19" name="TextBox 5">
            <a:extLst>
              <a:ext uri="{FF2B5EF4-FFF2-40B4-BE49-F238E27FC236}">
                <a16:creationId xmlns:a16="http://schemas.microsoft.com/office/drawing/2014/main" id="{837E53CB-5A79-32E0-A038-D52641CBE16B}"/>
              </a:ext>
            </a:extLst>
          </p:cNvPr>
          <p:cNvSpPr txBox="1"/>
          <p:nvPr/>
        </p:nvSpPr>
        <p:spPr>
          <a:xfrm>
            <a:off x="2003832" y="1389350"/>
            <a:ext cx="2056944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 defTabSz="914217"/>
            <a:r>
              <a:rPr lang="en-US" sz="2400" b="1" spc="-15" dirty="0">
                <a:solidFill>
                  <a:schemeClr val="accent1"/>
                </a:solidFill>
                <a:latin typeface="+mj-lt"/>
                <a:cs typeface="Poppins" pitchFamily="2" charset="77"/>
              </a:rPr>
              <a:t>Group “collab features”</a:t>
            </a: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B31F8DCB-CDE7-BD7F-CD68-BF4D418C88F0}"/>
              </a:ext>
            </a:extLst>
          </p:cNvPr>
          <p:cNvSpPr txBox="1"/>
          <p:nvPr/>
        </p:nvSpPr>
        <p:spPr>
          <a:xfrm>
            <a:off x="1575176" y="2241735"/>
            <a:ext cx="2485602" cy="1018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217">
              <a:lnSpc>
                <a:spcPts val="1800"/>
              </a:lnSpc>
            </a:pPr>
            <a:r>
              <a:rPr lang="en-US" spc="-10" dirty="0">
                <a:latin typeface="+mj-lt"/>
                <a:cs typeface="Poppins" pitchFamily="2" charset="77"/>
              </a:rPr>
              <a:t>Usually SharePoint Online, Teams, OneDrive and other collaboration features </a:t>
            </a: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F33ED602-9158-2EF2-5EDE-94A47F31120A}"/>
              </a:ext>
            </a:extLst>
          </p:cNvPr>
          <p:cNvSpPr txBox="1"/>
          <p:nvPr/>
        </p:nvSpPr>
        <p:spPr>
          <a:xfrm>
            <a:off x="8131224" y="1260925"/>
            <a:ext cx="2056944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914217"/>
            <a:r>
              <a:rPr lang="en-US" sz="2400" b="1" spc="-15" dirty="0">
                <a:solidFill>
                  <a:schemeClr val="accent2"/>
                </a:solidFill>
                <a:latin typeface="+mj-lt"/>
                <a:cs typeface="Poppins" pitchFamily="2" charset="77"/>
              </a:rPr>
              <a:t>Group “EXO features”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405C36D4-C06A-A6F4-68A3-C20B85F2F741}"/>
              </a:ext>
            </a:extLst>
          </p:cNvPr>
          <p:cNvSpPr txBox="1"/>
          <p:nvPr/>
        </p:nvSpPr>
        <p:spPr>
          <a:xfrm>
            <a:off x="8131223" y="2113310"/>
            <a:ext cx="2487600" cy="556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>
              <a:lnSpc>
                <a:spcPts val="1800"/>
              </a:lnSpc>
            </a:pPr>
            <a:r>
              <a:rPr lang="en-US" spc="-10" dirty="0">
                <a:latin typeface="+mj-lt"/>
                <a:cs typeface="Poppins" pitchFamily="2" charset="77"/>
              </a:rPr>
              <a:t>Features like Exchange Online, Bookings.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440EE52C-F4A5-A93D-CC32-37E523DD8260}"/>
              </a:ext>
            </a:extLst>
          </p:cNvPr>
          <p:cNvSpPr txBox="1"/>
          <p:nvPr/>
        </p:nvSpPr>
        <p:spPr>
          <a:xfrm>
            <a:off x="1114376" y="4385682"/>
            <a:ext cx="2056944" cy="120032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 defTabSz="914217"/>
            <a:r>
              <a:rPr lang="en-US" sz="2400" b="1" spc="-15" dirty="0">
                <a:solidFill>
                  <a:schemeClr val="accent4"/>
                </a:solidFill>
                <a:latin typeface="+mj-lt"/>
                <a:cs typeface="Poppins" pitchFamily="2" charset="77"/>
              </a:rPr>
              <a:t>Group “PowerApps Premium”</a:t>
            </a:r>
          </a:p>
        </p:txBody>
      </p:sp>
      <p:sp>
        <p:nvSpPr>
          <p:cNvPr id="24" name="TextBox 10">
            <a:extLst>
              <a:ext uri="{FF2B5EF4-FFF2-40B4-BE49-F238E27FC236}">
                <a16:creationId xmlns:a16="http://schemas.microsoft.com/office/drawing/2014/main" id="{A1BDCD00-87E4-D190-D796-53F344EFBBD1}"/>
              </a:ext>
            </a:extLst>
          </p:cNvPr>
          <p:cNvSpPr txBox="1"/>
          <p:nvPr/>
        </p:nvSpPr>
        <p:spPr>
          <a:xfrm>
            <a:off x="1114376" y="5607399"/>
            <a:ext cx="2056945" cy="556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217">
              <a:lnSpc>
                <a:spcPts val="1800"/>
              </a:lnSpc>
            </a:pPr>
            <a:r>
              <a:rPr lang="en-US" spc="-10" dirty="0">
                <a:latin typeface="+mj-lt"/>
                <a:cs typeface="Poppins" pitchFamily="2" charset="77"/>
              </a:rPr>
              <a:t>An example for optional licenses</a:t>
            </a:r>
          </a:p>
        </p:txBody>
      </p:sp>
      <p:sp>
        <p:nvSpPr>
          <p:cNvPr id="25" name="TextBox 11">
            <a:extLst>
              <a:ext uri="{FF2B5EF4-FFF2-40B4-BE49-F238E27FC236}">
                <a16:creationId xmlns:a16="http://schemas.microsoft.com/office/drawing/2014/main" id="{E570BFFF-B20F-FDC0-CB96-A644DE4A4B5F}"/>
              </a:ext>
            </a:extLst>
          </p:cNvPr>
          <p:cNvSpPr txBox="1"/>
          <p:nvPr/>
        </p:nvSpPr>
        <p:spPr>
          <a:xfrm>
            <a:off x="9020680" y="4755014"/>
            <a:ext cx="2056944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914217"/>
            <a:r>
              <a:rPr lang="en-US" sz="2400" b="1" spc="-15" dirty="0">
                <a:solidFill>
                  <a:schemeClr val="accent3"/>
                </a:solidFill>
                <a:latin typeface="+mj-lt"/>
                <a:cs typeface="Poppins" pitchFamily="2" charset="77"/>
              </a:rPr>
              <a:t>Group “Azure AD Plan 2”</a:t>
            </a:r>
          </a:p>
        </p:txBody>
      </p:sp>
      <p:sp>
        <p:nvSpPr>
          <p:cNvPr id="26" name="TextBox 12">
            <a:extLst>
              <a:ext uri="{FF2B5EF4-FFF2-40B4-BE49-F238E27FC236}">
                <a16:creationId xmlns:a16="http://schemas.microsoft.com/office/drawing/2014/main" id="{4FC33116-3EF1-9950-684D-8C6BAC46D39C}"/>
              </a:ext>
            </a:extLst>
          </p:cNvPr>
          <p:cNvSpPr txBox="1"/>
          <p:nvPr/>
        </p:nvSpPr>
        <p:spPr>
          <a:xfrm>
            <a:off x="9020680" y="5607399"/>
            <a:ext cx="2056945" cy="556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217">
              <a:lnSpc>
                <a:spcPts val="1800"/>
              </a:lnSpc>
            </a:pPr>
            <a:r>
              <a:rPr lang="en-US" spc="-10" dirty="0">
                <a:latin typeface="+mj-lt"/>
                <a:cs typeface="Poppins" pitchFamily="2" charset="77"/>
              </a:rPr>
              <a:t>An example for optional licenses</a:t>
            </a:r>
          </a:p>
        </p:txBody>
      </p:sp>
    </p:spTree>
    <p:extLst>
      <p:ext uri="{BB962C8B-B14F-4D97-AF65-F5344CB8AC3E}">
        <p14:creationId xmlns:p14="http://schemas.microsoft.com/office/powerpoint/2010/main" val="655274780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collabonists">
      <a:dk1>
        <a:srgbClr val="595754"/>
      </a:dk1>
      <a:lt1>
        <a:srgbClr val="F6F0D8"/>
      </a:lt1>
      <a:dk2>
        <a:srgbClr val="2B241C"/>
      </a:dk2>
      <a:lt2>
        <a:srgbClr val="F2E5BA"/>
      </a:lt2>
      <a:accent1>
        <a:srgbClr val="88C597"/>
      </a:accent1>
      <a:accent2>
        <a:srgbClr val="ED7036"/>
      </a:accent2>
      <a:accent3>
        <a:srgbClr val="69C2ED"/>
      </a:accent3>
      <a:accent4>
        <a:srgbClr val="51A565"/>
      </a:accent4>
      <a:accent5>
        <a:srgbClr val="F2946A"/>
      </a:accent5>
      <a:accent6>
        <a:srgbClr val="27A6E5"/>
      </a:accent6>
      <a:hlink>
        <a:srgbClr val="736E67"/>
      </a:hlink>
      <a:folHlink>
        <a:srgbClr val="CCC5BC"/>
      </a:folHlink>
    </a:clrScheme>
    <a:fontScheme name="collabonists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in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B093EEE9F8BC4882654C393411815F" ma:contentTypeVersion="3" ma:contentTypeDescription="Create a new document." ma:contentTypeScope="" ma:versionID="e0f4fc24830a6eab6d627a4fe82df59a">
  <xsd:schema xmlns:xsd="http://www.w3.org/2001/XMLSchema" xmlns:xs="http://www.w3.org/2001/XMLSchema" xmlns:p="http://schemas.microsoft.com/office/2006/metadata/properties" xmlns:ns2="9620a78c-5e38-4412-bc10-d7f052698bfe" targetNamespace="http://schemas.microsoft.com/office/2006/metadata/properties" ma:root="true" ma:fieldsID="e058e930cff8d6773c7c88bd709f2ae3" ns2:_="">
    <xsd:import namespace="9620a78c-5e38-4412-bc10-d7f052698b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20a78c-5e38-4412-bc10-d7f052698b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1E63EF-6762-4F9A-AB67-A13BF921E8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89EA8E-2275-4E67-910A-9F3C1648AF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20a78c-5e38-4412-bc10-d7f052698b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88090A-CFC0-4EAB-9423-D8D4E322935B}">
  <ds:schemaRefs>
    <ds:schemaRef ds:uri="http://schemas.openxmlformats.org/package/2006/metadata/core-properties"/>
    <ds:schemaRef ds:uri="9620a78c-5e38-4412-bc10-d7f052698bfe"/>
    <ds:schemaRef ds:uri="http://purl.org/dc/terms/"/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1306</Words>
  <Application>Microsoft Office PowerPoint</Application>
  <PresentationFormat>Widescreen</PresentationFormat>
  <Paragraphs>270</Paragraphs>
  <Slides>35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Avenir Next LT Pro</vt:lpstr>
      <vt:lpstr>Calibri</vt:lpstr>
      <vt:lpstr>Calibri Light</vt:lpstr>
      <vt:lpstr>Lato Light</vt:lpstr>
      <vt:lpstr>Poppins</vt:lpstr>
      <vt:lpstr>Posterama</vt:lpstr>
      <vt:lpstr>Source Sans Pro</vt:lpstr>
      <vt:lpstr>Benutzerdefiniertes Design</vt:lpstr>
      <vt:lpstr>Main</vt:lpstr>
      <vt:lpstr>PowerPoint Presentation</vt:lpstr>
      <vt:lpstr>PowerPoint Presentation</vt:lpstr>
      <vt:lpstr>PowerPoint Presentation</vt:lpstr>
      <vt:lpstr>Introduction collabonists</vt:lpstr>
      <vt:lpstr>PowerPoint Presentation</vt:lpstr>
      <vt:lpstr>Danny Davis</vt:lpstr>
      <vt:lpstr>Tatjana Davis</vt:lpstr>
      <vt:lpstr>Group-based licensing.  What? </vt:lpstr>
      <vt:lpstr>Group-based licensing</vt:lpstr>
      <vt:lpstr>License Assignment Process</vt:lpstr>
      <vt:lpstr>Monitoring.  Why? </vt:lpstr>
      <vt:lpstr>Why is license monitoring important?</vt:lpstr>
      <vt:lpstr>Monitoring.  How? </vt:lpstr>
      <vt:lpstr>Out-of-the-box features in Azure</vt:lpstr>
      <vt:lpstr>Out-of-the-box features in Azure</vt:lpstr>
      <vt:lpstr>Out-of-the-box features in Microsoft 365</vt:lpstr>
      <vt:lpstr>PowerShell &amp; Power Platform</vt:lpstr>
      <vt:lpstr>How to get your monitoring management-ready? </vt:lpstr>
      <vt:lpstr>Where can you find your data sources?</vt:lpstr>
      <vt:lpstr>Gather Data</vt:lpstr>
      <vt:lpstr>PowerShell – Gather data</vt:lpstr>
      <vt:lpstr>PowerShell</vt:lpstr>
      <vt:lpstr>Transform Data</vt:lpstr>
      <vt:lpstr>Comparison Power Apps / Power BI</vt:lpstr>
      <vt:lpstr>Present Data in Power BI</vt:lpstr>
      <vt:lpstr>Present Data in Power Apps</vt:lpstr>
      <vt:lpstr>Present Data in Power Apps</vt:lpstr>
      <vt:lpstr>You’re ready!</vt:lpstr>
      <vt:lpstr>Demo</vt:lpstr>
      <vt:lpstr>PowerPoint Presentation</vt:lpstr>
      <vt:lpstr>PowerPoint Presentation</vt:lpstr>
      <vt:lpstr>PowerPoint Presentation</vt:lpstr>
      <vt:lpstr>Questions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Tatjana Davis</dc:creator>
  <cp:lastModifiedBy>Danny Davis</cp:lastModifiedBy>
  <cp:revision>2</cp:revision>
  <dcterms:created xsi:type="dcterms:W3CDTF">2022-11-21T06:55:41Z</dcterms:created>
  <dcterms:modified xsi:type="dcterms:W3CDTF">2023-10-24T03:48:01Z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0x010100C8B093EEE9F8BC4882654C393411815F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xd_Signature">
    <vt:bool>false</vt:bool>
  </property>
  <property fmtid="{D5CDD505-2E9C-101B-9397-08002B2CF9AE}" pid="9" name="MediaServiceImageTags">
    <vt:lpwstr/>
  </property>
  <property fmtid="{D5CDD505-2E9C-101B-9397-08002B2CF9AE}" pid="10" name="Order">
    <vt:r8>241500</vt:r8>
  </property>
</Properties>
</file>