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8A8E90-3848-AE45-BA6E-95CBD6564638}" type="doc">
      <dgm:prSet loTypeId="urn:microsoft.com/office/officeart/2005/8/layout/vList5" loCatId="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A6F86D82-57E3-D049-9B9D-EEC0ED68E8F8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sz="1200" dirty="0" smtClean="0"/>
            <a:t>Information Access</a:t>
          </a:r>
          <a:endParaRPr lang="en-US" sz="1200" dirty="0"/>
        </a:p>
      </dgm:t>
    </dgm:pt>
    <dgm:pt modelId="{540B944B-B9E3-914B-B876-2132A15F60B8}" type="parTrans" cxnId="{F402A462-FA58-2B4C-BE7D-5261C52333F9}">
      <dgm:prSet/>
      <dgm:spPr/>
      <dgm:t>
        <a:bodyPr/>
        <a:lstStyle/>
        <a:p>
          <a:endParaRPr lang="en-US"/>
        </a:p>
      </dgm:t>
    </dgm:pt>
    <dgm:pt modelId="{6898511A-03AB-F740-8D38-79C15103C780}" type="sibTrans" cxnId="{F402A462-FA58-2B4C-BE7D-5261C52333F9}">
      <dgm:prSet/>
      <dgm:spPr/>
      <dgm:t>
        <a:bodyPr/>
        <a:lstStyle/>
        <a:p>
          <a:endParaRPr lang="en-US"/>
        </a:p>
      </dgm:t>
    </dgm:pt>
    <dgm:pt modelId="{A793CE56-782B-1A47-8B74-6FC3C5CE08B0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sz="1200" dirty="0" smtClean="0"/>
            <a:t>Easily Accessible</a:t>
          </a:r>
          <a:endParaRPr lang="en-US" sz="1200" dirty="0"/>
        </a:p>
      </dgm:t>
    </dgm:pt>
    <dgm:pt modelId="{BB9F2294-CB85-064F-A938-310180DC5ABA}" type="parTrans" cxnId="{B620263E-6F7C-BD42-981A-05C8541CFE97}">
      <dgm:prSet/>
      <dgm:spPr/>
      <dgm:t>
        <a:bodyPr/>
        <a:lstStyle/>
        <a:p>
          <a:endParaRPr lang="en-US"/>
        </a:p>
      </dgm:t>
    </dgm:pt>
    <dgm:pt modelId="{8E7F99D5-5046-2748-A3E3-2C3F88224FFB}" type="sibTrans" cxnId="{B620263E-6F7C-BD42-981A-05C8541CFE97}">
      <dgm:prSet/>
      <dgm:spPr/>
      <dgm:t>
        <a:bodyPr/>
        <a:lstStyle/>
        <a:p>
          <a:endParaRPr lang="en-US"/>
        </a:p>
      </dgm:t>
    </dgm:pt>
    <dgm:pt modelId="{A4CD2596-DF74-A74E-9841-DF129BFECA3E}">
      <dgm:prSet/>
      <dgm:spPr/>
      <dgm:t>
        <a:bodyPr/>
        <a:lstStyle/>
        <a:p>
          <a:pPr rtl="0"/>
          <a:r>
            <a:rPr lang="en-US" dirty="0" smtClean="0"/>
            <a:t>Easy to navigate and use site</a:t>
          </a:r>
          <a:endParaRPr lang="en-US" dirty="0"/>
        </a:p>
      </dgm:t>
    </dgm:pt>
    <dgm:pt modelId="{DFAF9C52-061A-9647-8EDF-6BDFFEA2F6C9}" type="parTrans" cxnId="{D283A07D-A776-A54D-BC0E-11A55C960AAF}">
      <dgm:prSet/>
      <dgm:spPr/>
      <dgm:t>
        <a:bodyPr/>
        <a:lstStyle/>
        <a:p>
          <a:endParaRPr lang="en-US"/>
        </a:p>
      </dgm:t>
    </dgm:pt>
    <dgm:pt modelId="{A55459C9-EBDD-9D48-B118-1FF162321BF4}" type="sibTrans" cxnId="{D283A07D-A776-A54D-BC0E-11A55C960AAF}">
      <dgm:prSet/>
      <dgm:spPr/>
      <dgm:t>
        <a:bodyPr/>
        <a:lstStyle/>
        <a:p>
          <a:endParaRPr lang="en-US"/>
        </a:p>
      </dgm:t>
    </dgm:pt>
    <dgm:pt modelId="{56C74209-2D52-704D-BC3E-55E49540A5EF}">
      <dgm:prSet/>
      <dgm:spPr/>
      <dgm:t>
        <a:bodyPr/>
        <a:lstStyle/>
        <a:p>
          <a:pPr rtl="0"/>
          <a:r>
            <a:rPr lang="en-US" dirty="0" smtClean="0"/>
            <a:t>Mobile friendly</a:t>
          </a:r>
          <a:endParaRPr lang="en-US" dirty="0"/>
        </a:p>
      </dgm:t>
    </dgm:pt>
    <dgm:pt modelId="{91ED415C-1681-B942-9F0C-6D1EB2C555C4}" type="parTrans" cxnId="{B91005E0-64FC-DB46-B290-7C45B14779BA}">
      <dgm:prSet/>
      <dgm:spPr/>
      <dgm:t>
        <a:bodyPr/>
        <a:lstStyle/>
        <a:p>
          <a:endParaRPr lang="en-US"/>
        </a:p>
      </dgm:t>
    </dgm:pt>
    <dgm:pt modelId="{486073C7-AD67-F146-99D7-D14A04D3A18C}" type="sibTrans" cxnId="{B91005E0-64FC-DB46-B290-7C45B14779BA}">
      <dgm:prSet/>
      <dgm:spPr/>
      <dgm:t>
        <a:bodyPr/>
        <a:lstStyle/>
        <a:p>
          <a:endParaRPr lang="en-US"/>
        </a:p>
      </dgm:t>
    </dgm:pt>
    <dgm:pt modelId="{6A01563E-2D6A-0B42-AD80-E90EACAD176F}">
      <dgm:prSet custT="1"/>
      <dgm:spPr/>
      <dgm:t>
        <a:bodyPr/>
        <a:lstStyle/>
        <a:p>
          <a:pPr rtl="0"/>
          <a:r>
            <a:rPr lang="en-US" sz="900" dirty="0" smtClean="0"/>
            <a:t>Receive organization updates through email or text</a:t>
          </a:r>
          <a:endParaRPr lang="en-US" sz="900" dirty="0"/>
        </a:p>
      </dgm:t>
    </dgm:pt>
    <dgm:pt modelId="{6CC03B01-CECC-3B4B-B94A-C6615455785F}" type="parTrans" cxnId="{112376F3-B304-694C-A56A-51A487F607DB}">
      <dgm:prSet/>
      <dgm:spPr/>
      <dgm:t>
        <a:bodyPr/>
        <a:lstStyle/>
        <a:p>
          <a:endParaRPr lang="en-US"/>
        </a:p>
      </dgm:t>
    </dgm:pt>
    <dgm:pt modelId="{C8ECBD6C-A602-5D4E-ACE8-F83D3038FA7C}" type="sibTrans" cxnId="{112376F3-B304-694C-A56A-51A487F607DB}">
      <dgm:prSet/>
      <dgm:spPr/>
      <dgm:t>
        <a:bodyPr/>
        <a:lstStyle/>
        <a:p>
          <a:endParaRPr lang="en-US"/>
        </a:p>
      </dgm:t>
    </dgm:pt>
    <dgm:pt modelId="{F9535F9B-4B9E-BE47-976F-CFB4CFCDF23A}">
      <dgm:prSet custT="1"/>
      <dgm:spPr/>
      <dgm:t>
        <a:bodyPr/>
        <a:lstStyle/>
        <a:p>
          <a:pPr rtl="0"/>
          <a:r>
            <a:rPr lang="en-US" sz="900" dirty="0" smtClean="0"/>
            <a:t>Send information to yourself though email or text</a:t>
          </a:r>
          <a:endParaRPr lang="en-US" sz="900" dirty="0"/>
        </a:p>
      </dgm:t>
    </dgm:pt>
    <dgm:pt modelId="{516C04C5-045E-F245-8FD2-543DD0406006}" type="parTrans" cxnId="{781BD25F-0784-3F46-9C7A-2A13E11ACD93}">
      <dgm:prSet/>
      <dgm:spPr/>
      <dgm:t>
        <a:bodyPr/>
        <a:lstStyle/>
        <a:p>
          <a:endParaRPr lang="en-US"/>
        </a:p>
      </dgm:t>
    </dgm:pt>
    <dgm:pt modelId="{B5E1DF79-CBD6-9449-864C-8951BF7EB18B}" type="sibTrans" cxnId="{781BD25F-0784-3F46-9C7A-2A13E11ACD93}">
      <dgm:prSet/>
      <dgm:spPr/>
      <dgm:t>
        <a:bodyPr/>
        <a:lstStyle/>
        <a:p>
          <a:endParaRPr lang="en-US"/>
        </a:p>
      </dgm:t>
    </dgm:pt>
    <dgm:pt modelId="{392BC732-2365-734A-BFAE-E1A72F125B3B}">
      <dgm:prSet custT="1"/>
      <dgm:spPr/>
      <dgm:t>
        <a:bodyPr/>
        <a:lstStyle/>
        <a:p>
          <a:pPr rtl="0"/>
          <a:r>
            <a:rPr lang="en-US" sz="1000" dirty="0" smtClean="0"/>
            <a:t>Updated in real-time</a:t>
          </a:r>
          <a:endParaRPr lang="en-US" sz="1000" dirty="0"/>
        </a:p>
      </dgm:t>
    </dgm:pt>
    <dgm:pt modelId="{56008536-45C2-9A4F-9AA2-C9DCC5EE4805}">
      <dgm:prSet custT="1"/>
      <dgm:spPr/>
      <dgm:t>
        <a:bodyPr/>
        <a:lstStyle/>
        <a:p>
          <a:pPr rtl="0"/>
          <a:r>
            <a:rPr lang="en-US" sz="1000" dirty="0" smtClean="0"/>
            <a:t>Know how many beds are available at a shelter</a:t>
          </a:r>
          <a:endParaRPr lang="en-US" sz="1000" dirty="0"/>
        </a:p>
      </dgm:t>
    </dgm:pt>
    <dgm:pt modelId="{CCB5FCEF-1BCF-4146-955C-9C95AEB01492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sz="1200" dirty="0" smtClean="0"/>
            <a:t>Capacity Tracker</a:t>
          </a:r>
          <a:endParaRPr lang="en-US" sz="1200" dirty="0"/>
        </a:p>
      </dgm:t>
    </dgm:pt>
    <dgm:pt modelId="{6ADF2A6E-AFC3-A741-A6DB-C934BBDEECF5}" type="sibTrans" cxnId="{9128B892-91E1-1B47-A265-80C4A75D8232}">
      <dgm:prSet/>
      <dgm:spPr/>
      <dgm:t>
        <a:bodyPr/>
        <a:lstStyle/>
        <a:p>
          <a:endParaRPr lang="en-US"/>
        </a:p>
      </dgm:t>
    </dgm:pt>
    <dgm:pt modelId="{6286DD5E-DF0B-5440-AF73-75B9E8C1B1BF}" type="parTrans" cxnId="{9128B892-91E1-1B47-A265-80C4A75D8232}">
      <dgm:prSet/>
      <dgm:spPr/>
      <dgm:t>
        <a:bodyPr/>
        <a:lstStyle/>
        <a:p>
          <a:endParaRPr lang="en-US"/>
        </a:p>
      </dgm:t>
    </dgm:pt>
    <dgm:pt modelId="{35D4A143-5FB5-7641-B891-442849986591}" type="sibTrans" cxnId="{D1BE4AD1-C594-1342-888C-F23CB2F90562}">
      <dgm:prSet/>
      <dgm:spPr/>
      <dgm:t>
        <a:bodyPr/>
        <a:lstStyle/>
        <a:p>
          <a:endParaRPr lang="en-US"/>
        </a:p>
      </dgm:t>
    </dgm:pt>
    <dgm:pt modelId="{9A320361-4270-C64E-881E-529340F020CE}" type="parTrans" cxnId="{D1BE4AD1-C594-1342-888C-F23CB2F90562}">
      <dgm:prSet/>
      <dgm:spPr/>
      <dgm:t>
        <a:bodyPr/>
        <a:lstStyle/>
        <a:p>
          <a:endParaRPr lang="en-US"/>
        </a:p>
      </dgm:t>
    </dgm:pt>
    <dgm:pt modelId="{98DAA8FA-B2AC-874E-959D-E92BB2D16B0B}" type="sibTrans" cxnId="{F3A53AA9-4AE2-B743-B444-3439E122D2A7}">
      <dgm:prSet/>
      <dgm:spPr/>
      <dgm:t>
        <a:bodyPr/>
        <a:lstStyle/>
        <a:p>
          <a:endParaRPr lang="en-US"/>
        </a:p>
      </dgm:t>
    </dgm:pt>
    <dgm:pt modelId="{AC508EDC-537C-1748-894C-6B363B43BC1D}" type="parTrans" cxnId="{F3A53AA9-4AE2-B743-B444-3439E122D2A7}">
      <dgm:prSet/>
      <dgm:spPr/>
      <dgm:t>
        <a:bodyPr/>
        <a:lstStyle/>
        <a:p>
          <a:endParaRPr lang="en-US"/>
        </a:p>
      </dgm:t>
    </dgm:pt>
    <dgm:pt modelId="{707DB6E6-3ADC-A84B-A6E9-5E8D475FEB84}" type="pres">
      <dgm:prSet presAssocID="{828A8E90-3848-AE45-BA6E-95CBD6564638}" presName="Name0" presStyleCnt="0">
        <dgm:presLayoutVars>
          <dgm:dir/>
          <dgm:animLvl val="lvl"/>
          <dgm:resizeHandles val="exact"/>
        </dgm:presLayoutVars>
      </dgm:prSet>
      <dgm:spPr/>
    </dgm:pt>
    <dgm:pt modelId="{F9C6FAD5-1721-5B41-837A-E14E3192C1F3}" type="pres">
      <dgm:prSet presAssocID="{CCB5FCEF-1BCF-4146-955C-9C95AEB01492}" presName="linNode" presStyleCnt="0"/>
      <dgm:spPr/>
    </dgm:pt>
    <dgm:pt modelId="{42B4612E-15B8-F14B-A7FA-6F8329F35600}" type="pres">
      <dgm:prSet presAssocID="{CCB5FCEF-1BCF-4146-955C-9C95AEB01492}" presName="parentText" presStyleLbl="node1" presStyleIdx="0" presStyleCnt="3" custScaleX="74904" custLinFactNeighborX="-743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B3FD3C-813F-1E4F-9A5D-D12B10FEB3FC}" type="pres">
      <dgm:prSet presAssocID="{CCB5FCEF-1BCF-4146-955C-9C95AEB01492}" presName="descendantText" presStyleLbl="alignAccFollowNode1" presStyleIdx="0" presStyleCnt="3" custLinFactNeighborX="-160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94FD4C-B14F-214B-AB08-261111BDDA4B}" type="pres">
      <dgm:prSet presAssocID="{6ADF2A6E-AFC3-A741-A6DB-C934BBDEECF5}" presName="sp" presStyleCnt="0"/>
      <dgm:spPr/>
    </dgm:pt>
    <dgm:pt modelId="{DBA25BCC-F7B7-454C-8332-0A42EC8FA4DF}" type="pres">
      <dgm:prSet presAssocID="{A793CE56-782B-1A47-8B74-6FC3C5CE08B0}" presName="linNode" presStyleCnt="0"/>
      <dgm:spPr/>
    </dgm:pt>
    <dgm:pt modelId="{11892D93-6218-9445-87C8-F931674FBA88}" type="pres">
      <dgm:prSet presAssocID="{A793CE56-782B-1A47-8B74-6FC3C5CE08B0}" presName="parentText" presStyleLbl="node1" presStyleIdx="1" presStyleCnt="3" custScaleX="74904" custLinFactNeighborX="-159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44EF33-2827-9A45-836F-2319B41065D6}" type="pres">
      <dgm:prSet presAssocID="{A793CE56-782B-1A47-8B74-6FC3C5CE08B0}" presName="descendantText" presStyleLbl="alignAccFollowNode1" presStyleIdx="1" presStyleCnt="3" custLinFactNeighborX="-37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0B3347-20B0-FF4F-8444-F8A1C00A7A5F}" type="pres">
      <dgm:prSet presAssocID="{8E7F99D5-5046-2748-A3E3-2C3F88224FFB}" presName="sp" presStyleCnt="0"/>
      <dgm:spPr/>
    </dgm:pt>
    <dgm:pt modelId="{43D0111A-83E4-1C4F-A76D-B29EE12F8A97}" type="pres">
      <dgm:prSet presAssocID="{A6F86D82-57E3-D049-9B9D-EEC0ED68E8F8}" presName="linNode" presStyleCnt="0"/>
      <dgm:spPr/>
    </dgm:pt>
    <dgm:pt modelId="{195D0636-6B05-4840-A43F-CE913296A63C}" type="pres">
      <dgm:prSet presAssocID="{A6F86D82-57E3-D049-9B9D-EEC0ED68E8F8}" presName="parentText" presStyleLbl="node1" presStyleIdx="2" presStyleCnt="3" custScaleX="74904" custLinFactNeighborX="690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A06648-6911-424B-94F8-4A7A72F74EF6}" type="pres">
      <dgm:prSet presAssocID="{A6F86D82-57E3-D049-9B9D-EEC0ED68E8F8}" presName="descendantText" presStyleLbl="alignAccFollowNode1" presStyleIdx="2" presStyleCnt="3" custLinFactNeighborX="134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BE4AD1-C594-1342-888C-F23CB2F90562}" srcId="{CCB5FCEF-1BCF-4146-955C-9C95AEB01492}" destId="{392BC732-2365-734A-BFAE-E1A72F125B3B}" srcOrd="1" destOrd="0" parTransId="{9A320361-4270-C64E-881E-529340F020CE}" sibTransId="{35D4A143-5FB5-7641-B891-442849986591}"/>
    <dgm:cxn modelId="{2FC0A431-CD33-D243-A769-88132DC3D18D}" type="presOf" srcId="{A4CD2596-DF74-A74E-9841-DF129BFECA3E}" destId="{1144EF33-2827-9A45-836F-2319B41065D6}" srcOrd="0" destOrd="0" presId="urn:microsoft.com/office/officeart/2005/8/layout/vList5"/>
    <dgm:cxn modelId="{543F70DE-C5E8-6C4D-A0E3-D28E749CA8CE}" type="presOf" srcId="{A793CE56-782B-1A47-8B74-6FC3C5CE08B0}" destId="{11892D93-6218-9445-87C8-F931674FBA88}" srcOrd="0" destOrd="0" presId="urn:microsoft.com/office/officeart/2005/8/layout/vList5"/>
    <dgm:cxn modelId="{F3A53AA9-4AE2-B743-B444-3439E122D2A7}" srcId="{CCB5FCEF-1BCF-4146-955C-9C95AEB01492}" destId="{56008536-45C2-9A4F-9AA2-C9DCC5EE4805}" srcOrd="0" destOrd="0" parTransId="{AC508EDC-537C-1748-894C-6B363B43BC1D}" sibTransId="{98DAA8FA-B2AC-874E-959D-E92BB2D16B0B}"/>
    <dgm:cxn modelId="{A9447BF6-4548-F644-BE60-1A434FDCCC11}" type="presOf" srcId="{392BC732-2365-734A-BFAE-E1A72F125B3B}" destId="{2EB3FD3C-813F-1E4F-9A5D-D12B10FEB3FC}" srcOrd="0" destOrd="1" presId="urn:microsoft.com/office/officeart/2005/8/layout/vList5"/>
    <dgm:cxn modelId="{B91005E0-64FC-DB46-B290-7C45B14779BA}" srcId="{A793CE56-782B-1A47-8B74-6FC3C5CE08B0}" destId="{56C74209-2D52-704D-BC3E-55E49540A5EF}" srcOrd="1" destOrd="0" parTransId="{91ED415C-1681-B942-9F0C-6D1EB2C555C4}" sibTransId="{486073C7-AD67-F146-99D7-D14A04D3A18C}"/>
    <dgm:cxn modelId="{9128B892-91E1-1B47-A265-80C4A75D8232}" srcId="{828A8E90-3848-AE45-BA6E-95CBD6564638}" destId="{CCB5FCEF-1BCF-4146-955C-9C95AEB01492}" srcOrd="0" destOrd="0" parTransId="{6286DD5E-DF0B-5440-AF73-75B9E8C1B1BF}" sibTransId="{6ADF2A6E-AFC3-A741-A6DB-C934BBDEECF5}"/>
    <dgm:cxn modelId="{112376F3-B304-694C-A56A-51A487F607DB}" srcId="{A6F86D82-57E3-D049-9B9D-EEC0ED68E8F8}" destId="{6A01563E-2D6A-0B42-AD80-E90EACAD176F}" srcOrd="0" destOrd="0" parTransId="{6CC03B01-CECC-3B4B-B94A-C6615455785F}" sibTransId="{C8ECBD6C-A602-5D4E-ACE8-F83D3038FA7C}"/>
    <dgm:cxn modelId="{B620263E-6F7C-BD42-981A-05C8541CFE97}" srcId="{828A8E90-3848-AE45-BA6E-95CBD6564638}" destId="{A793CE56-782B-1A47-8B74-6FC3C5CE08B0}" srcOrd="1" destOrd="0" parTransId="{BB9F2294-CB85-064F-A938-310180DC5ABA}" sibTransId="{8E7F99D5-5046-2748-A3E3-2C3F88224FFB}"/>
    <dgm:cxn modelId="{47624E12-237C-574B-8F52-1E836828623E}" type="presOf" srcId="{56008536-45C2-9A4F-9AA2-C9DCC5EE4805}" destId="{2EB3FD3C-813F-1E4F-9A5D-D12B10FEB3FC}" srcOrd="0" destOrd="0" presId="urn:microsoft.com/office/officeart/2005/8/layout/vList5"/>
    <dgm:cxn modelId="{5732BA0C-A938-4247-BE23-52D16F6E9FFB}" type="presOf" srcId="{A6F86D82-57E3-D049-9B9D-EEC0ED68E8F8}" destId="{195D0636-6B05-4840-A43F-CE913296A63C}" srcOrd="0" destOrd="0" presId="urn:microsoft.com/office/officeart/2005/8/layout/vList5"/>
    <dgm:cxn modelId="{0F75A356-9690-4E48-BC48-B07EA4CB4974}" type="presOf" srcId="{56C74209-2D52-704D-BC3E-55E49540A5EF}" destId="{1144EF33-2827-9A45-836F-2319B41065D6}" srcOrd="0" destOrd="1" presId="urn:microsoft.com/office/officeart/2005/8/layout/vList5"/>
    <dgm:cxn modelId="{219EBF51-636D-CE4F-8527-0F0B67E9CC1F}" type="presOf" srcId="{CCB5FCEF-1BCF-4146-955C-9C95AEB01492}" destId="{42B4612E-15B8-F14B-A7FA-6F8329F35600}" srcOrd="0" destOrd="0" presId="urn:microsoft.com/office/officeart/2005/8/layout/vList5"/>
    <dgm:cxn modelId="{D65A06CA-A4AB-4147-BAF1-E0D8756470B3}" type="presOf" srcId="{6A01563E-2D6A-0B42-AD80-E90EACAD176F}" destId="{E0A06648-6911-424B-94F8-4A7A72F74EF6}" srcOrd="0" destOrd="0" presId="urn:microsoft.com/office/officeart/2005/8/layout/vList5"/>
    <dgm:cxn modelId="{781BD25F-0784-3F46-9C7A-2A13E11ACD93}" srcId="{A6F86D82-57E3-D049-9B9D-EEC0ED68E8F8}" destId="{F9535F9B-4B9E-BE47-976F-CFB4CFCDF23A}" srcOrd="1" destOrd="0" parTransId="{516C04C5-045E-F245-8FD2-543DD0406006}" sibTransId="{B5E1DF79-CBD6-9449-864C-8951BF7EB18B}"/>
    <dgm:cxn modelId="{E6904BA4-99AE-714B-BF84-8E0EEF882F9A}" type="presOf" srcId="{F9535F9B-4B9E-BE47-976F-CFB4CFCDF23A}" destId="{E0A06648-6911-424B-94F8-4A7A72F74EF6}" srcOrd="0" destOrd="1" presId="urn:microsoft.com/office/officeart/2005/8/layout/vList5"/>
    <dgm:cxn modelId="{D283A07D-A776-A54D-BC0E-11A55C960AAF}" srcId="{A793CE56-782B-1A47-8B74-6FC3C5CE08B0}" destId="{A4CD2596-DF74-A74E-9841-DF129BFECA3E}" srcOrd="0" destOrd="0" parTransId="{DFAF9C52-061A-9647-8EDF-6BDFFEA2F6C9}" sibTransId="{A55459C9-EBDD-9D48-B118-1FF162321BF4}"/>
    <dgm:cxn modelId="{F402A462-FA58-2B4C-BE7D-5261C52333F9}" srcId="{828A8E90-3848-AE45-BA6E-95CBD6564638}" destId="{A6F86D82-57E3-D049-9B9D-EEC0ED68E8F8}" srcOrd="2" destOrd="0" parTransId="{540B944B-B9E3-914B-B876-2132A15F60B8}" sibTransId="{6898511A-03AB-F740-8D38-79C15103C780}"/>
    <dgm:cxn modelId="{7504162F-929E-0F44-BF73-EE9B37116732}" type="presOf" srcId="{828A8E90-3848-AE45-BA6E-95CBD6564638}" destId="{707DB6E6-3ADC-A84B-A6E9-5E8D475FEB84}" srcOrd="0" destOrd="0" presId="urn:microsoft.com/office/officeart/2005/8/layout/vList5"/>
    <dgm:cxn modelId="{9DF08BFF-CED3-704B-AA9B-7236F76E3587}" type="presParOf" srcId="{707DB6E6-3ADC-A84B-A6E9-5E8D475FEB84}" destId="{F9C6FAD5-1721-5B41-837A-E14E3192C1F3}" srcOrd="0" destOrd="0" presId="urn:microsoft.com/office/officeart/2005/8/layout/vList5"/>
    <dgm:cxn modelId="{EC41BD97-C64D-284F-BB1D-53FE4817E06C}" type="presParOf" srcId="{F9C6FAD5-1721-5B41-837A-E14E3192C1F3}" destId="{42B4612E-15B8-F14B-A7FA-6F8329F35600}" srcOrd="0" destOrd="0" presId="urn:microsoft.com/office/officeart/2005/8/layout/vList5"/>
    <dgm:cxn modelId="{1A3AC373-18E8-C945-B42B-421281A81854}" type="presParOf" srcId="{F9C6FAD5-1721-5B41-837A-E14E3192C1F3}" destId="{2EB3FD3C-813F-1E4F-9A5D-D12B10FEB3FC}" srcOrd="1" destOrd="0" presId="urn:microsoft.com/office/officeart/2005/8/layout/vList5"/>
    <dgm:cxn modelId="{B9B64374-F270-2248-8EF3-E80F43C92B69}" type="presParOf" srcId="{707DB6E6-3ADC-A84B-A6E9-5E8D475FEB84}" destId="{8C94FD4C-B14F-214B-AB08-261111BDDA4B}" srcOrd="1" destOrd="0" presId="urn:microsoft.com/office/officeart/2005/8/layout/vList5"/>
    <dgm:cxn modelId="{98CC1EC1-5443-AF44-9F19-2BB17F439913}" type="presParOf" srcId="{707DB6E6-3ADC-A84B-A6E9-5E8D475FEB84}" destId="{DBA25BCC-F7B7-454C-8332-0A42EC8FA4DF}" srcOrd="2" destOrd="0" presId="urn:microsoft.com/office/officeart/2005/8/layout/vList5"/>
    <dgm:cxn modelId="{1E89F66A-E956-0544-8312-73DE75A4BE72}" type="presParOf" srcId="{DBA25BCC-F7B7-454C-8332-0A42EC8FA4DF}" destId="{11892D93-6218-9445-87C8-F931674FBA88}" srcOrd="0" destOrd="0" presId="urn:microsoft.com/office/officeart/2005/8/layout/vList5"/>
    <dgm:cxn modelId="{17A17CBB-89DE-6E45-83A5-17EC093E31EF}" type="presParOf" srcId="{DBA25BCC-F7B7-454C-8332-0A42EC8FA4DF}" destId="{1144EF33-2827-9A45-836F-2319B41065D6}" srcOrd="1" destOrd="0" presId="urn:microsoft.com/office/officeart/2005/8/layout/vList5"/>
    <dgm:cxn modelId="{AB5DEA3C-4A9C-2248-A827-5320BDF42191}" type="presParOf" srcId="{707DB6E6-3ADC-A84B-A6E9-5E8D475FEB84}" destId="{140B3347-20B0-FF4F-8444-F8A1C00A7A5F}" srcOrd="3" destOrd="0" presId="urn:microsoft.com/office/officeart/2005/8/layout/vList5"/>
    <dgm:cxn modelId="{5262389F-F6DD-7A4E-8BF9-D83745A1B5E4}" type="presParOf" srcId="{707DB6E6-3ADC-A84B-A6E9-5E8D475FEB84}" destId="{43D0111A-83E4-1C4F-A76D-B29EE12F8A97}" srcOrd="4" destOrd="0" presId="urn:microsoft.com/office/officeart/2005/8/layout/vList5"/>
    <dgm:cxn modelId="{05A3E961-3AA1-6342-A798-74988E7EE423}" type="presParOf" srcId="{43D0111A-83E4-1C4F-A76D-B29EE12F8A97}" destId="{195D0636-6B05-4840-A43F-CE913296A63C}" srcOrd="0" destOrd="0" presId="urn:microsoft.com/office/officeart/2005/8/layout/vList5"/>
    <dgm:cxn modelId="{4224ADF5-5A07-6D48-90E0-92728CAAA420}" type="presParOf" srcId="{43D0111A-83E4-1C4F-A76D-B29EE12F8A97}" destId="{E0A06648-6911-424B-94F8-4A7A72F74EF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94AC3E-0400-154B-B56E-39E19783CB5F}" type="doc">
      <dgm:prSet loTypeId="urn:microsoft.com/office/officeart/2005/8/layout/vProcess5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340312B-97F4-4E45-B1F3-DF8CD08BBF43}">
      <dgm:prSet phldrT="[Text]" custT="1"/>
      <dgm:spPr>
        <a:solidFill>
          <a:srgbClr val="953735"/>
        </a:solidFill>
      </dgm:spPr>
      <dgm:t>
        <a:bodyPr/>
        <a:lstStyle/>
        <a:p>
          <a:r>
            <a:rPr lang="en-US" sz="1200" dirty="0" smtClean="0"/>
            <a:t>Many organizations helping the homeless lack technological and monetary backing make it difficult to solicit themselves.</a:t>
          </a:r>
          <a:endParaRPr lang="en-US" sz="1200" dirty="0"/>
        </a:p>
      </dgm:t>
    </dgm:pt>
    <dgm:pt modelId="{91A878BD-F4FB-4A41-A18E-F43ADBD24CE7}" type="parTrans" cxnId="{50F3C625-BEFE-D546-A588-DAC18674EE3E}">
      <dgm:prSet/>
      <dgm:spPr/>
      <dgm:t>
        <a:bodyPr/>
        <a:lstStyle/>
        <a:p>
          <a:endParaRPr lang="en-US"/>
        </a:p>
      </dgm:t>
    </dgm:pt>
    <dgm:pt modelId="{A543BC57-E664-5C4E-996C-B499FAE539FC}" type="sibTrans" cxnId="{50F3C625-BEFE-D546-A588-DAC18674EE3E}">
      <dgm:prSet/>
      <dgm:spPr/>
      <dgm:t>
        <a:bodyPr/>
        <a:lstStyle/>
        <a:p>
          <a:endParaRPr lang="en-US"/>
        </a:p>
      </dgm:t>
    </dgm:pt>
    <dgm:pt modelId="{22EA6B3F-C3E2-084F-928B-B50DA760A60D}">
      <dgm:prSet phldrT="[Text]" custT="1"/>
      <dgm:spPr>
        <a:solidFill>
          <a:srgbClr val="953735"/>
        </a:solidFill>
      </dgm:spPr>
      <dgm:t>
        <a:bodyPr/>
        <a:lstStyle/>
        <a:p>
          <a:r>
            <a:rPr lang="en-US" sz="1200" dirty="0" smtClean="0"/>
            <a:t>Information sources are not always available, hard to use, and prone to error. </a:t>
          </a:r>
          <a:endParaRPr lang="en-US" sz="1200" dirty="0"/>
        </a:p>
      </dgm:t>
    </dgm:pt>
    <dgm:pt modelId="{D6BD8C22-43D3-0149-8227-101EA3E7A75F}" type="parTrans" cxnId="{A9281DA5-6CBD-8F49-90CF-252CB6123591}">
      <dgm:prSet/>
      <dgm:spPr/>
      <dgm:t>
        <a:bodyPr/>
        <a:lstStyle/>
        <a:p>
          <a:endParaRPr lang="en-US"/>
        </a:p>
      </dgm:t>
    </dgm:pt>
    <dgm:pt modelId="{63DEEFB9-7C41-254C-98AE-AF274C3B52E7}" type="sibTrans" cxnId="{A9281DA5-6CBD-8F49-90CF-252CB6123591}">
      <dgm:prSet/>
      <dgm:spPr/>
      <dgm:t>
        <a:bodyPr/>
        <a:lstStyle/>
        <a:p>
          <a:endParaRPr lang="en-US"/>
        </a:p>
      </dgm:t>
    </dgm:pt>
    <dgm:pt modelId="{891A8407-38CC-DA40-BA79-820734A0B97B}">
      <dgm:prSet phldrT="[Text]" custT="1"/>
      <dgm:spPr>
        <a:solidFill>
          <a:srgbClr val="953735"/>
        </a:solidFill>
      </dgm:spPr>
      <dgm:t>
        <a:bodyPr/>
        <a:lstStyle/>
        <a:p>
          <a:r>
            <a:rPr lang="en-US" sz="1200" dirty="0" smtClean="0"/>
            <a:t>It is difficult for the homeless to find the proper resources that are available to them.</a:t>
          </a:r>
          <a:endParaRPr lang="en-US" sz="1200" dirty="0"/>
        </a:p>
      </dgm:t>
    </dgm:pt>
    <dgm:pt modelId="{FD8AB54F-EEFB-8E48-A9BC-24F9C7CD24CB}" type="parTrans" cxnId="{E732ACA4-40DE-AB4F-B40A-02E242B493C2}">
      <dgm:prSet/>
      <dgm:spPr/>
      <dgm:t>
        <a:bodyPr/>
        <a:lstStyle/>
        <a:p>
          <a:endParaRPr lang="en-US"/>
        </a:p>
      </dgm:t>
    </dgm:pt>
    <dgm:pt modelId="{C7277B36-369A-C247-BFEF-33A2DEA7A665}" type="sibTrans" cxnId="{E732ACA4-40DE-AB4F-B40A-02E242B493C2}">
      <dgm:prSet/>
      <dgm:spPr/>
      <dgm:t>
        <a:bodyPr/>
        <a:lstStyle/>
        <a:p>
          <a:endParaRPr lang="en-US"/>
        </a:p>
      </dgm:t>
    </dgm:pt>
    <dgm:pt modelId="{7E0BD851-6FDA-9B42-8925-E3AD9E287D2B}" type="pres">
      <dgm:prSet presAssocID="{8F94AC3E-0400-154B-B56E-39E19783CB5F}" presName="outerComposite" presStyleCnt="0">
        <dgm:presLayoutVars>
          <dgm:chMax val="5"/>
          <dgm:dir/>
          <dgm:resizeHandles val="exact"/>
        </dgm:presLayoutVars>
      </dgm:prSet>
      <dgm:spPr/>
    </dgm:pt>
    <dgm:pt modelId="{271C8763-0E74-D14E-ABF5-5BF6AB69F9FF}" type="pres">
      <dgm:prSet presAssocID="{8F94AC3E-0400-154B-B56E-39E19783CB5F}" presName="dummyMaxCanvas" presStyleCnt="0">
        <dgm:presLayoutVars/>
      </dgm:prSet>
      <dgm:spPr/>
    </dgm:pt>
    <dgm:pt modelId="{C80CE505-2855-D045-9FA2-85E3290366D9}" type="pres">
      <dgm:prSet presAssocID="{8F94AC3E-0400-154B-B56E-39E19783CB5F}" presName="ThreeNodes_1" presStyleLbl="node1" presStyleIdx="0" presStyleCnt="3" custScaleX="81600" custScaleY="932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CDDF6C-8FFA-D94F-BAC8-EFA54B9C700B}" type="pres">
      <dgm:prSet presAssocID="{8F94AC3E-0400-154B-B56E-39E19783CB5F}" presName="ThreeNodes_2" presStyleLbl="node1" presStyleIdx="1" presStyleCnt="3" custScaleX="74645" custScaleY="78748" custLinFactNeighborX="-241" custLinFactNeighborY="-277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6A561A-1782-2F4C-9010-B863B3F80828}" type="pres">
      <dgm:prSet presAssocID="{8F94AC3E-0400-154B-B56E-39E19783CB5F}" presName="ThreeNodes_3" presStyleLbl="node1" presStyleIdx="2" presStyleCnt="3" custScaleX="73507" custScaleY="80536" custLinFactNeighborX="-578" custLinFactNeighborY="-620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D5C230-71E6-A740-A995-7CA0FA9BCBCA}" type="pres">
      <dgm:prSet presAssocID="{8F94AC3E-0400-154B-B56E-39E19783CB5F}" presName="ThreeConn_1-2" presStyleLbl="fgAccFollowNode1" presStyleIdx="0" presStyleCnt="2" custLinFactNeighborX="-60288" custLinFactNeighborY="-7536">
        <dgm:presLayoutVars>
          <dgm:bulletEnabled val="1"/>
        </dgm:presLayoutVars>
      </dgm:prSet>
      <dgm:spPr/>
    </dgm:pt>
    <dgm:pt modelId="{2FF630AE-7831-5E4D-BAF8-7EF7C347E224}" type="pres">
      <dgm:prSet presAssocID="{8F94AC3E-0400-154B-B56E-39E19783CB5F}" presName="ThreeConn_2-3" presStyleLbl="fgAccFollowNode1" presStyleIdx="1" presStyleCnt="2" custLinFactNeighborX="-72848" custLinFactNeighborY="-57776">
        <dgm:presLayoutVars>
          <dgm:bulletEnabled val="1"/>
        </dgm:presLayoutVars>
      </dgm:prSet>
      <dgm:spPr/>
    </dgm:pt>
    <dgm:pt modelId="{9908919A-5640-2942-B400-4A40AE02D772}" type="pres">
      <dgm:prSet presAssocID="{8F94AC3E-0400-154B-B56E-39E19783CB5F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71F06-C9CB-614E-AB2E-A4C6ED9735B0}" type="pres">
      <dgm:prSet presAssocID="{8F94AC3E-0400-154B-B56E-39E19783CB5F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244FFC-1C11-5149-A2DA-05C8BC50A62A}" type="pres">
      <dgm:prSet presAssocID="{8F94AC3E-0400-154B-B56E-39E19783CB5F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5E521A-94DE-3747-AD08-9C2867522C99}" type="presOf" srcId="{22EA6B3F-C3E2-084F-928B-B50DA760A60D}" destId="{E5E71F06-C9CB-614E-AB2E-A4C6ED9735B0}" srcOrd="1" destOrd="0" presId="urn:microsoft.com/office/officeart/2005/8/layout/vProcess5"/>
    <dgm:cxn modelId="{F451C861-9F1A-7B43-83A3-B09FA5CB32BE}" type="presOf" srcId="{2340312B-97F4-4E45-B1F3-DF8CD08BBF43}" destId="{9908919A-5640-2942-B400-4A40AE02D772}" srcOrd="1" destOrd="0" presId="urn:microsoft.com/office/officeart/2005/8/layout/vProcess5"/>
    <dgm:cxn modelId="{B4ECEB9C-8171-4C40-BAC8-A84E2596354B}" type="presOf" srcId="{63DEEFB9-7C41-254C-98AE-AF274C3B52E7}" destId="{2FF630AE-7831-5E4D-BAF8-7EF7C347E224}" srcOrd="0" destOrd="0" presId="urn:microsoft.com/office/officeart/2005/8/layout/vProcess5"/>
    <dgm:cxn modelId="{F3663942-E105-9C4D-90EB-82195D1C8A39}" type="presOf" srcId="{891A8407-38CC-DA40-BA79-820734A0B97B}" destId="{7D244FFC-1C11-5149-A2DA-05C8BC50A62A}" srcOrd="1" destOrd="0" presId="urn:microsoft.com/office/officeart/2005/8/layout/vProcess5"/>
    <dgm:cxn modelId="{50F3C625-BEFE-D546-A588-DAC18674EE3E}" srcId="{8F94AC3E-0400-154B-B56E-39E19783CB5F}" destId="{2340312B-97F4-4E45-B1F3-DF8CD08BBF43}" srcOrd="0" destOrd="0" parTransId="{91A878BD-F4FB-4A41-A18E-F43ADBD24CE7}" sibTransId="{A543BC57-E664-5C4E-996C-B499FAE539FC}"/>
    <dgm:cxn modelId="{E9813994-4ED5-E249-92E6-782E5BC2C205}" type="presOf" srcId="{22EA6B3F-C3E2-084F-928B-B50DA760A60D}" destId="{7DCDDF6C-8FFA-D94F-BAC8-EFA54B9C700B}" srcOrd="0" destOrd="0" presId="urn:microsoft.com/office/officeart/2005/8/layout/vProcess5"/>
    <dgm:cxn modelId="{E732ACA4-40DE-AB4F-B40A-02E242B493C2}" srcId="{8F94AC3E-0400-154B-B56E-39E19783CB5F}" destId="{891A8407-38CC-DA40-BA79-820734A0B97B}" srcOrd="2" destOrd="0" parTransId="{FD8AB54F-EEFB-8E48-A9BC-24F9C7CD24CB}" sibTransId="{C7277B36-369A-C247-BFEF-33A2DEA7A665}"/>
    <dgm:cxn modelId="{08A03F82-613D-E044-9A99-AB1361D2F03C}" type="presOf" srcId="{8F94AC3E-0400-154B-B56E-39E19783CB5F}" destId="{7E0BD851-6FDA-9B42-8925-E3AD9E287D2B}" srcOrd="0" destOrd="0" presId="urn:microsoft.com/office/officeart/2005/8/layout/vProcess5"/>
    <dgm:cxn modelId="{2BE02612-78CB-794A-8CA6-8E95AF7A9997}" type="presOf" srcId="{891A8407-38CC-DA40-BA79-820734A0B97B}" destId="{C56A561A-1782-2F4C-9010-B863B3F80828}" srcOrd="0" destOrd="0" presId="urn:microsoft.com/office/officeart/2005/8/layout/vProcess5"/>
    <dgm:cxn modelId="{3279B8B7-B1F9-8941-B813-A28B80CE6AF9}" type="presOf" srcId="{2340312B-97F4-4E45-B1F3-DF8CD08BBF43}" destId="{C80CE505-2855-D045-9FA2-85E3290366D9}" srcOrd="0" destOrd="0" presId="urn:microsoft.com/office/officeart/2005/8/layout/vProcess5"/>
    <dgm:cxn modelId="{A9281DA5-6CBD-8F49-90CF-252CB6123591}" srcId="{8F94AC3E-0400-154B-B56E-39E19783CB5F}" destId="{22EA6B3F-C3E2-084F-928B-B50DA760A60D}" srcOrd="1" destOrd="0" parTransId="{D6BD8C22-43D3-0149-8227-101EA3E7A75F}" sibTransId="{63DEEFB9-7C41-254C-98AE-AF274C3B52E7}"/>
    <dgm:cxn modelId="{534C2A05-21AF-1140-BD5B-D789DB2157A9}" type="presOf" srcId="{A543BC57-E664-5C4E-996C-B499FAE539FC}" destId="{23D5C230-71E6-A740-A995-7CA0FA9BCBCA}" srcOrd="0" destOrd="0" presId="urn:microsoft.com/office/officeart/2005/8/layout/vProcess5"/>
    <dgm:cxn modelId="{87B2512B-C135-1B4F-B6FF-978136CE8993}" type="presParOf" srcId="{7E0BD851-6FDA-9B42-8925-E3AD9E287D2B}" destId="{271C8763-0E74-D14E-ABF5-5BF6AB69F9FF}" srcOrd="0" destOrd="0" presId="urn:microsoft.com/office/officeart/2005/8/layout/vProcess5"/>
    <dgm:cxn modelId="{5576953D-C7CE-3445-8BC4-FB35EEA667ED}" type="presParOf" srcId="{7E0BD851-6FDA-9B42-8925-E3AD9E287D2B}" destId="{C80CE505-2855-D045-9FA2-85E3290366D9}" srcOrd="1" destOrd="0" presId="urn:microsoft.com/office/officeart/2005/8/layout/vProcess5"/>
    <dgm:cxn modelId="{21537F14-D509-8A40-B5E1-11A4ECB712AC}" type="presParOf" srcId="{7E0BD851-6FDA-9B42-8925-E3AD9E287D2B}" destId="{7DCDDF6C-8FFA-D94F-BAC8-EFA54B9C700B}" srcOrd="2" destOrd="0" presId="urn:microsoft.com/office/officeart/2005/8/layout/vProcess5"/>
    <dgm:cxn modelId="{14637727-130D-7648-BDC2-D719AEFB8DBF}" type="presParOf" srcId="{7E0BD851-6FDA-9B42-8925-E3AD9E287D2B}" destId="{C56A561A-1782-2F4C-9010-B863B3F80828}" srcOrd="3" destOrd="0" presId="urn:microsoft.com/office/officeart/2005/8/layout/vProcess5"/>
    <dgm:cxn modelId="{6734541E-7234-4048-9A13-1BCE6590B7FF}" type="presParOf" srcId="{7E0BD851-6FDA-9B42-8925-E3AD9E287D2B}" destId="{23D5C230-71E6-A740-A995-7CA0FA9BCBCA}" srcOrd="4" destOrd="0" presId="urn:microsoft.com/office/officeart/2005/8/layout/vProcess5"/>
    <dgm:cxn modelId="{EA03C2F2-B2EE-444B-8D02-C0F607E3591D}" type="presParOf" srcId="{7E0BD851-6FDA-9B42-8925-E3AD9E287D2B}" destId="{2FF630AE-7831-5E4D-BAF8-7EF7C347E224}" srcOrd="5" destOrd="0" presId="urn:microsoft.com/office/officeart/2005/8/layout/vProcess5"/>
    <dgm:cxn modelId="{1F5A7D43-1319-4941-BE59-EFBAB0E4382A}" type="presParOf" srcId="{7E0BD851-6FDA-9B42-8925-E3AD9E287D2B}" destId="{9908919A-5640-2942-B400-4A40AE02D772}" srcOrd="6" destOrd="0" presId="urn:microsoft.com/office/officeart/2005/8/layout/vProcess5"/>
    <dgm:cxn modelId="{9DE7C1BB-C2D3-D64A-BE6D-28AD4026837A}" type="presParOf" srcId="{7E0BD851-6FDA-9B42-8925-E3AD9E287D2B}" destId="{E5E71F06-C9CB-614E-AB2E-A4C6ED9735B0}" srcOrd="7" destOrd="0" presId="urn:microsoft.com/office/officeart/2005/8/layout/vProcess5"/>
    <dgm:cxn modelId="{8146C779-4986-E84A-B317-01AF86ED25F1}" type="presParOf" srcId="{7E0BD851-6FDA-9B42-8925-E3AD9E287D2B}" destId="{7D244FFC-1C11-5149-A2DA-05C8BC50A62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B26126-382D-ED42-BD3C-C96D75E8C73B}" type="doc">
      <dgm:prSet loTypeId="urn:microsoft.com/office/officeart/2005/8/layout/hierarchy4" loCatId="" qsTypeId="urn:microsoft.com/office/officeart/2005/8/quickstyle/simple2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0769BAD3-B08A-D14A-BF9E-CA6A81B439C4}">
      <dgm:prSet custT="1"/>
      <dgm:spPr/>
      <dgm:t>
        <a:bodyPr/>
        <a:lstStyle/>
        <a:p>
          <a:r>
            <a:rPr lang="en-US" sz="1600" dirty="0" smtClean="0"/>
            <a:t>Homeless Individual</a:t>
          </a:r>
          <a:endParaRPr lang="en-US" sz="1600" dirty="0"/>
        </a:p>
      </dgm:t>
    </dgm:pt>
    <dgm:pt modelId="{B194A1A0-F543-864C-9840-0AA188AAE5E2}" type="parTrans" cxnId="{C187AAAC-745D-2D47-AD41-71F6880D99B6}">
      <dgm:prSet/>
      <dgm:spPr/>
      <dgm:t>
        <a:bodyPr/>
        <a:lstStyle/>
        <a:p>
          <a:endParaRPr lang="en-US"/>
        </a:p>
      </dgm:t>
    </dgm:pt>
    <dgm:pt modelId="{28D25337-03D4-3845-AEB1-C21ECD27D99D}" type="sibTrans" cxnId="{C187AAAC-745D-2D47-AD41-71F6880D99B6}">
      <dgm:prSet/>
      <dgm:spPr/>
      <dgm:t>
        <a:bodyPr/>
        <a:lstStyle/>
        <a:p>
          <a:endParaRPr lang="en-US"/>
        </a:p>
      </dgm:t>
    </dgm:pt>
    <dgm:pt modelId="{2692CE4B-1209-FA43-8CBB-CC781815B816}">
      <dgm:prSet custT="1"/>
      <dgm:spPr/>
      <dgm:t>
        <a:bodyPr/>
        <a:lstStyle/>
        <a:p>
          <a:r>
            <a:rPr lang="en-US" sz="1600" dirty="0" smtClean="0"/>
            <a:t>Homeless Organization</a:t>
          </a:r>
          <a:endParaRPr lang="en-US" sz="1600" dirty="0"/>
        </a:p>
      </dgm:t>
    </dgm:pt>
    <dgm:pt modelId="{6F8DCD74-FF97-CF46-945E-464B6BDA0B62}" type="parTrans" cxnId="{855429F3-58CF-AE43-AF47-75E67632E453}">
      <dgm:prSet/>
      <dgm:spPr/>
      <dgm:t>
        <a:bodyPr/>
        <a:lstStyle/>
        <a:p>
          <a:endParaRPr lang="en-US"/>
        </a:p>
      </dgm:t>
    </dgm:pt>
    <dgm:pt modelId="{678266C3-9F3E-2E49-9EBE-12146998A942}" type="sibTrans" cxnId="{855429F3-58CF-AE43-AF47-75E67632E453}">
      <dgm:prSet/>
      <dgm:spPr/>
      <dgm:t>
        <a:bodyPr/>
        <a:lstStyle/>
        <a:p>
          <a:endParaRPr lang="en-US"/>
        </a:p>
      </dgm:t>
    </dgm:pt>
    <dgm:pt modelId="{5834317F-2BDC-C34C-AE6B-A50656861F5C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100" dirty="0" smtClean="0"/>
            <a:t>Varying levels of literacy</a:t>
          </a:r>
          <a:endParaRPr lang="en-US" sz="1100" dirty="0"/>
        </a:p>
      </dgm:t>
    </dgm:pt>
    <dgm:pt modelId="{108A70EB-062F-FB44-89FB-85049CD84545}" type="parTrans" cxnId="{9B719588-D3C7-694B-BD58-EDF472A0CE85}">
      <dgm:prSet/>
      <dgm:spPr/>
      <dgm:t>
        <a:bodyPr/>
        <a:lstStyle/>
        <a:p>
          <a:endParaRPr lang="en-US"/>
        </a:p>
      </dgm:t>
    </dgm:pt>
    <dgm:pt modelId="{C3DE51D7-871B-AF4F-8C68-D1A7EFE8E78F}" type="sibTrans" cxnId="{9B719588-D3C7-694B-BD58-EDF472A0CE85}">
      <dgm:prSet/>
      <dgm:spPr/>
      <dgm:t>
        <a:bodyPr/>
        <a:lstStyle/>
        <a:p>
          <a:endParaRPr lang="en-US"/>
        </a:p>
      </dgm:t>
    </dgm:pt>
    <dgm:pt modelId="{551A1380-F12D-7D4A-88AD-151D3C32B4D0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100" dirty="0" smtClean="0"/>
            <a:t>Limited experience with technology</a:t>
          </a:r>
          <a:endParaRPr lang="en-US" sz="1100" dirty="0"/>
        </a:p>
      </dgm:t>
    </dgm:pt>
    <dgm:pt modelId="{E1670247-3FC8-D142-9CAC-D2A606459CFB}" type="parTrans" cxnId="{6AD1A959-B9CB-AF4E-844A-51ED3C9FC054}">
      <dgm:prSet/>
      <dgm:spPr/>
      <dgm:t>
        <a:bodyPr/>
        <a:lstStyle/>
        <a:p>
          <a:endParaRPr lang="en-US"/>
        </a:p>
      </dgm:t>
    </dgm:pt>
    <dgm:pt modelId="{0D007DC4-F898-6241-A9D7-80313F6FEF7A}" type="sibTrans" cxnId="{6AD1A959-B9CB-AF4E-844A-51ED3C9FC054}">
      <dgm:prSet/>
      <dgm:spPr/>
      <dgm:t>
        <a:bodyPr/>
        <a:lstStyle/>
        <a:p>
          <a:endParaRPr lang="en-US"/>
        </a:p>
      </dgm:t>
    </dgm:pt>
    <dgm:pt modelId="{8A1000DE-A10A-804B-8902-4609BAE17D63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050" dirty="0" smtClean="0"/>
            <a:t>Many have cellphones, some have smartphones</a:t>
          </a:r>
          <a:endParaRPr lang="en-US" sz="1050" dirty="0"/>
        </a:p>
      </dgm:t>
    </dgm:pt>
    <dgm:pt modelId="{4BF0DF34-A743-5541-AF53-3C4E3B0A63AB}" type="parTrans" cxnId="{52D5288E-3446-F64F-923E-FB09BFD7BB55}">
      <dgm:prSet/>
      <dgm:spPr/>
      <dgm:t>
        <a:bodyPr/>
        <a:lstStyle/>
        <a:p>
          <a:endParaRPr lang="en-US"/>
        </a:p>
      </dgm:t>
    </dgm:pt>
    <dgm:pt modelId="{B8B338D4-C100-0F45-A510-AF733BFBFE13}" type="sibTrans" cxnId="{52D5288E-3446-F64F-923E-FB09BFD7BB55}">
      <dgm:prSet/>
      <dgm:spPr/>
      <dgm:t>
        <a:bodyPr/>
        <a:lstStyle/>
        <a:p>
          <a:endParaRPr lang="en-US"/>
        </a:p>
      </dgm:t>
    </dgm:pt>
    <dgm:pt modelId="{827EC49E-22DF-8B4F-A710-973799183191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100" dirty="0" smtClean="0"/>
            <a:t>Provide info ad hoc</a:t>
          </a:r>
          <a:endParaRPr lang="en-US" sz="1100" dirty="0"/>
        </a:p>
      </dgm:t>
    </dgm:pt>
    <dgm:pt modelId="{2A4442DD-0213-574A-AA4A-CC7BC028DDA9}" type="parTrans" cxnId="{C42AB61E-A277-3641-B170-8BDD02B835D9}">
      <dgm:prSet/>
      <dgm:spPr/>
      <dgm:t>
        <a:bodyPr/>
        <a:lstStyle/>
        <a:p>
          <a:endParaRPr lang="en-US"/>
        </a:p>
      </dgm:t>
    </dgm:pt>
    <dgm:pt modelId="{CD5033E4-899C-324E-9463-D82171CF856C}" type="sibTrans" cxnId="{C42AB61E-A277-3641-B170-8BDD02B835D9}">
      <dgm:prSet/>
      <dgm:spPr/>
      <dgm:t>
        <a:bodyPr/>
        <a:lstStyle/>
        <a:p>
          <a:endParaRPr lang="en-US"/>
        </a:p>
      </dgm:t>
    </dgm:pt>
    <dgm:pt modelId="{C041AAFC-3065-9644-8EF3-80BE13CE2B10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100" dirty="0" smtClean="0"/>
            <a:t>Update Info</a:t>
          </a:r>
          <a:endParaRPr lang="en-US" sz="1100" dirty="0"/>
        </a:p>
      </dgm:t>
    </dgm:pt>
    <dgm:pt modelId="{2A20B75C-63A7-E644-9BF5-BFB821FF7D52}" type="parTrans" cxnId="{2E3E657E-48AD-A348-B344-381487062A09}">
      <dgm:prSet/>
      <dgm:spPr/>
      <dgm:t>
        <a:bodyPr/>
        <a:lstStyle/>
        <a:p>
          <a:endParaRPr lang="en-US"/>
        </a:p>
      </dgm:t>
    </dgm:pt>
    <dgm:pt modelId="{ACACA982-A7D3-0F49-881B-7CD813DF7B80}" type="sibTrans" cxnId="{2E3E657E-48AD-A348-B344-381487062A09}">
      <dgm:prSet/>
      <dgm:spPr/>
      <dgm:t>
        <a:bodyPr/>
        <a:lstStyle/>
        <a:p>
          <a:endParaRPr lang="en-US"/>
        </a:p>
      </dgm:t>
    </dgm:pt>
    <dgm:pt modelId="{FA8347EB-31DF-1C44-8FE9-80B05D3C58E7}" type="pres">
      <dgm:prSet presAssocID="{9BB26126-382D-ED42-BD3C-C96D75E8C73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A2650C-0974-6D44-BAA2-0D5EE804441F}" type="pres">
      <dgm:prSet presAssocID="{0769BAD3-B08A-D14A-BF9E-CA6A81B439C4}" presName="vertOne" presStyleCnt="0"/>
      <dgm:spPr/>
    </dgm:pt>
    <dgm:pt modelId="{00767545-68F5-D24E-922A-5ED26B33E00A}" type="pres">
      <dgm:prSet presAssocID="{0769BAD3-B08A-D14A-BF9E-CA6A81B439C4}" presName="txOne" presStyleLbl="node0" presStyleIdx="0" presStyleCnt="2" custLinFactNeighborY="126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EA07DA-7E86-6743-8795-FB0A712B63F5}" type="pres">
      <dgm:prSet presAssocID="{0769BAD3-B08A-D14A-BF9E-CA6A81B439C4}" presName="parTransOne" presStyleCnt="0"/>
      <dgm:spPr/>
    </dgm:pt>
    <dgm:pt modelId="{AD477552-0B3D-504B-8B8E-0C4E240FAAE1}" type="pres">
      <dgm:prSet presAssocID="{0769BAD3-B08A-D14A-BF9E-CA6A81B439C4}" presName="horzOne" presStyleCnt="0"/>
      <dgm:spPr/>
    </dgm:pt>
    <dgm:pt modelId="{CB182D2A-E243-2048-998D-387E8C8CFA09}" type="pres">
      <dgm:prSet presAssocID="{5834317F-2BDC-C34C-AE6B-A50656861F5C}" presName="vertTwo" presStyleCnt="0"/>
      <dgm:spPr/>
    </dgm:pt>
    <dgm:pt modelId="{0635B2DC-FEE2-E345-A1FE-D67F62E74AFF}" type="pres">
      <dgm:prSet presAssocID="{5834317F-2BDC-C34C-AE6B-A50656861F5C}" presName="txTwo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B89E2B-4D9A-B644-A70C-FFFF9C157942}" type="pres">
      <dgm:prSet presAssocID="{5834317F-2BDC-C34C-AE6B-A50656861F5C}" presName="horzTwo" presStyleCnt="0"/>
      <dgm:spPr/>
    </dgm:pt>
    <dgm:pt modelId="{9B865846-CA7C-B043-AC63-85F3462D9208}" type="pres">
      <dgm:prSet presAssocID="{C3DE51D7-871B-AF4F-8C68-D1A7EFE8E78F}" presName="sibSpaceTwo" presStyleCnt="0"/>
      <dgm:spPr/>
    </dgm:pt>
    <dgm:pt modelId="{F9AEAC4A-C694-2245-899E-C7CDEA67DBA3}" type="pres">
      <dgm:prSet presAssocID="{551A1380-F12D-7D4A-88AD-151D3C32B4D0}" presName="vertTwo" presStyleCnt="0"/>
      <dgm:spPr/>
    </dgm:pt>
    <dgm:pt modelId="{C97CD9CA-6B4A-354F-8A38-38BFE731809A}" type="pres">
      <dgm:prSet presAssocID="{551A1380-F12D-7D4A-88AD-151D3C32B4D0}" presName="txTwo" presStyleLbl="node2" presStyleIdx="1" presStyleCnt="5">
        <dgm:presLayoutVars>
          <dgm:chPref val="3"/>
        </dgm:presLayoutVars>
      </dgm:prSet>
      <dgm:spPr/>
    </dgm:pt>
    <dgm:pt modelId="{125AC168-E197-324A-BCC4-62EEADCB4147}" type="pres">
      <dgm:prSet presAssocID="{551A1380-F12D-7D4A-88AD-151D3C32B4D0}" presName="horzTwo" presStyleCnt="0"/>
      <dgm:spPr/>
    </dgm:pt>
    <dgm:pt modelId="{62B2D5DA-E04A-9F40-A402-D02BCB2C87E6}" type="pres">
      <dgm:prSet presAssocID="{0D007DC4-F898-6241-A9D7-80313F6FEF7A}" presName="sibSpaceTwo" presStyleCnt="0"/>
      <dgm:spPr/>
    </dgm:pt>
    <dgm:pt modelId="{4401C733-C6AD-4645-814A-DAAD0DA83B83}" type="pres">
      <dgm:prSet presAssocID="{8A1000DE-A10A-804B-8902-4609BAE17D63}" presName="vertTwo" presStyleCnt="0"/>
      <dgm:spPr/>
    </dgm:pt>
    <dgm:pt modelId="{189DBD30-D4FB-F041-9150-64FA378144AD}" type="pres">
      <dgm:prSet presAssocID="{8A1000DE-A10A-804B-8902-4609BAE17D63}" presName="txTwo" presStyleLbl="node2" presStyleIdx="2" presStyleCnt="5">
        <dgm:presLayoutVars>
          <dgm:chPref val="3"/>
        </dgm:presLayoutVars>
      </dgm:prSet>
      <dgm:spPr/>
    </dgm:pt>
    <dgm:pt modelId="{15303870-CDD7-5F49-9284-2EC1E7C91019}" type="pres">
      <dgm:prSet presAssocID="{8A1000DE-A10A-804B-8902-4609BAE17D63}" presName="horzTwo" presStyleCnt="0"/>
      <dgm:spPr/>
    </dgm:pt>
    <dgm:pt modelId="{DBB50BC0-5B03-FF43-B5F4-DF4D5E2A7BB4}" type="pres">
      <dgm:prSet presAssocID="{28D25337-03D4-3845-AEB1-C21ECD27D99D}" presName="sibSpaceOne" presStyleCnt="0"/>
      <dgm:spPr/>
    </dgm:pt>
    <dgm:pt modelId="{C8E6863C-81EA-8C4F-97CE-EE951ED9EFA8}" type="pres">
      <dgm:prSet presAssocID="{2692CE4B-1209-FA43-8CBB-CC781815B816}" presName="vertOne" presStyleCnt="0"/>
      <dgm:spPr/>
    </dgm:pt>
    <dgm:pt modelId="{31646FAF-2EB8-E648-BFAF-64DD8FEF4DEF}" type="pres">
      <dgm:prSet presAssocID="{2692CE4B-1209-FA43-8CBB-CC781815B816}" presName="txOne" presStyleLbl="node0" presStyleIdx="1" presStyleCnt="2">
        <dgm:presLayoutVars>
          <dgm:chPref val="3"/>
        </dgm:presLayoutVars>
      </dgm:prSet>
      <dgm:spPr/>
    </dgm:pt>
    <dgm:pt modelId="{18F99DE0-5E62-0243-8CD5-69B35A65A614}" type="pres">
      <dgm:prSet presAssocID="{2692CE4B-1209-FA43-8CBB-CC781815B816}" presName="parTransOne" presStyleCnt="0"/>
      <dgm:spPr/>
    </dgm:pt>
    <dgm:pt modelId="{B050EFF3-F5D8-2149-B8D3-DD8E63C6B46E}" type="pres">
      <dgm:prSet presAssocID="{2692CE4B-1209-FA43-8CBB-CC781815B816}" presName="horzOne" presStyleCnt="0"/>
      <dgm:spPr/>
    </dgm:pt>
    <dgm:pt modelId="{0946AB05-B203-8C40-9EBC-EF1C9967E4A2}" type="pres">
      <dgm:prSet presAssocID="{827EC49E-22DF-8B4F-A710-973799183191}" presName="vertTwo" presStyleCnt="0"/>
      <dgm:spPr/>
    </dgm:pt>
    <dgm:pt modelId="{4C5D0397-38B8-E44C-A5C1-DF24C3E9AB15}" type="pres">
      <dgm:prSet presAssocID="{827EC49E-22DF-8B4F-A710-973799183191}" presName="txTwo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0B2DE8-2C3D-0742-BDF1-D4FB2984DAFC}" type="pres">
      <dgm:prSet presAssocID="{827EC49E-22DF-8B4F-A710-973799183191}" presName="horzTwo" presStyleCnt="0"/>
      <dgm:spPr/>
    </dgm:pt>
    <dgm:pt modelId="{B71FC83F-EA9D-2046-9B43-E3721B973414}" type="pres">
      <dgm:prSet presAssocID="{CD5033E4-899C-324E-9463-D82171CF856C}" presName="sibSpaceTwo" presStyleCnt="0"/>
      <dgm:spPr/>
    </dgm:pt>
    <dgm:pt modelId="{9CDA60B2-8DA7-7943-B800-E4792B2FCB6F}" type="pres">
      <dgm:prSet presAssocID="{C041AAFC-3065-9644-8EF3-80BE13CE2B10}" presName="vertTwo" presStyleCnt="0"/>
      <dgm:spPr/>
    </dgm:pt>
    <dgm:pt modelId="{6A04F235-0D32-334B-9201-77AEA5D001E4}" type="pres">
      <dgm:prSet presAssocID="{C041AAFC-3065-9644-8EF3-80BE13CE2B10}" presName="txTwo" presStyleLbl="node2" presStyleIdx="4" presStyleCnt="5">
        <dgm:presLayoutVars>
          <dgm:chPref val="3"/>
        </dgm:presLayoutVars>
      </dgm:prSet>
      <dgm:spPr/>
    </dgm:pt>
    <dgm:pt modelId="{919E93CC-1A5E-5242-865F-FAB8A21A80EE}" type="pres">
      <dgm:prSet presAssocID="{C041AAFC-3065-9644-8EF3-80BE13CE2B10}" presName="horzTwo" presStyleCnt="0"/>
      <dgm:spPr/>
    </dgm:pt>
  </dgm:ptLst>
  <dgm:cxnLst>
    <dgm:cxn modelId="{6AD1A959-B9CB-AF4E-844A-51ED3C9FC054}" srcId="{0769BAD3-B08A-D14A-BF9E-CA6A81B439C4}" destId="{551A1380-F12D-7D4A-88AD-151D3C32B4D0}" srcOrd="1" destOrd="0" parTransId="{E1670247-3FC8-D142-9CAC-D2A606459CFB}" sibTransId="{0D007DC4-F898-6241-A9D7-80313F6FEF7A}"/>
    <dgm:cxn modelId="{2E3E657E-48AD-A348-B344-381487062A09}" srcId="{2692CE4B-1209-FA43-8CBB-CC781815B816}" destId="{C041AAFC-3065-9644-8EF3-80BE13CE2B10}" srcOrd="1" destOrd="0" parTransId="{2A20B75C-63A7-E644-9BF5-BFB821FF7D52}" sibTransId="{ACACA982-A7D3-0F49-881B-7CD813DF7B80}"/>
    <dgm:cxn modelId="{52D5288E-3446-F64F-923E-FB09BFD7BB55}" srcId="{0769BAD3-B08A-D14A-BF9E-CA6A81B439C4}" destId="{8A1000DE-A10A-804B-8902-4609BAE17D63}" srcOrd="2" destOrd="0" parTransId="{4BF0DF34-A743-5541-AF53-3C4E3B0A63AB}" sibTransId="{B8B338D4-C100-0F45-A510-AF733BFBFE13}"/>
    <dgm:cxn modelId="{F9F88BE1-3526-FE4B-BDA0-60B4009F1C43}" type="presOf" srcId="{2692CE4B-1209-FA43-8CBB-CC781815B816}" destId="{31646FAF-2EB8-E648-BFAF-64DD8FEF4DEF}" srcOrd="0" destOrd="0" presId="urn:microsoft.com/office/officeart/2005/8/layout/hierarchy4"/>
    <dgm:cxn modelId="{239D82AC-13DA-FA44-A99E-93485C5854FE}" type="presOf" srcId="{551A1380-F12D-7D4A-88AD-151D3C32B4D0}" destId="{C97CD9CA-6B4A-354F-8A38-38BFE731809A}" srcOrd="0" destOrd="0" presId="urn:microsoft.com/office/officeart/2005/8/layout/hierarchy4"/>
    <dgm:cxn modelId="{25D37948-E8E5-DC47-92BB-EA26F7E812A8}" type="presOf" srcId="{0769BAD3-B08A-D14A-BF9E-CA6A81B439C4}" destId="{00767545-68F5-D24E-922A-5ED26B33E00A}" srcOrd="0" destOrd="0" presId="urn:microsoft.com/office/officeart/2005/8/layout/hierarchy4"/>
    <dgm:cxn modelId="{855429F3-58CF-AE43-AF47-75E67632E453}" srcId="{9BB26126-382D-ED42-BD3C-C96D75E8C73B}" destId="{2692CE4B-1209-FA43-8CBB-CC781815B816}" srcOrd="1" destOrd="0" parTransId="{6F8DCD74-FF97-CF46-945E-464B6BDA0B62}" sibTransId="{678266C3-9F3E-2E49-9EBE-12146998A942}"/>
    <dgm:cxn modelId="{C42AB61E-A277-3641-B170-8BDD02B835D9}" srcId="{2692CE4B-1209-FA43-8CBB-CC781815B816}" destId="{827EC49E-22DF-8B4F-A710-973799183191}" srcOrd="0" destOrd="0" parTransId="{2A4442DD-0213-574A-AA4A-CC7BC028DDA9}" sibTransId="{CD5033E4-899C-324E-9463-D82171CF856C}"/>
    <dgm:cxn modelId="{DABE020F-0DB4-BE4B-8CF2-F639F5ECA0D8}" type="presOf" srcId="{5834317F-2BDC-C34C-AE6B-A50656861F5C}" destId="{0635B2DC-FEE2-E345-A1FE-D67F62E74AFF}" srcOrd="0" destOrd="0" presId="urn:microsoft.com/office/officeart/2005/8/layout/hierarchy4"/>
    <dgm:cxn modelId="{9B719588-D3C7-694B-BD58-EDF472A0CE85}" srcId="{0769BAD3-B08A-D14A-BF9E-CA6A81B439C4}" destId="{5834317F-2BDC-C34C-AE6B-A50656861F5C}" srcOrd="0" destOrd="0" parTransId="{108A70EB-062F-FB44-89FB-85049CD84545}" sibTransId="{C3DE51D7-871B-AF4F-8C68-D1A7EFE8E78F}"/>
    <dgm:cxn modelId="{62AD12AA-1DD4-FD40-A3EB-BD78F8CFDB6C}" type="presOf" srcId="{9BB26126-382D-ED42-BD3C-C96D75E8C73B}" destId="{FA8347EB-31DF-1C44-8FE9-80B05D3C58E7}" srcOrd="0" destOrd="0" presId="urn:microsoft.com/office/officeart/2005/8/layout/hierarchy4"/>
    <dgm:cxn modelId="{653A5748-39FD-9042-8281-F2D7D88D2A26}" type="presOf" srcId="{8A1000DE-A10A-804B-8902-4609BAE17D63}" destId="{189DBD30-D4FB-F041-9150-64FA378144AD}" srcOrd="0" destOrd="0" presId="urn:microsoft.com/office/officeart/2005/8/layout/hierarchy4"/>
    <dgm:cxn modelId="{C187AAAC-745D-2D47-AD41-71F6880D99B6}" srcId="{9BB26126-382D-ED42-BD3C-C96D75E8C73B}" destId="{0769BAD3-B08A-D14A-BF9E-CA6A81B439C4}" srcOrd="0" destOrd="0" parTransId="{B194A1A0-F543-864C-9840-0AA188AAE5E2}" sibTransId="{28D25337-03D4-3845-AEB1-C21ECD27D99D}"/>
    <dgm:cxn modelId="{705EF2C9-8391-D346-9785-89974242F18F}" type="presOf" srcId="{827EC49E-22DF-8B4F-A710-973799183191}" destId="{4C5D0397-38B8-E44C-A5C1-DF24C3E9AB15}" srcOrd="0" destOrd="0" presId="urn:microsoft.com/office/officeart/2005/8/layout/hierarchy4"/>
    <dgm:cxn modelId="{7CC093F4-B049-1540-A062-04368C247328}" type="presOf" srcId="{C041AAFC-3065-9644-8EF3-80BE13CE2B10}" destId="{6A04F235-0D32-334B-9201-77AEA5D001E4}" srcOrd="0" destOrd="0" presId="urn:microsoft.com/office/officeart/2005/8/layout/hierarchy4"/>
    <dgm:cxn modelId="{24E375E8-80F2-0E4C-90E4-76E9EBF2387B}" type="presParOf" srcId="{FA8347EB-31DF-1C44-8FE9-80B05D3C58E7}" destId="{48A2650C-0974-6D44-BAA2-0D5EE804441F}" srcOrd="0" destOrd="0" presId="urn:microsoft.com/office/officeart/2005/8/layout/hierarchy4"/>
    <dgm:cxn modelId="{A42BA3C8-F118-AB43-870B-2A1413BFEF9B}" type="presParOf" srcId="{48A2650C-0974-6D44-BAA2-0D5EE804441F}" destId="{00767545-68F5-D24E-922A-5ED26B33E00A}" srcOrd="0" destOrd="0" presId="urn:microsoft.com/office/officeart/2005/8/layout/hierarchy4"/>
    <dgm:cxn modelId="{159341A5-85BB-BD42-82F3-4550A4599B31}" type="presParOf" srcId="{48A2650C-0974-6D44-BAA2-0D5EE804441F}" destId="{4EEA07DA-7E86-6743-8795-FB0A712B63F5}" srcOrd="1" destOrd="0" presId="urn:microsoft.com/office/officeart/2005/8/layout/hierarchy4"/>
    <dgm:cxn modelId="{A8B68838-DE4A-F149-8A79-45BF1EA62D22}" type="presParOf" srcId="{48A2650C-0974-6D44-BAA2-0D5EE804441F}" destId="{AD477552-0B3D-504B-8B8E-0C4E240FAAE1}" srcOrd="2" destOrd="0" presId="urn:microsoft.com/office/officeart/2005/8/layout/hierarchy4"/>
    <dgm:cxn modelId="{EA1E6640-CD6B-8B44-8212-F974724A5A08}" type="presParOf" srcId="{AD477552-0B3D-504B-8B8E-0C4E240FAAE1}" destId="{CB182D2A-E243-2048-998D-387E8C8CFA09}" srcOrd="0" destOrd="0" presId="urn:microsoft.com/office/officeart/2005/8/layout/hierarchy4"/>
    <dgm:cxn modelId="{15F7B040-C137-DF42-A6A3-BCFD40160540}" type="presParOf" srcId="{CB182D2A-E243-2048-998D-387E8C8CFA09}" destId="{0635B2DC-FEE2-E345-A1FE-D67F62E74AFF}" srcOrd="0" destOrd="0" presId="urn:microsoft.com/office/officeart/2005/8/layout/hierarchy4"/>
    <dgm:cxn modelId="{B5505714-4BDF-6F40-992A-0436EF8804A3}" type="presParOf" srcId="{CB182D2A-E243-2048-998D-387E8C8CFA09}" destId="{8AB89E2B-4D9A-B644-A70C-FFFF9C157942}" srcOrd="1" destOrd="0" presId="urn:microsoft.com/office/officeart/2005/8/layout/hierarchy4"/>
    <dgm:cxn modelId="{E4D932ED-A130-D848-B07C-20BD41A8E74B}" type="presParOf" srcId="{AD477552-0B3D-504B-8B8E-0C4E240FAAE1}" destId="{9B865846-CA7C-B043-AC63-85F3462D9208}" srcOrd="1" destOrd="0" presId="urn:microsoft.com/office/officeart/2005/8/layout/hierarchy4"/>
    <dgm:cxn modelId="{E88135EE-7238-844E-B2BF-04DD12F1BD22}" type="presParOf" srcId="{AD477552-0B3D-504B-8B8E-0C4E240FAAE1}" destId="{F9AEAC4A-C694-2245-899E-C7CDEA67DBA3}" srcOrd="2" destOrd="0" presId="urn:microsoft.com/office/officeart/2005/8/layout/hierarchy4"/>
    <dgm:cxn modelId="{7D07A9CD-F994-9848-842E-ED3EAAA1BF23}" type="presParOf" srcId="{F9AEAC4A-C694-2245-899E-C7CDEA67DBA3}" destId="{C97CD9CA-6B4A-354F-8A38-38BFE731809A}" srcOrd="0" destOrd="0" presId="urn:microsoft.com/office/officeart/2005/8/layout/hierarchy4"/>
    <dgm:cxn modelId="{94052336-F303-614D-A4E0-C9C0717A895C}" type="presParOf" srcId="{F9AEAC4A-C694-2245-899E-C7CDEA67DBA3}" destId="{125AC168-E197-324A-BCC4-62EEADCB4147}" srcOrd="1" destOrd="0" presId="urn:microsoft.com/office/officeart/2005/8/layout/hierarchy4"/>
    <dgm:cxn modelId="{A26FDD34-CE94-AD4B-B9FB-604B07327751}" type="presParOf" srcId="{AD477552-0B3D-504B-8B8E-0C4E240FAAE1}" destId="{62B2D5DA-E04A-9F40-A402-D02BCB2C87E6}" srcOrd="3" destOrd="0" presId="urn:microsoft.com/office/officeart/2005/8/layout/hierarchy4"/>
    <dgm:cxn modelId="{E7524BFA-7DA5-0D45-BF2E-409F83207785}" type="presParOf" srcId="{AD477552-0B3D-504B-8B8E-0C4E240FAAE1}" destId="{4401C733-C6AD-4645-814A-DAAD0DA83B83}" srcOrd="4" destOrd="0" presId="urn:microsoft.com/office/officeart/2005/8/layout/hierarchy4"/>
    <dgm:cxn modelId="{0E50E721-9F0C-E648-BE9A-272103355514}" type="presParOf" srcId="{4401C733-C6AD-4645-814A-DAAD0DA83B83}" destId="{189DBD30-D4FB-F041-9150-64FA378144AD}" srcOrd="0" destOrd="0" presId="urn:microsoft.com/office/officeart/2005/8/layout/hierarchy4"/>
    <dgm:cxn modelId="{8455614A-6297-FF4C-81A6-2C20A0A533AA}" type="presParOf" srcId="{4401C733-C6AD-4645-814A-DAAD0DA83B83}" destId="{15303870-CDD7-5F49-9284-2EC1E7C91019}" srcOrd="1" destOrd="0" presId="urn:microsoft.com/office/officeart/2005/8/layout/hierarchy4"/>
    <dgm:cxn modelId="{8D410EB2-8007-C34B-9E10-BFC83DF597AD}" type="presParOf" srcId="{FA8347EB-31DF-1C44-8FE9-80B05D3C58E7}" destId="{DBB50BC0-5B03-FF43-B5F4-DF4D5E2A7BB4}" srcOrd="1" destOrd="0" presId="urn:microsoft.com/office/officeart/2005/8/layout/hierarchy4"/>
    <dgm:cxn modelId="{C7EB21DB-211E-3449-B28A-E52600E77765}" type="presParOf" srcId="{FA8347EB-31DF-1C44-8FE9-80B05D3C58E7}" destId="{C8E6863C-81EA-8C4F-97CE-EE951ED9EFA8}" srcOrd="2" destOrd="0" presId="urn:microsoft.com/office/officeart/2005/8/layout/hierarchy4"/>
    <dgm:cxn modelId="{5C5D6700-354F-824D-BA15-923F52B9883E}" type="presParOf" srcId="{C8E6863C-81EA-8C4F-97CE-EE951ED9EFA8}" destId="{31646FAF-2EB8-E648-BFAF-64DD8FEF4DEF}" srcOrd="0" destOrd="0" presId="urn:microsoft.com/office/officeart/2005/8/layout/hierarchy4"/>
    <dgm:cxn modelId="{69459AFD-C3F9-B54E-BA3E-EFE81FE73703}" type="presParOf" srcId="{C8E6863C-81EA-8C4F-97CE-EE951ED9EFA8}" destId="{18F99DE0-5E62-0243-8CD5-69B35A65A614}" srcOrd="1" destOrd="0" presId="urn:microsoft.com/office/officeart/2005/8/layout/hierarchy4"/>
    <dgm:cxn modelId="{A2B76D10-DFCE-0B41-8AB7-C4DCA3F80718}" type="presParOf" srcId="{C8E6863C-81EA-8C4F-97CE-EE951ED9EFA8}" destId="{B050EFF3-F5D8-2149-B8D3-DD8E63C6B46E}" srcOrd="2" destOrd="0" presId="urn:microsoft.com/office/officeart/2005/8/layout/hierarchy4"/>
    <dgm:cxn modelId="{A69950DF-EA14-004B-8161-61D10DA63FC8}" type="presParOf" srcId="{B050EFF3-F5D8-2149-B8D3-DD8E63C6B46E}" destId="{0946AB05-B203-8C40-9EBC-EF1C9967E4A2}" srcOrd="0" destOrd="0" presId="urn:microsoft.com/office/officeart/2005/8/layout/hierarchy4"/>
    <dgm:cxn modelId="{49785934-8DC2-7A40-8FAE-57C9767E5334}" type="presParOf" srcId="{0946AB05-B203-8C40-9EBC-EF1C9967E4A2}" destId="{4C5D0397-38B8-E44C-A5C1-DF24C3E9AB15}" srcOrd="0" destOrd="0" presId="urn:microsoft.com/office/officeart/2005/8/layout/hierarchy4"/>
    <dgm:cxn modelId="{78985B66-38BB-F442-975E-3E6580E4CE9F}" type="presParOf" srcId="{0946AB05-B203-8C40-9EBC-EF1C9967E4A2}" destId="{BA0B2DE8-2C3D-0742-BDF1-D4FB2984DAFC}" srcOrd="1" destOrd="0" presId="urn:microsoft.com/office/officeart/2005/8/layout/hierarchy4"/>
    <dgm:cxn modelId="{189BDB24-F4C6-F44D-B278-4DE25F21CDAF}" type="presParOf" srcId="{B050EFF3-F5D8-2149-B8D3-DD8E63C6B46E}" destId="{B71FC83F-EA9D-2046-9B43-E3721B973414}" srcOrd="1" destOrd="0" presId="urn:microsoft.com/office/officeart/2005/8/layout/hierarchy4"/>
    <dgm:cxn modelId="{AE654696-889C-CD43-97F8-48E6EDDA8114}" type="presParOf" srcId="{B050EFF3-F5D8-2149-B8D3-DD8E63C6B46E}" destId="{9CDA60B2-8DA7-7943-B800-E4792B2FCB6F}" srcOrd="2" destOrd="0" presId="urn:microsoft.com/office/officeart/2005/8/layout/hierarchy4"/>
    <dgm:cxn modelId="{A6CAF975-BC1E-A147-8DA9-34143A039551}" type="presParOf" srcId="{9CDA60B2-8DA7-7943-B800-E4792B2FCB6F}" destId="{6A04F235-0D32-334B-9201-77AEA5D001E4}" srcOrd="0" destOrd="0" presId="urn:microsoft.com/office/officeart/2005/8/layout/hierarchy4"/>
    <dgm:cxn modelId="{1E2A30D3-9E76-4F49-884B-73E8D9581731}" type="presParOf" srcId="{9CDA60B2-8DA7-7943-B800-E4792B2FCB6F}" destId="{919E93CC-1A5E-5242-865F-FAB8A21A80E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3FD3C-813F-1E4F-9A5D-D12B10FEB3FC}">
      <dsp:nvSpPr>
        <dsp:cNvPr id="0" name=""/>
        <dsp:cNvSpPr/>
      </dsp:nvSpPr>
      <dsp:spPr>
        <a:xfrm rot="5400000">
          <a:off x="2225865" y="-1098141"/>
          <a:ext cx="389943" cy="2685189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Know how many beds are available at a shelter</a:t>
          </a:r>
          <a:endParaRPr lang="en-US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Updated in real-time</a:t>
          </a:r>
          <a:endParaRPr lang="en-US" sz="1000" kern="1200" dirty="0"/>
        </a:p>
      </dsp:txBody>
      <dsp:txXfrm rot="-5400000">
        <a:off x="1078243" y="68516"/>
        <a:ext cx="2666154" cy="351873"/>
      </dsp:txXfrm>
    </dsp:sp>
    <dsp:sp modelId="{42B4612E-15B8-F14B-A7FA-6F8329F35600}">
      <dsp:nvSpPr>
        <dsp:cNvPr id="0" name=""/>
        <dsp:cNvSpPr/>
      </dsp:nvSpPr>
      <dsp:spPr>
        <a:xfrm>
          <a:off x="0" y="738"/>
          <a:ext cx="1131364" cy="487429"/>
        </a:xfrm>
        <a:prstGeom prst="roundRect">
          <a:avLst/>
        </a:prstGeom>
        <a:solidFill>
          <a:schemeClr val="accent6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Capacity Tracker</a:t>
          </a:r>
          <a:endParaRPr lang="en-US" sz="1200" kern="1200" dirty="0"/>
        </a:p>
      </dsp:txBody>
      <dsp:txXfrm>
        <a:off x="23794" y="24532"/>
        <a:ext cx="1083776" cy="439841"/>
      </dsp:txXfrm>
    </dsp:sp>
    <dsp:sp modelId="{1144EF33-2827-9A45-836F-2319B41065D6}">
      <dsp:nvSpPr>
        <dsp:cNvPr id="0" name=""/>
        <dsp:cNvSpPr/>
      </dsp:nvSpPr>
      <dsp:spPr>
        <a:xfrm rot="5400000">
          <a:off x="2411420" y="-586341"/>
          <a:ext cx="389943" cy="2685189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Easy to navigate and use site</a:t>
          </a:r>
          <a:endParaRPr lang="en-US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Mobile friendly</a:t>
          </a:r>
          <a:endParaRPr lang="en-US" sz="1000" kern="1200" dirty="0"/>
        </a:p>
      </dsp:txBody>
      <dsp:txXfrm rot="-5400000">
        <a:off x="1263798" y="580316"/>
        <a:ext cx="2666154" cy="351873"/>
      </dsp:txXfrm>
    </dsp:sp>
    <dsp:sp modelId="{11892D93-6218-9445-87C8-F931674FBA88}">
      <dsp:nvSpPr>
        <dsp:cNvPr id="0" name=""/>
        <dsp:cNvSpPr/>
      </dsp:nvSpPr>
      <dsp:spPr>
        <a:xfrm>
          <a:off x="146752" y="512538"/>
          <a:ext cx="1131364" cy="487429"/>
        </a:xfrm>
        <a:prstGeom prst="roundRect">
          <a:avLst/>
        </a:prstGeom>
        <a:solidFill>
          <a:schemeClr val="accent6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Easily Accessible</a:t>
          </a:r>
          <a:endParaRPr lang="en-US" sz="1200" kern="1200" dirty="0"/>
        </a:p>
      </dsp:txBody>
      <dsp:txXfrm>
        <a:off x="170546" y="536332"/>
        <a:ext cx="1083776" cy="439841"/>
      </dsp:txXfrm>
    </dsp:sp>
    <dsp:sp modelId="{E0A06648-6911-424B-94F8-4A7A72F74EF6}">
      <dsp:nvSpPr>
        <dsp:cNvPr id="0" name=""/>
        <dsp:cNvSpPr/>
      </dsp:nvSpPr>
      <dsp:spPr>
        <a:xfrm rot="5400000">
          <a:off x="2658041" y="-74540"/>
          <a:ext cx="389943" cy="2685189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Receive organization updates through email or text</a:t>
          </a:r>
          <a:endParaRPr lang="en-US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Send information to yourself though email or text</a:t>
          </a:r>
          <a:endParaRPr lang="en-US" sz="900" kern="1200" dirty="0"/>
        </a:p>
      </dsp:txBody>
      <dsp:txXfrm rot="-5400000">
        <a:off x="1510419" y="1092117"/>
        <a:ext cx="2666154" cy="351873"/>
      </dsp:txXfrm>
    </dsp:sp>
    <dsp:sp modelId="{195D0636-6B05-4840-A43F-CE913296A63C}">
      <dsp:nvSpPr>
        <dsp:cNvPr id="0" name=""/>
        <dsp:cNvSpPr/>
      </dsp:nvSpPr>
      <dsp:spPr>
        <a:xfrm>
          <a:off x="374885" y="1024339"/>
          <a:ext cx="1131364" cy="487429"/>
        </a:xfrm>
        <a:prstGeom prst="roundRect">
          <a:avLst/>
        </a:prstGeom>
        <a:solidFill>
          <a:schemeClr val="accent6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Information Access</a:t>
          </a:r>
          <a:endParaRPr lang="en-US" sz="1200" kern="1200" dirty="0"/>
        </a:p>
      </dsp:txBody>
      <dsp:txXfrm>
        <a:off x="398679" y="1048133"/>
        <a:ext cx="1083776" cy="4398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0CE505-2855-D045-9FA2-85E3290366D9}">
      <dsp:nvSpPr>
        <dsp:cNvPr id="0" name=""/>
        <dsp:cNvSpPr/>
      </dsp:nvSpPr>
      <dsp:spPr>
        <a:xfrm>
          <a:off x="332793" y="29337"/>
          <a:ext cx="2951729" cy="815239"/>
        </a:xfrm>
        <a:prstGeom prst="roundRect">
          <a:avLst>
            <a:gd name="adj" fmla="val 10000"/>
          </a:avLst>
        </a:prstGeom>
        <a:solidFill>
          <a:srgbClr val="9537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Many organizations helping the homeless lack technological and monetary backing make it difficult to solicit themselves.</a:t>
          </a:r>
          <a:endParaRPr lang="en-US" sz="1200" kern="1200" dirty="0"/>
        </a:p>
      </dsp:txBody>
      <dsp:txXfrm>
        <a:off x="356671" y="53215"/>
        <a:ext cx="2176240" cy="767483"/>
      </dsp:txXfrm>
    </dsp:sp>
    <dsp:sp modelId="{7DCDDF6C-8FFA-D94F-BAC8-EFA54B9C700B}">
      <dsp:nvSpPr>
        <dsp:cNvPr id="0" name=""/>
        <dsp:cNvSpPr/>
      </dsp:nvSpPr>
      <dsp:spPr>
        <a:xfrm>
          <a:off x="769042" y="869821"/>
          <a:ext cx="2700145" cy="688190"/>
        </a:xfrm>
        <a:prstGeom prst="roundRect">
          <a:avLst>
            <a:gd name="adj" fmla="val 10000"/>
          </a:avLst>
        </a:prstGeom>
        <a:solidFill>
          <a:srgbClr val="9537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Information sources are not always available, hard to use, and prone to error. </a:t>
          </a:r>
          <a:endParaRPr lang="en-US" sz="1200" kern="1200" dirty="0"/>
        </a:p>
      </dsp:txBody>
      <dsp:txXfrm>
        <a:off x="789198" y="889977"/>
        <a:ext cx="1997568" cy="647878"/>
      </dsp:txXfrm>
    </dsp:sp>
    <dsp:sp modelId="{C56A561A-1782-2F4C-9010-B863B3F80828}">
      <dsp:nvSpPr>
        <dsp:cNvPr id="0" name=""/>
        <dsp:cNvSpPr/>
      </dsp:nvSpPr>
      <dsp:spPr>
        <a:xfrm>
          <a:off x="1096609" y="1581884"/>
          <a:ext cx="2658980" cy="703815"/>
        </a:xfrm>
        <a:prstGeom prst="roundRect">
          <a:avLst>
            <a:gd name="adj" fmla="val 10000"/>
          </a:avLst>
        </a:prstGeom>
        <a:solidFill>
          <a:srgbClr val="9537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It is difficult for the homeless to find the proper resources that are available to them.</a:t>
          </a:r>
          <a:endParaRPr lang="en-US" sz="1200" kern="1200" dirty="0"/>
        </a:p>
      </dsp:txBody>
      <dsp:txXfrm>
        <a:off x="1117223" y="1602498"/>
        <a:ext cx="1965584" cy="662587"/>
      </dsp:txXfrm>
    </dsp:sp>
    <dsp:sp modelId="{23D5C230-71E6-A740-A995-7CA0FA9BCBCA}">
      <dsp:nvSpPr>
        <dsp:cNvPr id="0" name=""/>
        <dsp:cNvSpPr/>
      </dsp:nvSpPr>
      <dsp:spPr>
        <a:xfrm>
          <a:off x="2706809" y="619910"/>
          <a:ext cx="568044" cy="56804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2834619" y="619910"/>
        <a:ext cx="312424" cy="427453"/>
      </dsp:txXfrm>
    </dsp:sp>
    <dsp:sp modelId="{2FF630AE-7831-5E4D-BAF8-7EF7C347E224}">
      <dsp:nvSpPr>
        <dsp:cNvPr id="0" name=""/>
        <dsp:cNvSpPr/>
      </dsp:nvSpPr>
      <dsp:spPr>
        <a:xfrm>
          <a:off x="2954637" y="1348265"/>
          <a:ext cx="568044" cy="56804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3082447" y="1348265"/>
        <a:ext cx="312424" cy="4274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67545-68F5-D24E-922A-5ED26B33E00A}">
      <dsp:nvSpPr>
        <dsp:cNvPr id="0" name=""/>
        <dsp:cNvSpPr/>
      </dsp:nvSpPr>
      <dsp:spPr>
        <a:xfrm>
          <a:off x="1973" y="14306"/>
          <a:ext cx="2420742" cy="823651"/>
        </a:xfrm>
        <a:prstGeom prst="roundRect">
          <a:avLst>
            <a:gd name="adj" fmla="val 10000"/>
          </a:avLst>
        </a:prstGeom>
        <a:solidFill>
          <a:schemeClr val="accent4">
            <a:shade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Homeless Individual</a:t>
          </a:r>
          <a:endParaRPr lang="en-US" sz="1600" kern="1200" dirty="0"/>
        </a:p>
      </dsp:txBody>
      <dsp:txXfrm>
        <a:off x="26097" y="38430"/>
        <a:ext cx="2372494" cy="775403"/>
      </dsp:txXfrm>
    </dsp:sp>
    <dsp:sp modelId="{0635B2DC-FEE2-E345-A1FE-D67F62E74AFF}">
      <dsp:nvSpPr>
        <dsp:cNvPr id="0" name=""/>
        <dsp:cNvSpPr/>
      </dsp:nvSpPr>
      <dsp:spPr>
        <a:xfrm>
          <a:off x="1973" y="932971"/>
          <a:ext cx="764123" cy="823651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Varying levels of literacy</a:t>
          </a:r>
          <a:endParaRPr lang="en-US" sz="1100" kern="1200" dirty="0"/>
        </a:p>
      </dsp:txBody>
      <dsp:txXfrm>
        <a:off x="24353" y="955351"/>
        <a:ext cx="719363" cy="778891"/>
      </dsp:txXfrm>
    </dsp:sp>
    <dsp:sp modelId="{C97CD9CA-6B4A-354F-8A38-38BFE731809A}">
      <dsp:nvSpPr>
        <dsp:cNvPr id="0" name=""/>
        <dsp:cNvSpPr/>
      </dsp:nvSpPr>
      <dsp:spPr>
        <a:xfrm>
          <a:off x="830283" y="932971"/>
          <a:ext cx="764123" cy="823651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Limited experience with technology</a:t>
          </a:r>
          <a:endParaRPr lang="en-US" sz="1100" kern="1200" dirty="0"/>
        </a:p>
      </dsp:txBody>
      <dsp:txXfrm>
        <a:off x="852663" y="955351"/>
        <a:ext cx="719363" cy="778891"/>
      </dsp:txXfrm>
    </dsp:sp>
    <dsp:sp modelId="{189DBD30-D4FB-F041-9150-64FA378144AD}">
      <dsp:nvSpPr>
        <dsp:cNvPr id="0" name=""/>
        <dsp:cNvSpPr/>
      </dsp:nvSpPr>
      <dsp:spPr>
        <a:xfrm>
          <a:off x="1658592" y="932971"/>
          <a:ext cx="764123" cy="823651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Many have cellphones, some have smartphones</a:t>
          </a:r>
          <a:endParaRPr lang="en-US" sz="1050" kern="1200" dirty="0"/>
        </a:p>
      </dsp:txBody>
      <dsp:txXfrm>
        <a:off x="1680972" y="955351"/>
        <a:ext cx="719363" cy="778891"/>
      </dsp:txXfrm>
    </dsp:sp>
    <dsp:sp modelId="{31646FAF-2EB8-E648-BFAF-64DD8FEF4DEF}">
      <dsp:nvSpPr>
        <dsp:cNvPr id="0" name=""/>
        <dsp:cNvSpPr/>
      </dsp:nvSpPr>
      <dsp:spPr>
        <a:xfrm>
          <a:off x="2551088" y="500"/>
          <a:ext cx="1592432" cy="823651"/>
        </a:xfrm>
        <a:prstGeom prst="roundRect">
          <a:avLst>
            <a:gd name="adj" fmla="val 10000"/>
          </a:avLst>
        </a:prstGeom>
        <a:solidFill>
          <a:schemeClr val="accent4">
            <a:shade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Homeless Organization</a:t>
          </a:r>
          <a:endParaRPr lang="en-US" sz="1600" kern="1200" dirty="0"/>
        </a:p>
      </dsp:txBody>
      <dsp:txXfrm>
        <a:off x="2575212" y="24624"/>
        <a:ext cx="1544184" cy="775403"/>
      </dsp:txXfrm>
    </dsp:sp>
    <dsp:sp modelId="{4C5D0397-38B8-E44C-A5C1-DF24C3E9AB15}">
      <dsp:nvSpPr>
        <dsp:cNvPr id="0" name=""/>
        <dsp:cNvSpPr/>
      </dsp:nvSpPr>
      <dsp:spPr>
        <a:xfrm>
          <a:off x="2551088" y="932971"/>
          <a:ext cx="764123" cy="823651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Provide info ad hoc</a:t>
          </a:r>
          <a:endParaRPr lang="en-US" sz="1100" kern="1200" dirty="0"/>
        </a:p>
      </dsp:txBody>
      <dsp:txXfrm>
        <a:off x="2573468" y="955351"/>
        <a:ext cx="719363" cy="778891"/>
      </dsp:txXfrm>
    </dsp:sp>
    <dsp:sp modelId="{6A04F235-0D32-334B-9201-77AEA5D001E4}">
      <dsp:nvSpPr>
        <dsp:cNvPr id="0" name=""/>
        <dsp:cNvSpPr/>
      </dsp:nvSpPr>
      <dsp:spPr>
        <a:xfrm>
          <a:off x="3379398" y="932971"/>
          <a:ext cx="764123" cy="823651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100" kern="1200" dirty="0" smtClean="0"/>
            <a:t>Update Info</a:t>
          </a:r>
          <a:endParaRPr lang="en-US" sz="1100" kern="1200" dirty="0"/>
        </a:p>
      </dsp:txBody>
      <dsp:txXfrm>
        <a:off x="3401778" y="955351"/>
        <a:ext cx="719363" cy="778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6F014-0103-C94B-A629-C87754C159F7}" type="datetimeFigureOut">
              <a:rPr lang="en-US" smtClean="0"/>
              <a:t>4/21/15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41C93-C7DF-7249-BDB5-F6DE54AA8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18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8E67-BF1F-2D4E-B245-8BD53E7F3A00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C6BB-0012-F34E-B481-2B31E347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1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8E67-BF1F-2D4E-B245-8BD53E7F3A00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C6BB-0012-F34E-B481-2B31E347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9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8E67-BF1F-2D4E-B245-8BD53E7F3A00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C6BB-0012-F34E-B481-2B31E347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0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8E67-BF1F-2D4E-B245-8BD53E7F3A00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C6BB-0012-F34E-B481-2B31E347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8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8E67-BF1F-2D4E-B245-8BD53E7F3A00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C6BB-0012-F34E-B481-2B31E347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3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8E67-BF1F-2D4E-B245-8BD53E7F3A00}" type="datetimeFigureOut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C6BB-0012-F34E-B481-2B31E347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9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8E67-BF1F-2D4E-B245-8BD53E7F3A00}" type="datetimeFigureOut">
              <a:rPr lang="en-US" smtClean="0"/>
              <a:t>4/21/15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C6BB-0012-F34E-B481-2B31E347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9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8E67-BF1F-2D4E-B245-8BD53E7F3A00}" type="datetimeFigureOut">
              <a:rPr lang="en-US" smtClean="0"/>
              <a:t>4/21/15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C6BB-0012-F34E-B481-2B31E347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4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8E67-BF1F-2D4E-B245-8BD53E7F3A00}" type="datetimeFigureOut">
              <a:rPr lang="en-US" smtClean="0"/>
              <a:t>4/21/15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C6BB-0012-F34E-B481-2B31E347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8E67-BF1F-2D4E-B245-8BD53E7F3A00}" type="datetimeFigureOut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C6BB-0012-F34E-B481-2B31E347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3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8E67-BF1F-2D4E-B245-8BD53E7F3A00}" type="datetimeFigureOut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C6BB-0012-F34E-B481-2B31E347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5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D8E67-BF1F-2D4E-B245-8BD53E7F3A00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9C6BB-0012-F34E-B481-2B31E347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1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diagramData" Target="../diagrams/data2.xml"/><Relationship Id="rId20" Type="http://schemas.microsoft.com/office/2007/relationships/hdphoto" Target="../media/hdphoto1.wdp"/><Relationship Id="rId10" Type="http://schemas.openxmlformats.org/officeDocument/2006/relationships/diagramLayout" Target="../diagrams/layout2.xml"/><Relationship Id="rId11" Type="http://schemas.openxmlformats.org/officeDocument/2006/relationships/diagramQuickStyle" Target="../diagrams/quickStyle2.xml"/><Relationship Id="rId12" Type="http://schemas.openxmlformats.org/officeDocument/2006/relationships/diagramColors" Target="../diagrams/colors2.xml"/><Relationship Id="rId13" Type="http://schemas.microsoft.com/office/2007/relationships/diagramDrawing" Target="../diagrams/drawing2.xml"/><Relationship Id="rId14" Type="http://schemas.openxmlformats.org/officeDocument/2006/relationships/diagramData" Target="../diagrams/data3.xml"/><Relationship Id="rId15" Type="http://schemas.openxmlformats.org/officeDocument/2006/relationships/diagramLayout" Target="../diagrams/layout3.xml"/><Relationship Id="rId16" Type="http://schemas.openxmlformats.org/officeDocument/2006/relationships/diagramQuickStyle" Target="../diagrams/quickStyle3.xml"/><Relationship Id="rId17" Type="http://schemas.openxmlformats.org/officeDocument/2006/relationships/diagramColors" Target="../diagrams/colors3.xml"/><Relationship Id="rId18" Type="http://schemas.microsoft.com/office/2007/relationships/diagramDrawing" Target="../diagrams/drawing3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5693185" y="3605960"/>
            <a:ext cx="3034263" cy="2713824"/>
            <a:chOff x="5735998" y="3705843"/>
            <a:chExt cx="3034263" cy="2713824"/>
          </a:xfrm>
        </p:grpSpPr>
        <p:sp>
          <p:nvSpPr>
            <p:cNvPr id="36" name="Rectangle 35"/>
            <p:cNvSpPr/>
            <p:nvPr/>
          </p:nvSpPr>
          <p:spPr>
            <a:xfrm>
              <a:off x="5735998" y="3705843"/>
              <a:ext cx="3034263" cy="27138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 descr="stepstone_website image_Mesa de trabajo 1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32" t="6117" r="17424" b="16976"/>
            <a:stretch/>
          </p:blipFill>
          <p:spPr>
            <a:xfrm>
              <a:off x="5929340" y="4000882"/>
              <a:ext cx="2690212" cy="2353641"/>
            </a:xfrm>
            <a:prstGeom prst="rect">
              <a:avLst/>
            </a:prstGeom>
          </p:spPr>
        </p:pic>
        <p:sp>
          <p:nvSpPr>
            <p:cNvPr id="35" name="Rounded Rectangle 34"/>
            <p:cNvSpPr/>
            <p:nvPr/>
          </p:nvSpPr>
          <p:spPr>
            <a:xfrm>
              <a:off x="5749803" y="3705843"/>
              <a:ext cx="3020458" cy="199378"/>
            </a:xfrm>
            <a:prstGeom prst="round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pc="300" dirty="0" smtClean="0"/>
                <a:t>Landing Page Preview</a:t>
              </a:r>
              <a:endParaRPr lang="en-US" spc="300" dirty="0"/>
            </a:p>
          </p:txBody>
        </p:sp>
      </p:grpSp>
      <p:pic>
        <p:nvPicPr>
          <p:cNvPr id="5" name="Picture 4" descr="stepstone_logo bl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3" y="-128421"/>
            <a:ext cx="2839885" cy="16382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57882" y="6571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51332" y="390968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08473" y="400366"/>
            <a:ext cx="4868149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pc="300" dirty="0" smtClean="0"/>
              <a:t>Nikki </a:t>
            </a:r>
            <a:r>
              <a:rPr lang="en-US" sz="1600" spc="300" dirty="0" err="1" smtClean="0"/>
              <a:t>Nikkhoui</a:t>
            </a:r>
            <a:r>
              <a:rPr lang="en-US" sz="1600" spc="300" dirty="0"/>
              <a:t>	</a:t>
            </a:r>
            <a:r>
              <a:rPr lang="en-US" sz="1600" spc="300" dirty="0" smtClean="0"/>
              <a:t>	Gino Clement</a:t>
            </a:r>
          </a:p>
          <a:p>
            <a:r>
              <a:rPr lang="en-US" sz="1600" spc="300" dirty="0" smtClean="0"/>
              <a:t>Cvetan Damyanov	Daniel Nakamura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693655" y="1340000"/>
            <a:ext cx="4367515" cy="1914448"/>
            <a:chOff x="4859315" y="1426540"/>
            <a:chExt cx="4367515" cy="1914448"/>
          </a:xfrm>
        </p:grpSpPr>
        <p:grpSp>
          <p:nvGrpSpPr>
            <p:cNvPr id="32" name="Group 31"/>
            <p:cNvGrpSpPr/>
            <p:nvPr/>
          </p:nvGrpSpPr>
          <p:grpSpPr>
            <a:xfrm>
              <a:off x="4859315" y="1426540"/>
              <a:ext cx="4367515" cy="1914448"/>
              <a:chOff x="4859315" y="1426540"/>
              <a:chExt cx="4367515" cy="1914448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859315" y="1426540"/>
                <a:ext cx="4367515" cy="191444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4859315" y="1426540"/>
                <a:ext cx="4367515" cy="170260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pc="300" dirty="0" smtClean="0"/>
                  <a:t>Web App Highlights</a:t>
                </a:r>
                <a:endParaRPr lang="en-US" spc="300" dirty="0"/>
              </a:p>
            </p:txBody>
          </p:sp>
        </p:grpSp>
        <p:graphicFrame>
          <p:nvGraphicFramePr>
            <p:cNvPr id="18" name="Diagram 17"/>
            <p:cNvGraphicFramePr/>
            <p:nvPr>
              <p:extLst>
                <p:ext uri="{D42A27DB-BD31-4B8C-83A1-F6EECF244321}">
                  <p14:modId xmlns:p14="http://schemas.microsoft.com/office/powerpoint/2010/main" val="4195627788"/>
                </p:ext>
              </p:extLst>
            </p:nvPr>
          </p:nvGraphicFramePr>
          <p:xfrm>
            <a:off x="4948392" y="1693442"/>
            <a:ext cx="4195608" cy="151250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sp>
        <p:nvSpPr>
          <p:cNvPr id="15" name="TextBox 14"/>
          <p:cNvSpPr txBox="1"/>
          <p:nvPr/>
        </p:nvSpPr>
        <p:spPr>
          <a:xfrm>
            <a:off x="2981852" y="4003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05800" y="43350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-98210" y="1353806"/>
            <a:ext cx="4255666" cy="3185043"/>
            <a:chOff x="-98210" y="1467958"/>
            <a:chExt cx="4255666" cy="3185043"/>
          </a:xfrm>
        </p:grpSpPr>
        <p:grpSp>
          <p:nvGrpSpPr>
            <p:cNvPr id="27" name="Group 26"/>
            <p:cNvGrpSpPr/>
            <p:nvPr/>
          </p:nvGrpSpPr>
          <p:grpSpPr>
            <a:xfrm>
              <a:off x="108596" y="1467958"/>
              <a:ext cx="3654714" cy="2618539"/>
              <a:chOff x="108596" y="1467958"/>
              <a:chExt cx="3654714" cy="2618539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18825" y="1467958"/>
                <a:ext cx="3644485" cy="26185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108596" y="1467958"/>
                <a:ext cx="3654714" cy="170260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pc="300" dirty="0" smtClean="0"/>
                  <a:t>The</a:t>
                </a:r>
                <a:r>
                  <a:rPr lang="en-US" dirty="0" smtClean="0"/>
                  <a:t> </a:t>
                </a:r>
                <a:r>
                  <a:rPr lang="en-US" spc="300" dirty="0" smtClean="0"/>
                  <a:t>Problem</a:t>
                </a:r>
                <a:endParaRPr lang="en-US" spc="300" dirty="0"/>
              </a:p>
            </p:txBody>
          </p:sp>
        </p:grpSp>
        <p:graphicFrame>
          <p:nvGraphicFramePr>
            <p:cNvPr id="2" name="Diagram 1"/>
            <p:cNvGraphicFramePr/>
            <p:nvPr>
              <p:extLst>
                <p:ext uri="{D42A27DB-BD31-4B8C-83A1-F6EECF244321}">
                  <p14:modId xmlns:p14="http://schemas.microsoft.com/office/powerpoint/2010/main" val="1214310209"/>
                </p:ext>
              </p:extLst>
            </p:nvPr>
          </p:nvGraphicFramePr>
          <p:xfrm>
            <a:off x="-98210" y="1739953"/>
            <a:ext cx="4255666" cy="29130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</p:grpSp>
      <p:grpSp>
        <p:nvGrpSpPr>
          <p:cNvPr id="40" name="Group 39"/>
          <p:cNvGrpSpPr/>
          <p:nvPr/>
        </p:nvGrpSpPr>
        <p:grpSpPr>
          <a:xfrm>
            <a:off x="108596" y="4106891"/>
            <a:ext cx="4295157" cy="2184355"/>
            <a:chOff x="108596" y="4235312"/>
            <a:chExt cx="4295157" cy="2184355"/>
          </a:xfrm>
        </p:grpSpPr>
        <p:grpSp>
          <p:nvGrpSpPr>
            <p:cNvPr id="38" name="Group 37"/>
            <p:cNvGrpSpPr/>
            <p:nvPr/>
          </p:nvGrpSpPr>
          <p:grpSpPr>
            <a:xfrm>
              <a:off x="108596" y="4235312"/>
              <a:ext cx="4295157" cy="2184355"/>
              <a:chOff x="108596" y="4235312"/>
              <a:chExt cx="4295157" cy="2184355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08596" y="4235312"/>
                <a:ext cx="4295157" cy="218435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endParaRPr lang="en-US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108596" y="4235313"/>
                <a:ext cx="4295157" cy="199378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pc="300" dirty="0" smtClean="0"/>
                  <a:t>The Population</a:t>
                </a:r>
                <a:endParaRPr lang="en-US" spc="300" dirty="0"/>
              </a:p>
            </p:txBody>
          </p:sp>
        </p:grpSp>
        <p:graphicFrame>
          <p:nvGraphicFramePr>
            <p:cNvPr id="11" name="Diagram 10"/>
            <p:cNvGraphicFramePr/>
            <p:nvPr>
              <p:extLst>
                <p:ext uri="{D42A27DB-BD31-4B8C-83A1-F6EECF244321}">
                  <p14:modId xmlns:p14="http://schemas.microsoft.com/office/powerpoint/2010/main" val="2498821806"/>
                </p:ext>
              </p:extLst>
            </p:nvPr>
          </p:nvGraphicFramePr>
          <p:xfrm>
            <a:off x="150011" y="4533618"/>
            <a:ext cx="4145495" cy="17571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" r:lo="rId15" r:qs="rId16" r:cs="rId17"/>
            </a:graphicData>
          </a:graphic>
        </p:graphicFrame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0" b="99841" l="0" r="100000">
                        <a14:foregroundMark x1="63165" y1="78271" x2="63165" y2="782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69532" y="1108406"/>
            <a:ext cx="2380271" cy="5455820"/>
          </a:xfrm>
          <a:prstGeom prst="rect">
            <a:avLst/>
          </a:prstGeom>
          <a:scene3d>
            <a:camera prst="orthographicFront">
              <a:rot lat="0" lon="0" rev="360000"/>
            </a:camera>
            <a:lightRig rig="threePt" dir="t"/>
          </a:scene3d>
        </p:spPr>
      </p:pic>
      <p:sp>
        <p:nvSpPr>
          <p:cNvPr id="41" name="Down Ribbon 40"/>
          <p:cNvSpPr/>
          <p:nvPr/>
        </p:nvSpPr>
        <p:spPr>
          <a:xfrm>
            <a:off x="351805" y="6406745"/>
            <a:ext cx="8676632" cy="371514"/>
          </a:xfrm>
          <a:prstGeom prst="ribbon">
            <a:avLst>
              <a:gd name="adj1" fmla="val 29412"/>
              <a:gd name="adj2" fmla="val 7500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Special thanks to David Hendry and The Union Gospel 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914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140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Cvetan Damyanov</dc:creator>
  <cp:lastModifiedBy>Cvetan Damyanov</cp:lastModifiedBy>
  <cp:revision>20</cp:revision>
  <dcterms:created xsi:type="dcterms:W3CDTF">2015-04-22T06:03:17Z</dcterms:created>
  <dcterms:modified xsi:type="dcterms:W3CDTF">2015-04-22T19:06:35Z</dcterms:modified>
</cp:coreProperties>
</file>