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441" r:id="rId2"/>
    <p:sldId id="800" r:id="rId3"/>
    <p:sldId id="804" r:id="rId4"/>
    <p:sldId id="799" r:id="rId5"/>
    <p:sldId id="801" r:id="rId6"/>
    <p:sldId id="805" r:id="rId7"/>
    <p:sldId id="803" r:id="rId8"/>
    <p:sldId id="80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3840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eng, Qian" initials="ZQ" lastIdx="2" clrIdx="0">
    <p:extLst>
      <p:ext uri="{19B8F6BF-5375-455C-9EA6-DF929625EA0E}">
        <p15:presenceInfo xmlns:p15="http://schemas.microsoft.com/office/powerpoint/2012/main" userId="S-1-5-21-299502267-152049171-725345543-22967208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3E3E"/>
    <a:srgbClr val="636466"/>
    <a:srgbClr val="739D82"/>
    <a:srgbClr val="66BE7B"/>
    <a:srgbClr val="C0C2C4"/>
    <a:srgbClr val="F2F2F2"/>
    <a:srgbClr val="66D0DD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2" autoAdjust="0"/>
    <p:restoredTop sz="96641" autoAdjust="0"/>
  </p:normalViewPr>
  <p:slideViewPr>
    <p:cSldViewPr snapToGrid="0" showGuides="1">
      <p:cViewPr varScale="1">
        <p:scale>
          <a:sx n="111" d="100"/>
          <a:sy n="111" d="100"/>
        </p:scale>
        <p:origin x="540" y="96"/>
      </p:cViewPr>
      <p:guideLst>
        <p:guide pos="3840"/>
        <p:guide orient="horz" pos="165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2722" y="67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30C6A-DB9B-47B6-9037-7B4494BE08B8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CAD61F-7CC6-48AF-A217-C41C11A05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744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69BF6-2496-49C7-8211-D4ED1E39A9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333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69BF6-2496-49C7-8211-D4ED1E39A9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16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69BF6-2496-49C7-8211-D4ED1E39A9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50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69BF6-2496-49C7-8211-D4ED1E39A9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201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69BF6-2496-49C7-8211-D4ED1E39A9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56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69BF6-2496-49C7-8211-D4ED1E39A9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21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69BF6-2496-49C7-8211-D4ED1E39A9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21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tags" Target="../tags/tag33.xml"/><Relationship Id="rId7" Type="http://schemas.openxmlformats.org/officeDocument/2006/relationships/image" Target="../media/image1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5.xml"/><Relationship Id="rId4" Type="http://schemas.openxmlformats.org/officeDocument/2006/relationships/tags" Target="../tags/tag3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tags" Target="../tags/tag17.xml"/><Relationship Id="rId7" Type="http://schemas.openxmlformats.org/officeDocument/2006/relationships/image" Target="../media/image3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tags" Target="../tags/tag20.xml"/><Relationship Id="rId7" Type="http://schemas.openxmlformats.org/officeDocument/2006/relationships/image" Target="../media/image3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/LAYOU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21899" y="3008582"/>
            <a:ext cx="5198677" cy="1508316"/>
          </a:xfrm>
        </p:spPr>
        <p:txBody>
          <a:bodyPr anchor="t" anchorCtr="0"/>
          <a:lstStyle>
            <a:lvl1pPr algn="l">
              <a:lnSpc>
                <a:spcPts val="4000"/>
              </a:lnSpc>
              <a:defRPr sz="4000" b="0" spc="-15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Title should not exceed </a:t>
            </a:r>
            <a:br>
              <a:rPr lang="en-US" dirty="0"/>
            </a:br>
            <a:r>
              <a:rPr lang="en-US" dirty="0"/>
              <a:t>three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3400" y="4631671"/>
            <a:ext cx="5350329" cy="845926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200" spc="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 or date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1F922664-A69F-4A34-8FAE-664BF2A48F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3400" y="1738470"/>
            <a:ext cx="3801745" cy="1095864"/>
          </a:xfrm>
        </p:spPr>
        <p:txBody>
          <a:bodyPr anchor="b"/>
          <a:lstStyle>
            <a:lvl1pPr marL="0" indent="0">
              <a:buNone/>
              <a:defRPr sz="1000" b="1" spc="0">
                <a:solidFill>
                  <a:schemeClr val="tx1"/>
                </a:solidFill>
              </a:defRPr>
            </a:lvl1pPr>
            <a:lvl2pPr marL="201168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1645BE-80FE-43D0-AC0E-E2F888A88671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1"/>
            </p:custDataLst>
          </p:nvPr>
        </p:nvSpPr>
        <p:spPr>
          <a:xfrm>
            <a:off x="8732450" y="6121193"/>
            <a:ext cx="2926150" cy="22922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r>
              <a:rPr lang="en-US" sz="65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For Internal Use Only – Not For Distribution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78F01AB-A65F-4E74-9FA7-448CCFEC7BA1}"/>
              </a:ext>
            </a:extLst>
          </p:cNvPr>
          <p:cNvGrpSpPr>
            <a:grpSpLocks noGrp="1" noSelect="1" noRot="1" noMove="1" noResize="1"/>
          </p:cNvGrpSpPr>
          <p:nvPr>
            <p:custDataLst>
              <p:tags r:id="rId2"/>
            </p:custDataLst>
          </p:nvPr>
        </p:nvGrpSpPr>
        <p:grpSpPr>
          <a:xfrm>
            <a:off x="534633" y="6050967"/>
            <a:ext cx="1266458" cy="349628"/>
            <a:chOff x="7443982" y="2021903"/>
            <a:chExt cx="4231148" cy="1168083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8D790A0-95D6-4E1C-A94B-87C4430F57BA}"/>
                </a:ext>
              </a:extLst>
            </p:cNvPr>
            <p:cNvSpPr/>
            <p:nvPr/>
          </p:nvSpPr>
          <p:spPr>
            <a:xfrm>
              <a:off x="7443982" y="2021903"/>
              <a:ext cx="173108" cy="922714"/>
            </a:xfrm>
            <a:custGeom>
              <a:avLst/>
              <a:gdLst>
                <a:gd name="connsiteX0" fmla="*/ 0 w 103822"/>
                <a:gd name="connsiteY0" fmla="*/ 0 h 553402"/>
                <a:gd name="connsiteX1" fmla="*/ 103822 w 103822"/>
                <a:gd name="connsiteY1" fmla="*/ 0 h 553402"/>
                <a:gd name="connsiteX2" fmla="*/ 103822 w 103822"/>
                <a:gd name="connsiteY2" fmla="*/ 553403 h 553402"/>
                <a:gd name="connsiteX3" fmla="*/ 0 w 103822"/>
                <a:gd name="connsiteY3" fmla="*/ 553403 h 553402"/>
                <a:gd name="connsiteX4" fmla="*/ 0 w 103822"/>
                <a:gd name="connsiteY4" fmla="*/ 0 h 553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822" h="553402">
                  <a:moveTo>
                    <a:pt x="0" y="0"/>
                  </a:moveTo>
                  <a:lnTo>
                    <a:pt x="103822" y="0"/>
                  </a:lnTo>
                  <a:lnTo>
                    <a:pt x="103822" y="553403"/>
                  </a:lnTo>
                  <a:lnTo>
                    <a:pt x="0" y="5534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708DC02-DFB4-45D2-A76E-53123FD46A08}"/>
                </a:ext>
              </a:extLst>
            </p:cNvPr>
            <p:cNvSpPr/>
            <p:nvPr/>
          </p:nvSpPr>
          <p:spPr>
            <a:xfrm>
              <a:off x="7693004" y="2298876"/>
              <a:ext cx="647170" cy="659717"/>
            </a:xfrm>
            <a:custGeom>
              <a:avLst/>
              <a:gdLst>
                <a:gd name="connsiteX0" fmla="*/ 187261 w 388143"/>
                <a:gd name="connsiteY0" fmla="*/ 395668 h 395668"/>
                <a:gd name="connsiteX1" fmla="*/ 0 w 388143"/>
                <a:gd name="connsiteY1" fmla="*/ 197834 h 395668"/>
                <a:gd name="connsiteX2" fmla="*/ 187261 w 388143"/>
                <a:gd name="connsiteY2" fmla="*/ 0 h 395668"/>
                <a:gd name="connsiteX3" fmla="*/ 284321 w 388143"/>
                <a:gd name="connsiteY3" fmla="*/ 35624 h 395668"/>
                <a:gd name="connsiteX4" fmla="*/ 284321 w 388143"/>
                <a:gd name="connsiteY4" fmla="*/ 8287 h 395668"/>
                <a:gd name="connsiteX5" fmla="*/ 388144 w 388143"/>
                <a:gd name="connsiteY5" fmla="*/ 8287 h 395668"/>
                <a:gd name="connsiteX6" fmla="*/ 388144 w 388143"/>
                <a:gd name="connsiteY6" fmla="*/ 387287 h 395668"/>
                <a:gd name="connsiteX7" fmla="*/ 284321 w 388143"/>
                <a:gd name="connsiteY7" fmla="*/ 387287 h 395668"/>
                <a:gd name="connsiteX8" fmla="*/ 284321 w 388143"/>
                <a:gd name="connsiteY8" fmla="*/ 359283 h 395668"/>
                <a:gd name="connsiteX9" fmla="*/ 187261 w 388143"/>
                <a:gd name="connsiteY9" fmla="*/ 395668 h 395668"/>
                <a:gd name="connsiteX10" fmla="*/ 202406 w 388143"/>
                <a:gd name="connsiteY10" fmla="*/ 300895 h 395668"/>
                <a:gd name="connsiteX11" fmla="*/ 284321 w 388143"/>
                <a:gd name="connsiteY11" fmla="*/ 259175 h 395668"/>
                <a:gd name="connsiteX12" fmla="*/ 284321 w 388143"/>
                <a:gd name="connsiteY12" fmla="*/ 135636 h 395668"/>
                <a:gd name="connsiteX13" fmla="*/ 202406 w 388143"/>
                <a:gd name="connsiteY13" fmla="*/ 94678 h 395668"/>
                <a:gd name="connsiteX14" fmla="*/ 107632 w 388143"/>
                <a:gd name="connsiteY14" fmla="*/ 197739 h 395668"/>
                <a:gd name="connsiteX15" fmla="*/ 202406 w 388143"/>
                <a:gd name="connsiteY15" fmla="*/ 300895 h 395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88143" h="395668">
                  <a:moveTo>
                    <a:pt x="187261" y="395668"/>
                  </a:moveTo>
                  <a:cubicBezTo>
                    <a:pt x="75057" y="395668"/>
                    <a:pt x="0" y="303943"/>
                    <a:pt x="0" y="197834"/>
                  </a:cubicBezTo>
                  <a:cubicBezTo>
                    <a:pt x="0" y="91726"/>
                    <a:pt x="75057" y="0"/>
                    <a:pt x="187261" y="0"/>
                  </a:cubicBezTo>
                  <a:cubicBezTo>
                    <a:pt x="228219" y="0"/>
                    <a:pt x="262318" y="14383"/>
                    <a:pt x="284321" y="35624"/>
                  </a:cubicBezTo>
                  <a:lnTo>
                    <a:pt x="284321" y="8287"/>
                  </a:lnTo>
                  <a:lnTo>
                    <a:pt x="388144" y="8287"/>
                  </a:lnTo>
                  <a:lnTo>
                    <a:pt x="388144" y="387287"/>
                  </a:lnTo>
                  <a:lnTo>
                    <a:pt x="284321" y="387287"/>
                  </a:lnTo>
                  <a:lnTo>
                    <a:pt x="284321" y="359283"/>
                  </a:lnTo>
                  <a:cubicBezTo>
                    <a:pt x="262318" y="381191"/>
                    <a:pt x="228219" y="395668"/>
                    <a:pt x="187261" y="395668"/>
                  </a:cubicBezTo>
                  <a:close/>
                  <a:moveTo>
                    <a:pt x="202406" y="300895"/>
                  </a:moveTo>
                  <a:cubicBezTo>
                    <a:pt x="242602" y="300895"/>
                    <a:pt x="266795" y="283464"/>
                    <a:pt x="284321" y="259175"/>
                  </a:cubicBezTo>
                  <a:lnTo>
                    <a:pt x="284321" y="135636"/>
                  </a:lnTo>
                  <a:cubicBezTo>
                    <a:pt x="266890" y="112109"/>
                    <a:pt x="242602" y="94678"/>
                    <a:pt x="202406" y="94678"/>
                  </a:cubicBezTo>
                  <a:cubicBezTo>
                    <a:pt x="146304" y="94678"/>
                    <a:pt x="107632" y="141637"/>
                    <a:pt x="107632" y="197739"/>
                  </a:cubicBezTo>
                  <a:cubicBezTo>
                    <a:pt x="107632" y="253841"/>
                    <a:pt x="146304" y="300895"/>
                    <a:pt x="202406" y="30089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130F50E-777F-4F25-9A64-B6BC840390DD}"/>
                </a:ext>
              </a:extLst>
            </p:cNvPr>
            <p:cNvSpPr/>
            <p:nvPr/>
          </p:nvSpPr>
          <p:spPr>
            <a:xfrm>
              <a:off x="8445310" y="2021903"/>
              <a:ext cx="647170" cy="936690"/>
            </a:xfrm>
            <a:custGeom>
              <a:avLst/>
              <a:gdLst>
                <a:gd name="connsiteX0" fmla="*/ 200882 w 388143"/>
                <a:gd name="connsiteY0" fmla="*/ 561784 h 561784"/>
                <a:gd name="connsiteX1" fmla="*/ 103822 w 388143"/>
                <a:gd name="connsiteY1" fmla="*/ 525399 h 561784"/>
                <a:gd name="connsiteX2" fmla="*/ 103822 w 388143"/>
                <a:gd name="connsiteY2" fmla="*/ 553403 h 561784"/>
                <a:gd name="connsiteX3" fmla="*/ 0 w 388143"/>
                <a:gd name="connsiteY3" fmla="*/ 553403 h 561784"/>
                <a:gd name="connsiteX4" fmla="*/ 0 w 388143"/>
                <a:gd name="connsiteY4" fmla="*/ 0 h 561784"/>
                <a:gd name="connsiteX5" fmla="*/ 103822 w 388143"/>
                <a:gd name="connsiteY5" fmla="*/ 0 h 561784"/>
                <a:gd name="connsiteX6" fmla="*/ 103822 w 388143"/>
                <a:gd name="connsiteY6" fmla="*/ 201644 h 561784"/>
                <a:gd name="connsiteX7" fmla="*/ 200882 w 388143"/>
                <a:gd name="connsiteY7" fmla="*/ 166021 h 561784"/>
                <a:gd name="connsiteX8" fmla="*/ 388144 w 388143"/>
                <a:gd name="connsiteY8" fmla="*/ 363855 h 561784"/>
                <a:gd name="connsiteX9" fmla="*/ 200882 w 388143"/>
                <a:gd name="connsiteY9" fmla="*/ 561784 h 561784"/>
                <a:gd name="connsiteX10" fmla="*/ 185738 w 388143"/>
                <a:gd name="connsiteY10" fmla="*/ 467011 h 561784"/>
                <a:gd name="connsiteX11" fmla="*/ 281273 w 388143"/>
                <a:gd name="connsiteY11" fmla="*/ 363950 h 561784"/>
                <a:gd name="connsiteX12" fmla="*/ 185738 w 388143"/>
                <a:gd name="connsiteY12" fmla="*/ 260890 h 561784"/>
                <a:gd name="connsiteX13" fmla="*/ 103822 w 388143"/>
                <a:gd name="connsiteY13" fmla="*/ 301847 h 561784"/>
                <a:gd name="connsiteX14" fmla="*/ 103822 w 388143"/>
                <a:gd name="connsiteY14" fmla="*/ 425387 h 561784"/>
                <a:gd name="connsiteX15" fmla="*/ 185738 w 388143"/>
                <a:gd name="connsiteY15" fmla="*/ 467011 h 56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88143" h="561784">
                  <a:moveTo>
                    <a:pt x="200882" y="561784"/>
                  </a:moveTo>
                  <a:cubicBezTo>
                    <a:pt x="160687" y="561784"/>
                    <a:pt x="125825" y="547402"/>
                    <a:pt x="103822" y="525399"/>
                  </a:cubicBezTo>
                  <a:lnTo>
                    <a:pt x="103822" y="553403"/>
                  </a:lnTo>
                  <a:lnTo>
                    <a:pt x="0" y="553403"/>
                  </a:lnTo>
                  <a:lnTo>
                    <a:pt x="0" y="0"/>
                  </a:lnTo>
                  <a:lnTo>
                    <a:pt x="103822" y="0"/>
                  </a:lnTo>
                  <a:lnTo>
                    <a:pt x="103822" y="201644"/>
                  </a:lnTo>
                  <a:cubicBezTo>
                    <a:pt x="125825" y="180404"/>
                    <a:pt x="160687" y="166021"/>
                    <a:pt x="200882" y="166021"/>
                  </a:cubicBezTo>
                  <a:cubicBezTo>
                    <a:pt x="313087" y="166021"/>
                    <a:pt x="388144" y="257746"/>
                    <a:pt x="388144" y="363855"/>
                  </a:cubicBezTo>
                  <a:cubicBezTo>
                    <a:pt x="388144" y="469963"/>
                    <a:pt x="313087" y="561784"/>
                    <a:pt x="200882" y="561784"/>
                  </a:cubicBezTo>
                  <a:close/>
                  <a:moveTo>
                    <a:pt x="185738" y="467011"/>
                  </a:moveTo>
                  <a:cubicBezTo>
                    <a:pt x="242602" y="467011"/>
                    <a:pt x="281273" y="420053"/>
                    <a:pt x="281273" y="363950"/>
                  </a:cubicBezTo>
                  <a:cubicBezTo>
                    <a:pt x="281273" y="307848"/>
                    <a:pt x="242602" y="260890"/>
                    <a:pt x="185738" y="260890"/>
                  </a:cubicBezTo>
                  <a:cubicBezTo>
                    <a:pt x="145542" y="260890"/>
                    <a:pt x="121253" y="278321"/>
                    <a:pt x="103822" y="301847"/>
                  </a:cubicBezTo>
                  <a:lnTo>
                    <a:pt x="103822" y="425387"/>
                  </a:lnTo>
                  <a:cubicBezTo>
                    <a:pt x="121253" y="449580"/>
                    <a:pt x="145542" y="467011"/>
                    <a:pt x="185738" y="467011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7B8F472-4B54-4EA2-98DB-196940162A74}"/>
                </a:ext>
              </a:extLst>
            </p:cNvPr>
            <p:cNvSpPr/>
            <p:nvPr/>
          </p:nvSpPr>
          <p:spPr>
            <a:xfrm>
              <a:off x="9149178" y="2298876"/>
              <a:ext cx="634465" cy="659717"/>
            </a:xfrm>
            <a:custGeom>
              <a:avLst/>
              <a:gdLst>
                <a:gd name="connsiteX0" fmla="*/ 200882 w 380523"/>
                <a:gd name="connsiteY0" fmla="*/ 395668 h 395668"/>
                <a:gd name="connsiteX1" fmla="*/ 0 w 380523"/>
                <a:gd name="connsiteY1" fmla="*/ 197834 h 395668"/>
                <a:gd name="connsiteX2" fmla="*/ 200882 w 380523"/>
                <a:gd name="connsiteY2" fmla="*/ 0 h 395668"/>
                <a:gd name="connsiteX3" fmla="*/ 380524 w 380523"/>
                <a:gd name="connsiteY3" fmla="*/ 109156 h 395668"/>
                <a:gd name="connsiteX4" fmla="*/ 290322 w 380523"/>
                <a:gd name="connsiteY4" fmla="*/ 157639 h 395668"/>
                <a:gd name="connsiteX5" fmla="*/ 200882 w 380523"/>
                <a:gd name="connsiteY5" fmla="*/ 96965 h 395668"/>
                <a:gd name="connsiteX6" fmla="*/ 104585 w 380523"/>
                <a:gd name="connsiteY6" fmla="*/ 197834 h 395668"/>
                <a:gd name="connsiteX7" fmla="*/ 200882 w 380523"/>
                <a:gd name="connsiteY7" fmla="*/ 298704 h 395668"/>
                <a:gd name="connsiteX8" fmla="*/ 290322 w 380523"/>
                <a:gd name="connsiteY8" fmla="*/ 238030 h 395668"/>
                <a:gd name="connsiteX9" fmla="*/ 380524 w 380523"/>
                <a:gd name="connsiteY9" fmla="*/ 286512 h 395668"/>
                <a:gd name="connsiteX10" fmla="*/ 200882 w 380523"/>
                <a:gd name="connsiteY10" fmla="*/ 395668 h 395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0523" h="395668">
                  <a:moveTo>
                    <a:pt x="200882" y="395668"/>
                  </a:moveTo>
                  <a:cubicBezTo>
                    <a:pt x="88678" y="395668"/>
                    <a:pt x="0" y="312230"/>
                    <a:pt x="0" y="197834"/>
                  </a:cubicBezTo>
                  <a:cubicBezTo>
                    <a:pt x="0" y="83344"/>
                    <a:pt x="88678" y="0"/>
                    <a:pt x="200882" y="0"/>
                  </a:cubicBezTo>
                  <a:cubicBezTo>
                    <a:pt x="279749" y="0"/>
                    <a:pt x="347948" y="44005"/>
                    <a:pt x="380524" y="109156"/>
                  </a:cubicBezTo>
                  <a:lnTo>
                    <a:pt x="290322" y="157639"/>
                  </a:lnTo>
                  <a:cubicBezTo>
                    <a:pt x="275177" y="122777"/>
                    <a:pt x="242602" y="96965"/>
                    <a:pt x="200882" y="96965"/>
                  </a:cubicBezTo>
                  <a:cubicBezTo>
                    <a:pt x="146304" y="96965"/>
                    <a:pt x="104585" y="139446"/>
                    <a:pt x="104585" y="197834"/>
                  </a:cubicBezTo>
                  <a:cubicBezTo>
                    <a:pt x="104585" y="256223"/>
                    <a:pt x="146304" y="298704"/>
                    <a:pt x="200882" y="298704"/>
                  </a:cubicBezTo>
                  <a:cubicBezTo>
                    <a:pt x="242602" y="298704"/>
                    <a:pt x="275177" y="272891"/>
                    <a:pt x="290322" y="238030"/>
                  </a:cubicBezTo>
                  <a:lnTo>
                    <a:pt x="380524" y="286512"/>
                  </a:lnTo>
                  <a:cubicBezTo>
                    <a:pt x="347948" y="351663"/>
                    <a:pt x="279749" y="395668"/>
                    <a:pt x="200882" y="39566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4AEDFFD0-E77E-49BB-9084-26D759F42556}"/>
                </a:ext>
              </a:extLst>
            </p:cNvPr>
            <p:cNvSpPr/>
            <p:nvPr/>
          </p:nvSpPr>
          <p:spPr>
            <a:xfrm>
              <a:off x="9818900" y="2298876"/>
              <a:ext cx="664799" cy="659717"/>
            </a:xfrm>
            <a:custGeom>
              <a:avLst/>
              <a:gdLst>
                <a:gd name="connsiteX0" fmla="*/ 199358 w 398716"/>
                <a:gd name="connsiteY0" fmla="*/ 395668 h 395668"/>
                <a:gd name="connsiteX1" fmla="*/ 0 w 398716"/>
                <a:gd name="connsiteY1" fmla="*/ 197834 h 395668"/>
                <a:gd name="connsiteX2" fmla="*/ 199358 w 398716"/>
                <a:gd name="connsiteY2" fmla="*/ 0 h 395668"/>
                <a:gd name="connsiteX3" fmla="*/ 398716 w 398716"/>
                <a:gd name="connsiteY3" fmla="*/ 197834 h 395668"/>
                <a:gd name="connsiteX4" fmla="*/ 199358 w 398716"/>
                <a:gd name="connsiteY4" fmla="*/ 395668 h 395668"/>
                <a:gd name="connsiteX5" fmla="*/ 199358 w 398716"/>
                <a:gd name="connsiteY5" fmla="*/ 298609 h 395668"/>
                <a:gd name="connsiteX6" fmla="*/ 293370 w 398716"/>
                <a:gd name="connsiteY6" fmla="*/ 197739 h 395668"/>
                <a:gd name="connsiteX7" fmla="*/ 199358 w 398716"/>
                <a:gd name="connsiteY7" fmla="*/ 96869 h 395668"/>
                <a:gd name="connsiteX8" fmla="*/ 104584 w 398716"/>
                <a:gd name="connsiteY8" fmla="*/ 197739 h 395668"/>
                <a:gd name="connsiteX9" fmla="*/ 199358 w 398716"/>
                <a:gd name="connsiteY9" fmla="*/ 298609 h 395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8716" h="395668">
                  <a:moveTo>
                    <a:pt x="199358" y="395668"/>
                  </a:moveTo>
                  <a:cubicBezTo>
                    <a:pt x="89440" y="395668"/>
                    <a:pt x="0" y="308515"/>
                    <a:pt x="0" y="197834"/>
                  </a:cubicBezTo>
                  <a:cubicBezTo>
                    <a:pt x="0" y="87154"/>
                    <a:pt x="89440" y="0"/>
                    <a:pt x="199358" y="0"/>
                  </a:cubicBezTo>
                  <a:cubicBezTo>
                    <a:pt x="309277" y="0"/>
                    <a:pt x="398716" y="87154"/>
                    <a:pt x="398716" y="197834"/>
                  </a:cubicBezTo>
                  <a:cubicBezTo>
                    <a:pt x="398812" y="308420"/>
                    <a:pt x="309277" y="395668"/>
                    <a:pt x="199358" y="395668"/>
                  </a:cubicBezTo>
                  <a:close/>
                  <a:moveTo>
                    <a:pt x="199358" y="298609"/>
                  </a:moveTo>
                  <a:cubicBezTo>
                    <a:pt x="253937" y="298609"/>
                    <a:pt x="293370" y="256127"/>
                    <a:pt x="293370" y="197739"/>
                  </a:cubicBezTo>
                  <a:cubicBezTo>
                    <a:pt x="293370" y="139351"/>
                    <a:pt x="253937" y="96869"/>
                    <a:pt x="199358" y="96869"/>
                  </a:cubicBezTo>
                  <a:cubicBezTo>
                    <a:pt x="144780" y="96869"/>
                    <a:pt x="104584" y="139351"/>
                    <a:pt x="104584" y="197739"/>
                  </a:cubicBezTo>
                  <a:cubicBezTo>
                    <a:pt x="104680" y="256127"/>
                    <a:pt x="144780" y="298609"/>
                    <a:pt x="199358" y="298609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7D9A38B-9094-47C7-B25E-301CA7A10219}"/>
                </a:ext>
              </a:extLst>
            </p:cNvPr>
            <p:cNvSpPr/>
            <p:nvPr/>
          </p:nvSpPr>
          <p:spPr>
            <a:xfrm>
              <a:off x="11027960" y="2298876"/>
              <a:ext cx="647170" cy="891110"/>
            </a:xfrm>
            <a:custGeom>
              <a:avLst/>
              <a:gdLst>
                <a:gd name="connsiteX0" fmla="*/ 0 w 388143"/>
                <a:gd name="connsiteY0" fmla="*/ 8287 h 534447"/>
                <a:gd name="connsiteX1" fmla="*/ 103822 w 388143"/>
                <a:gd name="connsiteY1" fmla="*/ 8287 h 534447"/>
                <a:gd name="connsiteX2" fmla="*/ 103822 w 388143"/>
                <a:gd name="connsiteY2" fmla="*/ 35624 h 534447"/>
                <a:gd name="connsiteX3" fmla="*/ 200882 w 388143"/>
                <a:gd name="connsiteY3" fmla="*/ 0 h 534447"/>
                <a:gd name="connsiteX4" fmla="*/ 388144 w 388143"/>
                <a:gd name="connsiteY4" fmla="*/ 197834 h 534447"/>
                <a:gd name="connsiteX5" fmla="*/ 200882 w 388143"/>
                <a:gd name="connsiteY5" fmla="*/ 395668 h 534447"/>
                <a:gd name="connsiteX6" fmla="*/ 103822 w 388143"/>
                <a:gd name="connsiteY6" fmla="*/ 359283 h 534447"/>
                <a:gd name="connsiteX7" fmla="*/ 103822 w 388143"/>
                <a:gd name="connsiteY7" fmla="*/ 534448 h 534447"/>
                <a:gd name="connsiteX8" fmla="*/ 0 w 388143"/>
                <a:gd name="connsiteY8" fmla="*/ 534448 h 534447"/>
                <a:gd name="connsiteX9" fmla="*/ 0 w 388143"/>
                <a:gd name="connsiteY9" fmla="*/ 8287 h 534447"/>
                <a:gd name="connsiteX10" fmla="*/ 185738 w 388143"/>
                <a:gd name="connsiteY10" fmla="*/ 300895 h 534447"/>
                <a:gd name="connsiteX11" fmla="*/ 281273 w 388143"/>
                <a:gd name="connsiteY11" fmla="*/ 197834 h 534447"/>
                <a:gd name="connsiteX12" fmla="*/ 185738 w 388143"/>
                <a:gd name="connsiteY12" fmla="*/ 94678 h 534447"/>
                <a:gd name="connsiteX13" fmla="*/ 103822 w 388143"/>
                <a:gd name="connsiteY13" fmla="*/ 135636 h 534447"/>
                <a:gd name="connsiteX14" fmla="*/ 103822 w 388143"/>
                <a:gd name="connsiteY14" fmla="*/ 259175 h 534447"/>
                <a:gd name="connsiteX15" fmla="*/ 185738 w 388143"/>
                <a:gd name="connsiteY15" fmla="*/ 300895 h 534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88143" h="534447">
                  <a:moveTo>
                    <a:pt x="0" y="8287"/>
                  </a:moveTo>
                  <a:lnTo>
                    <a:pt x="103822" y="8287"/>
                  </a:lnTo>
                  <a:lnTo>
                    <a:pt x="103822" y="35624"/>
                  </a:lnTo>
                  <a:cubicBezTo>
                    <a:pt x="125825" y="14383"/>
                    <a:pt x="160687" y="0"/>
                    <a:pt x="200882" y="0"/>
                  </a:cubicBezTo>
                  <a:cubicBezTo>
                    <a:pt x="313087" y="0"/>
                    <a:pt x="388144" y="91726"/>
                    <a:pt x="388144" y="197834"/>
                  </a:cubicBezTo>
                  <a:cubicBezTo>
                    <a:pt x="388144" y="303943"/>
                    <a:pt x="313087" y="395668"/>
                    <a:pt x="200882" y="395668"/>
                  </a:cubicBezTo>
                  <a:cubicBezTo>
                    <a:pt x="160687" y="395668"/>
                    <a:pt x="125825" y="381286"/>
                    <a:pt x="103822" y="359283"/>
                  </a:cubicBezTo>
                  <a:lnTo>
                    <a:pt x="103822" y="534448"/>
                  </a:lnTo>
                  <a:lnTo>
                    <a:pt x="0" y="534448"/>
                  </a:lnTo>
                  <a:lnTo>
                    <a:pt x="0" y="8287"/>
                  </a:lnTo>
                  <a:close/>
                  <a:moveTo>
                    <a:pt x="185738" y="300895"/>
                  </a:moveTo>
                  <a:cubicBezTo>
                    <a:pt x="242602" y="300895"/>
                    <a:pt x="281273" y="253937"/>
                    <a:pt x="281273" y="197834"/>
                  </a:cubicBezTo>
                  <a:cubicBezTo>
                    <a:pt x="281273" y="141732"/>
                    <a:pt x="242602" y="94678"/>
                    <a:pt x="185738" y="94678"/>
                  </a:cubicBezTo>
                  <a:cubicBezTo>
                    <a:pt x="145542" y="94678"/>
                    <a:pt x="121253" y="112109"/>
                    <a:pt x="103822" y="135636"/>
                  </a:cubicBezTo>
                  <a:lnTo>
                    <a:pt x="103822" y="259175"/>
                  </a:lnTo>
                  <a:cubicBezTo>
                    <a:pt x="121253" y="283464"/>
                    <a:pt x="145542" y="300895"/>
                    <a:pt x="185738" y="30089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48C7BD1-AAB7-4221-944A-29AAE9A3398A}"/>
                </a:ext>
              </a:extLst>
            </p:cNvPr>
            <p:cNvSpPr/>
            <p:nvPr/>
          </p:nvSpPr>
          <p:spPr>
            <a:xfrm>
              <a:off x="10559137" y="2305071"/>
              <a:ext cx="393066" cy="639388"/>
            </a:xfrm>
            <a:custGeom>
              <a:avLst/>
              <a:gdLst>
                <a:gd name="connsiteX0" fmla="*/ 191738 w 235743"/>
                <a:gd name="connsiteY0" fmla="*/ 0 h 383476"/>
                <a:gd name="connsiteX1" fmla="*/ 103822 w 235743"/>
                <a:gd name="connsiteY1" fmla="*/ 50006 h 383476"/>
                <a:gd name="connsiteX2" fmla="*/ 103822 w 235743"/>
                <a:gd name="connsiteY2" fmla="*/ 4477 h 383476"/>
                <a:gd name="connsiteX3" fmla="*/ 0 w 235743"/>
                <a:gd name="connsiteY3" fmla="*/ 4477 h 383476"/>
                <a:gd name="connsiteX4" fmla="*/ 0 w 235743"/>
                <a:gd name="connsiteY4" fmla="*/ 383476 h 383476"/>
                <a:gd name="connsiteX5" fmla="*/ 103822 w 235743"/>
                <a:gd name="connsiteY5" fmla="*/ 383476 h 383476"/>
                <a:gd name="connsiteX6" fmla="*/ 103822 w 235743"/>
                <a:gd name="connsiteY6" fmla="*/ 148971 h 383476"/>
                <a:gd name="connsiteX7" fmla="*/ 235744 w 235743"/>
                <a:gd name="connsiteY7" fmla="*/ 106299 h 383476"/>
                <a:gd name="connsiteX8" fmla="*/ 235744 w 235743"/>
                <a:gd name="connsiteY8" fmla="*/ 6763 h 383476"/>
                <a:gd name="connsiteX9" fmla="*/ 191738 w 235743"/>
                <a:gd name="connsiteY9" fmla="*/ 0 h 38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5743" h="383476">
                  <a:moveTo>
                    <a:pt x="191738" y="0"/>
                  </a:moveTo>
                  <a:cubicBezTo>
                    <a:pt x="152305" y="0"/>
                    <a:pt x="116681" y="22765"/>
                    <a:pt x="103822" y="50006"/>
                  </a:cubicBezTo>
                  <a:lnTo>
                    <a:pt x="103822" y="4477"/>
                  </a:lnTo>
                  <a:lnTo>
                    <a:pt x="0" y="4477"/>
                  </a:lnTo>
                  <a:lnTo>
                    <a:pt x="0" y="383476"/>
                  </a:lnTo>
                  <a:lnTo>
                    <a:pt x="103822" y="383476"/>
                  </a:lnTo>
                  <a:lnTo>
                    <a:pt x="103822" y="148971"/>
                  </a:lnTo>
                  <a:cubicBezTo>
                    <a:pt x="153162" y="77438"/>
                    <a:pt x="235744" y="106299"/>
                    <a:pt x="235744" y="106299"/>
                  </a:cubicBezTo>
                  <a:lnTo>
                    <a:pt x="235744" y="6763"/>
                  </a:lnTo>
                  <a:cubicBezTo>
                    <a:pt x="227362" y="3810"/>
                    <a:pt x="210693" y="0"/>
                    <a:pt x="191738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D90FD303-6C67-49ED-AEB4-55EDF1968A44}"/>
              </a:ext>
            </a:extLst>
          </p:cNvPr>
          <p:cNvSpPr>
            <a:spLocks noGrp="1" noSelect="1" noRot="1" noMove="1" noResize="1" noEditPoints="1" noAdjustHandles="1" noChangeArrowheads="1" noChangeShapeType="1" noTextEdit="1"/>
          </p:cNvSpPr>
          <p:nvPr>
            <p:custDataLst>
              <p:tags r:id="rId3"/>
            </p:custDataLst>
          </p:nvPr>
        </p:nvSpPr>
        <p:spPr>
          <a:xfrm>
            <a:off x="6135788" y="-3045"/>
            <a:ext cx="6061875" cy="5688000"/>
          </a:xfrm>
          <a:custGeom>
            <a:avLst/>
            <a:gdLst>
              <a:gd name="connsiteX0" fmla="*/ 215376 w 6061875"/>
              <a:gd name="connsiteY0" fmla="*/ 0 h 5688000"/>
              <a:gd name="connsiteX1" fmla="*/ 6061875 w 6061875"/>
              <a:gd name="connsiteY1" fmla="*/ 0 h 5688000"/>
              <a:gd name="connsiteX2" fmla="*/ 6061874 w 6061875"/>
              <a:gd name="connsiteY2" fmla="*/ 5181247 h 5688000"/>
              <a:gd name="connsiteX3" fmla="*/ 5884725 w 6061875"/>
              <a:gd name="connsiteY3" fmla="*/ 5275379 h 5688000"/>
              <a:gd name="connsiteX4" fmla="*/ 1529226 w 6061875"/>
              <a:gd name="connsiteY4" fmla="*/ 4690293 h 5688000"/>
              <a:gd name="connsiteX5" fmla="*/ 174767 w 6061875"/>
              <a:gd name="connsiteY5" fmla="*/ 122713 h 5688000"/>
              <a:gd name="connsiteX6" fmla="*/ 215376 w 6061875"/>
              <a:gd name="connsiteY6" fmla="*/ 0 h 56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61875" h="5688000">
                <a:moveTo>
                  <a:pt x="215376" y="0"/>
                </a:moveTo>
                <a:lnTo>
                  <a:pt x="6061875" y="0"/>
                </a:lnTo>
                <a:lnTo>
                  <a:pt x="6061874" y="5181247"/>
                </a:lnTo>
                <a:lnTo>
                  <a:pt x="5884725" y="5275379"/>
                </a:lnTo>
                <a:cubicBezTo>
                  <a:pt x="4506761" y="5963336"/>
                  <a:pt x="2811084" y="5806058"/>
                  <a:pt x="1529226" y="4690293"/>
                </a:cubicBezTo>
                <a:cubicBezTo>
                  <a:pt x="187007" y="3494984"/>
                  <a:pt x="-293739" y="1670204"/>
                  <a:pt x="174767" y="122713"/>
                </a:cubicBezTo>
                <a:lnTo>
                  <a:pt x="215376" y="0"/>
                </a:lnTo>
                <a:close/>
              </a:path>
            </a:pathLst>
          </a:custGeom>
          <a:solidFill>
            <a:srgbClr val="4CD5F7"/>
          </a:solidFill>
          <a:ln w="1667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53FA8078-4CF1-47AE-9DFE-4A696148D438}"/>
              </a:ext>
            </a:extLst>
          </p:cNvPr>
          <p:cNvSpPr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4"/>
            </p:custDataLst>
          </p:nvPr>
        </p:nvSpPr>
        <p:spPr>
          <a:xfrm>
            <a:off x="7861957" y="-3045"/>
            <a:ext cx="4335706" cy="4179602"/>
          </a:xfrm>
          <a:custGeom>
            <a:avLst/>
            <a:gdLst>
              <a:gd name="connsiteX0" fmla="*/ 151605 w 4335706"/>
              <a:gd name="connsiteY0" fmla="*/ 0 h 4179602"/>
              <a:gd name="connsiteX1" fmla="*/ 4335706 w 4335706"/>
              <a:gd name="connsiteY1" fmla="*/ 0 h 4179602"/>
              <a:gd name="connsiteX2" fmla="*/ 4335705 w 4335706"/>
              <a:gd name="connsiteY2" fmla="*/ 3855210 h 4179602"/>
              <a:gd name="connsiteX3" fmla="*/ 4200106 w 4335706"/>
              <a:gd name="connsiteY3" fmla="*/ 3924374 h 4179602"/>
              <a:gd name="connsiteX4" fmla="*/ 1126173 w 4335706"/>
              <a:gd name="connsiteY4" fmla="*/ 3459612 h 4179602"/>
              <a:gd name="connsiteX5" fmla="*/ 128682 w 4335706"/>
              <a:gd name="connsiteY5" fmla="*/ 64253 h 4179602"/>
              <a:gd name="connsiteX6" fmla="*/ 151605 w 4335706"/>
              <a:gd name="connsiteY6" fmla="*/ 0 h 4179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35706" h="4179602">
                <a:moveTo>
                  <a:pt x="151605" y="0"/>
                </a:moveTo>
                <a:lnTo>
                  <a:pt x="4335706" y="0"/>
                </a:lnTo>
                <a:lnTo>
                  <a:pt x="4335705" y="3855210"/>
                </a:lnTo>
                <a:lnTo>
                  <a:pt x="4200106" y="3924374"/>
                </a:lnTo>
                <a:cubicBezTo>
                  <a:pt x="3210930" y="4368115"/>
                  <a:pt x="2029162" y="4245598"/>
                  <a:pt x="1126173" y="3459612"/>
                </a:cubicBezTo>
                <a:cubicBezTo>
                  <a:pt x="137716" y="2579399"/>
                  <a:pt x="-216297" y="1214435"/>
                  <a:pt x="128682" y="64253"/>
                </a:cubicBezTo>
                <a:lnTo>
                  <a:pt x="151605" y="0"/>
                </a:lnTo>
                <a:close/>
              </a:path>
            </a:pathLst>
          </a:custGeom>
          <a:solidFill>
            <a:srgbClr val="2998E3"/>
          </a:solidFill>
          <a:ln w="1667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24C9649-BFB5-46C6-8AAF-DAF6F624F1E1}"/>
              </a:ext>
            </a:extLst>
          </p:cNvPr>
          <p:cNvSpPr>
            <a:spLocks noGrp="1" noSelect="1" noRot="1" noMove="1" noResize="1" noEditPoints="1" noAdjustHandles="1" noChangeArrowheads="1" noChangeShapeType="1" noTextEdit="1"/>
          </p:cNvSpPr>
          <p:nvPr>
            <p:custDataLst>
              <p:tags r:id="rId5"/>
            </p:custDataLst>
          </p:nvPr>
        </p:nvSpPr>
        <p:spPr>
          <a:xfrm>
            <a:off x="8959993" y="-3045"/>
            <a:ext cx="3237670" cy="3243649"/>
          </a:xfrm>
          <a:custGeom>
            <a:avLst/>
            <a:gdLst>
              <a:gd name="connsiteX0" fmla="*/ 143901 w 3237670"/>
              <a:gd name="connsiteY0" fmla="*/ 0 h 3243649"/>
              <a:gd name="connsiteX1" fmla="*/ 3237670 w 3237670"/>
              <a:gd name="connsiteY1" fmla="*/ 0 h 3243649"/>
              <a:gd name="connsiteX2" fmla="*/ 3237670 w 3237670"/>
              <a:gd name="connsiteY2" fmla="*/ 3033708 h 3243649"/>
              <a:gd name="connsiteX3" fmla="*/ 3184618 w 3237670"/>
              <a:gd name="connsiteY3" fmla="*/ 3060261 h 3243649"/>
              <a:gd name="connsiteX4" fmla="*/ 853875 w 3237670"/>
              <a:gd name="connsiteY4" fmla="*/ 2685264 h 3243649"/>
              <a:gd name="connsiteX5" fmla="*/ 97586 w 3237670"/>
              <a:gd name="connsiteY5" fmla="*/ 128996 h 3243649"/>
              <a:gd name="connsiteX6" fmla="*/ 143901 w 3237670"/>
              <a:gd name="connsiteY6" fmla="*/ 0 h 3243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37670" h="3243649">
                <a:moveTo>
                  <a:pt x="143901" y="0"/>
                </a:moveTo>
                <a:lnTo>
                  <a:pt x="3237670" y="0"/>
                </a:lnTo>
                <a:lnTo>
                  <a:pt x="3237670" y="3033708"/>
                </a:lnTo>
                <a:lnTo>
                  <a:pt x="3184618" y="3060261"/>
                </a:lnTo>
                <a:cubicBezTo>
                  <a:pt x="2434622" y="3389083"/>
                  <a:pt x="1538573" y="3282554"/>
                  <a:pt x="853875" y="2685264"/>
                </a:cubicBezTo>
                <a:cubicBezTo>
                  <a:pt x="104429" y="2016281"/>
                  <a:pt x="-164021" y="995069"/>
                  <a:pt x="97586" y="128996"/>
                </a:cubicBezTo>
                <a:lnTo>
                  <a:pt x="143901" y="0"/>
                </a:lnTo>
                <a:close/>
              </a:path>
            </a:pathLst>
          </a:custGeom>
          <a:solidFill>
            <a:srgbClr val="3A5CE9"/>
          </a:solidFill>
          <a:ln w="1667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B8200537-0A04-459C-B285-9E253324DAEB}"/>
              </a:ext>
            </a:extLst>
          </p:cNvPr>
          <p:cNvSpPr>
            <a:spLocks noGrp="1" noSelect="1" noRot="1" noMove="1" noResize="1" noEditPoints="1" noAdjustHandles="1" noChangeArrowheads="1" noChangeShapeType="1" noTextEdit="1"/>
          </p:cNvSpPr>
          <p:nvPr>
            <p:custDataLst>
              <p:tags r:id="rId6"/>
            </p:custDataLst>
          </p:nvPr>
        </p:nvSpPr>
        <p:spPr>
          <a:xfrm>
            <a:off x="5883684" y="-3044"/>
            <a:ext cx="6313979" cy="5632993"/>
          </a:xfrm>
          <a:custGeom>
            <a:avLst/>
            <a:gdLst>
              <a:gd name="connsiteX0" fmla="*/ 190826 w 6313979"/>
              <a:gd name="connsiteY0" fmla="*/ 0 h 5632993"/>
              <a:gd name="connsiteX1" fmla="*/ 230343 w 6313979"/>
              <a:gd name="connsiteY1" fmla="*/ 0 h 5632993"/>
              <a:gd name="connsiteX2" fmla="*/ 209602 w 6313979"/>
              <a:gd name="connsiteY2" fmla="*/ 62014 h 5632993"/>
              <a:gd name="connsiteX3" fmla="*/ 1563593 w 6313979"/>
              <a:gd name="connsiteY3" fmla="*/ 4598694 h 5632993"/>
              <a:gd name="connsiteX4" fmla="*/ 4547862 w 6313979"/>
              <a:gd name="connsiteY4" fmla="*/ 5570258 h 5632993"/>
              <a:gd name="connsiteX5" fmla="*/ 6252805 w 6313979"/>
              <a:gd name="connsiteY5" fmla="*/ 4976830 h 5632993"/>
              <a:gd name="connsiteX6" fmla="*/ 6313979 w 6313979"/>
              <a:gd name="connsiteY6" fmla="*/ 4935481 h 5632993"/>
              <a:gd name="connsiteX7" fmla="*/ 6313979 w 6313979"/>
              <a:gd name="connsiteY7" fmla="*/ 4984900 h 5632993"/>
              <a:gd name="connsiteX8" fmla="*/ 6257567 w 6313979"/>
              <a:gd name="connsiteY8" fmla="*/ 5022524 h 5632993"/>
              <a:gd name="connsiteX9" fmla="*/ 6076869 w 6313979"/>
              <a:gd name="connsiteY9" fmla="*/ 5129942 h 5632993"/>
              <a:gd name="connsiteX10" fmla="*/ 4552033 w 6313979"/>
              <a:gd name="connsiteY10" fmla="*/ 5612804 h 5632993"/>
              <a:gd name="connsiteX11" fmla="*/ 4155766 w 6313979"/>
              <a:gd name="connsiteY11" fmla="*/ 5632993 h 5632993"/>
              <a:gd name="connsiteX12" fmla="*/ 1535395 w 6313979"/>
              <a:gd name="connsiteY12" fmla="*/ 4630895 h 5632993"/>
              <a:gd name="connsiteX13" fmla="*/ 19735 w 6313979"/>
              <a:gd name="connsiteY13" fmla="*/ 1658473 h 5632993"/>
              <a:gd name="connsiteX14" fmla="*/ 175739 w 6313979"/>
              <a:gd name="connsiteY14" fmla="*/ 45540 h 5632993"/>
              <a:gd name="connsiteX15" fmla="*/ 190826 w 6313979"/>
              <a:gd name="connsiteY15" fmla="*/ 0 h 5632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313979" h="5632993">
                <a:moveTo>
                  <a:pt x="190826" y="0"/>
                </a:moveTo>
                <a:lnTo>
                  <a:pt x="230343" y="0"/>
                </a:lnTo>
                <a:lnTo>
                  <a:pt x="209602" y="62014"/>
                </a:lnTo>
                <a:cubicBezTo>
                  <a:pt x="-260843" y="1598595"/>
                  <a:pt x="217869" y="3400382"/>
                  <a:pt x="1563593" y="4598694"/>
                </a:cubicBezTo>
                <a:cubicBezTo>
                  <a:pt x="2409186" y="5334667"/>
                  <a:pt x="3469180" y="5679878"/>
                  <a:pt x="4547862" y="5570258"/>
                </a:cubicBezTo>
                <a:cubicBezTo>
                  <a:pt x="5161940" y="5507940"/>
                  <a:pt x="5740965" y="5304033"/>
                  <a:pt x="6252805" y="4976830"/>
                </a:cubicBezTo>
                <a:lnTo>
                  <a:pt x="6313979" y="4935481"/>
                </a:lnTo>
                <a:lnTo>
                  <a:pt x="6313979" y="4984900"/>
                </a:lnTo>
                <a:lnTo>
                  <a:pt x="6257567" y="5022524"/>
                </a:lnTo>
                <a:cubicBezTo>
                  <a:pt x="6198343" y="5059842"/>
                  <a:pt x="6138103" y="5095655"/>
                  <a:pt x="6076869" y="5129942"/>
                </a:cubicBezTo>
                <a:cubicBezTo>
                  <a:pt x="5602016" y="5395900"/>
                  <a:pt x="5088954" y="5558245"/>
                  <a:pt x="4552033" y="5612804"/>
                </a:cubicBezTo>
                <a:cubicBezTo>
                  <a:pt x="4419555" y="5626319"/>
                  <a:pt x="4287243" y="5632993"/>
                  <a:pt x="4155766" y="5632993"/>
                </a:cubicBezTo>
                <a:cubicBezTo>
                  <a:pt x="3204390" y="5632993"/>
                  <a:pt x="2286385" y="5284445"/>
                  <a:pt x="1535395" y="4630895"/>
                </a:cubicBezTo>
                <a:cubicBezTo>
                  <a:pt x="666277" y="3856881"/>
                  <a:pt x="128021" y="2801392"/>
                  <a:pt x="19735" y="1658473"/>
                </a:cubicBezTo>
                <a:cubicBezTo>
                  <a:pt x="-32822" y="1103699"/>
                  <a:pt x="19735" y="561105"/>
                  <a:pt x="175739" y="45540"/>
                </a:cubicBezTo>
                <a:lnTo>
                  <a:pt x="190826" y="0"/>
                </a:lnTo>
                <a:close/>
              </a:path>
            </a:pathLst>
          </a:custGeom>
          <a:solidFill>
            <a:srgbClr val="F7758C"/>
          </a:solidFill>
          <a:ln w="1667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91183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040" userDrawn="1">
          <p15:clr>
            <a:srgbClr val="FBAE40"/>
          </p15:clr>
        </p15:guide>
        <p15:guide id="2" pos="556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B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3440017"/>
            <a:ext cx="11125200" cy="581140"/>
          </a:xfrm>
        </p:spPr>
        <p:txBody>
          <a:bodyPr/>
          <a:lstStyle>
            <a:lvl1pPr algn="ctr">
              <a:lnSpc>
                <a:spcPts val="4000"/>
              </a:lnSpc>
              <a:defRPr sz="40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Statement B, do not exceed one line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CCE11B1-1DC2-47F3-9AB3-601F81D18484}"/>
              </a:ext>
            </a:extLst>
          </p:cNvPr>
          <p:cNvSpPr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1"/>
            </p:custDataLst>
          </p:nvPr>
        </p:nvSpPr>
        <p:spPr>
          <a:xfrm>
            <a:off x="5923893" y="2598118"/>
            <a:ext cx="344214" cy="348345"/>
          </a:xfrm>
          <a:custGeom>
            <a:avLst/>
            <a:gdLst>
              <a:gd name="connsiteX0" fmla="*/ 3787422 w 4602354"/>
              <a:gd name="connsiteY0" fmla="*/ 548144 h 4657585"/>
              <a:gd name="connsiteX1" fmla="*/ 4083246 w 4602354"/>
              <a:gd name="connsiteY1" fmla="*/ 3761163 h 4657585"/>
              <a:gd name="connsiteX2" fmla="*/ 853875 w 4602354"/>
              <a:gd name="connsiteY2" fmla="*/ 4099200 h 4657585"/>
              <a:gd name="connsiteX3" fmla="*/ 537696 w 4602354"/>
              <a:gd name="connsiteY3" fmla="*/ 747362 h 4657585"/>
              <a:gd name="connsiteX4" fmla="*/ 3787422 w 4602354"/>
              <a:gd name="connsiteY4" fmla="*/ 548144 h 4657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02354" h="4657585">
                <a:moveTo>
                  <a:pt x="3787422" y="548144"/>
                </a:moveTo>
                <a:cubicBezTo>
                  <a:pt x="4746806" y="1323660"/>
                  <a:pt x="4876782" y="2745551"/>
                  <a:pt x="4083246" y="3761163"/>
                </a:cubicBezTo>
                <a:cubicBezTo>
                  <a:pt x="3292880" y="4798466"/>
                  <a:pt x="1849799" y="4967985"/>
                  <a:pt x="853875" y="4099200"/>
                </a:cubicBezTo>
                <a:cubicBezTo>
                  <a:pt x="-145386" y="3207223"/>
                  <a:pt x="-289544" y="1689061"/>
                  <a:pt x="537696" y="747362"/>
                </a:cubicBezTo>
                <a:cubicBezTo>
                  <a:pt x="1367772" y="-173980"/>
                  <a:pt x="2825034" y="-247060"/>
                  <a:pt x="3787422" y="548144"/>
                </a:cubicBezTo>
              </a:path>
            </a:pathLst>
          </a:custGeom>
          <a:solidFill>
            <a:schemeClr val="bg1"/>
          </a:solidFill>
          <a:ln w="1667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651268-A637-4C15-9199-2405450E4395}"/>
              </a:ext>
            </a:extLst>
          </p:cNvPr>
          <p:cNvSpPr txBox="1"/>
          <p:nvPr userDrawn="1"/>
        </p:nvSpPr>
        <p:spPr>
          <a:xfrm>
            <a:off x="10951983" y="6255254"/>
            <a:ext cx="706617" cy="32985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0FD08294-13F4-471E-BAD0-2C8D54C2E70F}" type="slidenum">
              <a:rPr lang="en-US" sz="650" smtClean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‹#›</a:t>
            </a:fld>
            <a:endParaRPr lang="en-US" sz="65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90FDA8-E4E7-4126-8EEE-AD6EC8922BE4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2"/>
            </p:custDataLst>
          </p:nvPr>
        </p:nvSpPr>
        <p:spPr>
          <a:xfrm>
            <a:off x="1993335" y="6355210"/>
            <a:ext cx="2926150" cy="22922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l"/>
            <a:r>
              <a:rPr lang="en-US" sz="65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For Internal Use Only – Not For Distribution.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98A4E522-D32D-43CB-93D0-F307BA3C6F0D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3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7052" y="6337482"/>
            <a:ext cx="1155944" cy="312576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47052" y="4184773"/>
            <a:ext cx="11111547" cy="10414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697158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1038340"/>
            <a:ext cx="11125200" cy="2390660"/>
          </a:xfrm>
        </p:spPr>
        <p:txBody>
          <a:bodyPr anchor="b"/>
          <a:lstStyle>
            <a:lvl1pPr marL="0" marR="0" indent="0" algn="ctr" defTabSz="914400" rtl="0" eaLnBrk="1" fontAlgn="auto" latinLnBrk="0" hangingPunct="1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aseline="0">
                <a:solidFill>
                  <a:schemeClr val="tx1"/>
                </a:solidFill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Statement C, do not exceed three lines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47053" y="3668790"/>
            <a:ext cx="11111547" cy="1041400"/>
          </a:xfrm>
        </p:spPr>
        <p:txBody>
          <a:bodyPr/>
          <a:lstStyle>
            <a:lvl1pPr marL="0" indent="0" algn="ctr">
              <a:buNone/>
              <a:defRPr sz="1400">
                <a:solidFill>
                  <a:srgbClr val="636466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311903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1038340"/>
            <a:ext cx="11125200" cy="2390660"/>
          </a:xfrm>
        </p:spPr>
        <p:txBody>
          <a:bodyPr anchor="b"/>
          <a:lstStyle>
            <a:lvl1pPr marL="0" marR="0" indent="0" algn="ctr" defTabSz="914400" rtl="0" eaLnBrk="1" fontAlgn="auto" latinLnBrk="0" hangingPunct="1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aseline="0">
                <a:solidFill>
                  <a:schemeClr val="bg1"/>
                </a:solidFill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Statement D, do not exceed three lines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94F016-2BCB-4F06-BF67-83AF4AF6A424}"/>
              </a:ext>
            </a:extLst>
          </p:cNvPr>
          <p:cNvSpPr txBox="1"/>
          <p:nvPr userDrawn="1"/>
        </p:nvSpPr>
        <p:spPr>
          <a:xfrm>
            <a:off x="10951983" y="6255254"/>
            <a:ext cx="706617" cy="32985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0FD08294-13F4-471E-BAD0-2C8D54C2E70F}" type="slidenum">
              <a:rPr lang="en-US" sz="650" smtClean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‹#›</a:t>
            </a:fld>
            <a:endParaRPr lang="en-US" sz="65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5B2A19-3616-4225-AB6C-338D58367204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1"/>
            </p:custDataLst>
          </p:nvPr>
        </p:nvSpPr>
        <p:spPr>
          <a:xfrm>
            <a:off x="1993335" y="6355210"/>
            <a:ext cx="2926150" cy="22922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l"/>
            <a:r>
              <a:rPr lang="en-US" sz="65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For Internal Use Only – Not For Distribution.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696219E-FEA9-4EB7-A956-6933C7295A2D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7052" y="6337482"/>
            <a:ext cx="1155944" cy="312576"/>
          </a:xfrm>
          <a:prstGeom prst="rect">
            <a:avLst/>
          </a:prstGeom>
        </p:spPr>
      </p:pic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47052" y="3638320"/>
            <a:ext cx="11111547" cy="10414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037075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TEMENT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F036243-2F51-4EAF-AA0A-597A1BFF64B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32341" y="1074821"/>
            <a:ext cx="3423318" cy="4754479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Drag and drop an image file here</a:t>
            </a:r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932F979C-3C09-4A7D-9CDB-5E9308F98F7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79795" y="1078992"/>
            <a:ext cx="4728410" cy="4754479"/>
          </a:xfrm>
          <a:custGeom>
            <a:avLst/>
            <a:gdLst>
              <a:gd name="connsiteX0" fmla="*/ 0 w 2235484"/>
              <a:gd name="connsiteY0" fmla="*/ 1123904 h 2247808"/>
              <a:gd name="connsiteX1" fmla="*/ 1117742 w 2235484"/>
              <a:gd name="connsiteY1" fmla="*/ 0 h 2247808"/>
              <a:gd name="connsiteX2" fmla="*/ 2235484 w 2235484"/>
              <a:gd name="connsiteY2" fmla="*/ 1123904 h 2247808"/>
              <a:gd name="connsiteX3" fmla="*/ 1117742 w 2235484"/>
              <a:gd name="connsiteY3" fmla="*/ 2247808 h 2247808"/>
              <a:gd name="connsiteX4" fmla="*/ 0 w 2235484"/>
              <a:gd name="connsiteY4" fmla="*/ 1123904 h 2247808"/>
              <a:gd name="connsiteX0" fmla="*/ 0 w 2235484"/>
              <a:gd name="connsiteY0" fmla="*/ 1123904 h 2247808"/>
              <a:gd name="connsiteX1" fmla="*/ 1117742 w 2235484"/>
              <a:gd name="connsiteY1" fmla="*/ 0 h 2247808"/>
              <a:gd name="connsiteX2" fmla="*/ 2235484 w 2235484"/>
              <a:gd name="connsiteY2" fmla="*/ 1123904 h 2247808"/>
              <a:gd name="connsiteX3" fmla="*/ 1117742 w 2235484"/>
              <a:gd name="connsiteY3" fmla="*/ 2247808 h 2247808"/>
              <a:gd name="connsiteX4" fmla="*/ 0 w 2235484"/>
              <a:gd name="connsiteY4" fmla="*/ 1123904 h 2247808"/>
              <a:gd name="connsiteX0" fmla="*/ 0 w 2235484"/>
              <a:gd name="connsiteY0" fmla="*/ 1123904 h 2247808"/>
              <a:gd name="connsiteX1" fmla="*/ 1117742 w 2235484"/>
              <a:gd name="connsiteY1" fmla="*/ 0 h 2247808"/>
              <a:gd name="connsiteX2" fmla="*/ 2235484 w 2235484"/>
              <a:gd name="connsiteY2" fmla="*/ 1123904 h 2247808"/>
              <a:gd name="connsiteX3" fmla="*/ 1117742 w 2235484"/>
              <a:gd name="connsiteY3" fmla="*/ 2247808 h 2247808"/>
              <a:gd name="connsiteX4" fmla="*/ 0 w 2235484"/>
              <a:gd name="connsiteY4" fmla="*/ 1123904 h 2247808"/>
              <a:gd name="connsiteX0" fmla="*/ 0 w 2235484"/>
              <a:gd name="connsiteY0" fmla="*/ 1123904 h 2247808"/>
              <a:gd name="connsiteX1" fmla="*/ 1117742 w 2235484"/>
              <a:gd name="connsiteY1" fmla="*/ 0 h 2247808"/>
              <a:gd name="connsiteX2" fmla="*/ 2235484 w 2235484"/>
              <a:gd name="connsiteY2" fmla="*/ 1123904 h 2247808"/>
              <a:gd name="connsiteX3" fmla="*/ 1117742 w 2235484"/>
              <a:gd name="connsiteY3" fmla="*/ 2247808 h 2247808"/>
              <a:gd name="connsiteX4" fmla="*/ 0 w 2235484"/>
              <a:gd name="connsiteY4" fmla="*/ 1123904 h 2247808"/>
              <a:gd name="connsiteX0" fmla="*/ 383 w 2235867"/>
              <a:gd name="connsiteY0" fmla="*/ 1123904 h 2247808"/>
              <a:gd name="connsiteX1" fmla="*/ 1118125 w 2235867"/>
              <a:gd name="connsiteY1" fmla="*/ 0 h 2247808"/>
              <a:gd name="connsiteX2" fmla="*/ 2235867 w 2235867"/>
              <a:gd name="connsiteY2" fmla="*/ 1123904 h 2247808"/>
              <a:gd name="connsiteX3" fmla="*/ 1118125 w 2235867"/>
              <a:gd name="connsiteY3" fmla="*/ 2247808 h 2247808"/>
              <a:gd name="connsiteX4" fmla="*/ 383 w 2235867"/>
              <a:gd name="connsiteY4" fmla="*/ 1123904 h 2247808"/>
              <a:gd name="connsiteX0" fmla="*/ 219 w 2235703"/>
              <a:gd name="connsiteY0" fmla="*/ 1123904 h 2247808"/>
              <a:gd name="connsiteX1" fmla="*/ 1117961 w 2235703"/>
              <a:gd name="connsiteY1" fmla="*/ 0 h 2247808"/>
              <a:gd name="connsiteX2" fmla="*/ 2235703 w 2235703"/>
              <a:gd name="connsiteY2" fmla="*/ 1123904 h 2247808"/>
              <a:gd name="connsiteX3" fmla="*/ 1117961 w 2235703"/>
              <a:gd name="connsiteY3" fmla="*/ 2247808 h 2247808"/>
              <a:gd name="connsiteX4" fmla="*/ 219 w 2235703"/>
              <a:gd name="connsiteY4" fmla="*/ 1123904 h 2247808"/>
              <a:gd name="connsiteX0" fmla="*/ 219 w 2235703"/>
              <a:gd name="connsiteY0" fmla="*/ 1123904 h 2247808"/>
              <a:gd name="connsiteX1" fmla="*/ 1117961 w 2235703"/>
              <a:gd name="connsiteY1" fmla="*/ 0 h 2247808"/>
              <a:gd name="connsiteX2" fmla="*/ 2235703 w 2235703"/>
              <a:gd name="connsiteY2" fmla="*/ 1123904 h 2247808"/>
              <a:gd name="connsiteX3" fmla="*/ 1117961 w 2235703"/>
              <a:gd name="connsiteY3" fmla="*/ 2247808 h 2247808"/>
              <a:gd name="connsiteX4" fmla="*/ 219 w 2235703"/>
              <a:gd name="connsiteY4" fmla="*/ 1123904 h 2247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5703" h="2247808">
                <a:moveTo>
                  <a:pt x="219" y="1123904"/>
                </a:moveTo>
                <a:cubicBezTo>
                  <a:pt x="-12138" y="441405"/>
                  <a:pt x="500649" y="0"/>
                  <a:pt x="1117961" y="0"/>
                </a:cubicBezTo>
                <a:cubicBezTo>
                  <a:pt x="1735273" y="0"/>
                  <a:pt x="2235703" y="477760"/>
                  <a:pt x="2235703" y="1123904"/>
                </a:cubicBezTo>
                <a:cubicBezTo>
                  <a:pt x="2235703" y="1711668"/>
                  <a:pt x="1673489" y="2247808"/>
                  <a:pt x="1117961" y="2247808"/>
                </a:cubicBezTo>
                <a:cubicBezTo>
                  <a:pt x="562433" y="2247808"/>
                  <a:pt x="12576" y="1806403"/>
                  <a:pt x="219" y="1123904"/>
                </a:cubicBezTo>
                <a:close/>
              </a:path>
            </a:pathLst>
          </a:custGeom>
          <a:ln w="38100">
            <a:solidFill>
              <a:schemeClr val="accent1"/>
            </a:solidFill>
          </a:ln>
        </p:spPr>
        <p:txBody>
          <a:bodyPr/>
          <a:lstStyle>
            <a:lvl1pPr marL="0" indent="0" algn="l">
              <a:buNone/>
              <a:defRPr>
                <a:solidFill>
                  <a:srgbClr val="636466">
                    <a:alpha val="0"/>
                  </a:srgb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1295013"/>
            <a:ext cx="5334000" cy="2390660"/>
          </a:xfrm>
        </p:spPr>
        <p:txBody>
          <a:bodyPr anchor="b"/>
          <a:lstStyle>
            <a:lvl1pPr marL="0" marR="0" indent="0" algn="ctr" defTabSz="914400" rtl="0" eaLnBrk="1" fontAlgn="auto" latinLnBrk="0" hangingPunct="1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aseline="0">
                <a:solidFill>
                  <a:schemeClr val="tx1"/>
                </a:solidFill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Statement E, do not exceed three lines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533400" y="3894993"/>
            <a:ext cx="5334000" cy="1531345"/>
          </a:xfrm>
        </p:spPr>
        <p:txBody>
          <a:bodyPr/>
          <a:lstStyle>
            <a:lvl1pPr marL="0" indent="0" algn="ctr">
              <a:spcBef>
                <a:spcPts val="1200"/>
              </a:spcBef>
              <a:buNone/>
              <a:defRPr sz="1400">
                <a:solidFill>
                  <a:srgbClr val="636466"/>
                </a:solidFill>
                <a:latin typeface="+mn-lt"/>
              </a:defRPr>
            </a:lvl1pPr>
            <a:lvl2pPr marL="201168" indent="0">
              <a:buNone/>
              <a:defRPr>
                <a:solidFill>
                  <a:srgbClr val="636466"/>
                </a:solidFill>
                <a:latin typeface="+mn-lt"/>
              </a:defRPr>
            </a:lvl2pPr>
            <a:lvl3pPr>
              <a:defRPr>
                <a:solidFill>
                  <a:srgbClr val="636466"/>
                </a:solidFill>
                <a:latin typeface="+mn-lt"/>
              </a:defRPr>
            </a:lvl3pPr>
            <a:lvl4pPr>
              <a:defRPr>
                <a:solidFill>
                  <a:srgbClr val="636466"/>
                </a:solidFill>
                <a:latin typeface="+mn-lt"/>
              </a:defRPr>
            </a:lvl4pPr>
            <a:lvl5pPr>
              <a:defRPr>
                <a:solidFill>
                  <a:srgbClr val="636466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077636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TEMENT 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E3EB9FD-AF6A-4A75-AE4D-F44EB18753FA}"/>
              </a:ext>
            </a:extLst>
          </p:cNvPr>
          <p:cNvSpPr/>
          <p:nvPr userDrawn="1"/>
        </p:nvSpPr>
        <p:spPr>
          <a:xfrm>
            <a:off x="6096000" y="-2"/>
            <a:ext cx="6096000" cy="6858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F036243-2F51-4EAF-AA0A-597A1BFF64B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32341" y="1074821"/>
            <a:ext cx="3423318" cy="4754479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Drag and drop an image file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1295013"/>
            <a:ext cx="5334000" cy="2390660"/>
          </a:xfrm>
        </p:spPr>
        <p:txBody>
          <a:bodyPr anchor="b"/>
          <a:lstStyle>
            <a:lvl1pPr marL="0" marR="0" indent="0" algn="ctr" defTabSz="914400" rtl="0" eaLnBrk="1" fontAlgn="auto" latinLnBrk="0" hangingPunct="1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aseline="0">
                <a:solidFill>
                  <a:schemeClr val="tx1"/>
                </a:solidFill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Statement F, do not exceed three lines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533400" y="3894993"/>
            <a:ext cx="5334000" cy="1531345"/>
          </a:xfrm>
        </p:spPr>
        <p:txBody>
          <a:bodyPr/>
          <a:lstStyle>
            <a:lvl1pPr marL="0" indent="0" algn="ctr">
              <a:spcBef>
                <a:spcPts val="1200"/>
              </a:spcBef>
              <a:buNone/>
              <a:defRPr sz="1400">
                <a:solidFill>
                  <a:srgbClr val="636466"/>
                </a:solidFill>
                <a:latin typeface="+mn-lt"/>
              </a:defRPr>
            </a:lvl1pPr>
            <a:lvl2pPr marL="201168" indent="0">
              <a:buNone/>
              <a:defRPr>
                <a:solidFill>
                  <a:srgbClr val="636466"/>
                </a:solidFill>
                <a:latin typeface="+mn-lt"/>
              </a:defRPr>
            </a:lvl2pPr>
            <a:lvl3pPr>
              <a:defRPr>
                <a:solidFill>
                  <a:srgbClr val="636466"/>
                </a:solidFill>
                <a:latin typeface="+mn-lt"/>
              </a:defRPr>
            </a:lvl3pPr>
            <a:lvl4pPr>
              <a:defRPr>
                <a:solidFill>
                  <a:srgbClr val="636466"/>
                </a:solidFill>
                <a:latin typeface="+mn-lt"/>
              </a:defRPr>
            </a:lvl4pPr>
            <a:lvl5pPr>
              <a:defRPr>
                <a:solidFill>
                  <a:srgbClr val="636466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3E9DE9-A666-4B92-A734-2E846176D93B}"/>
              </a:ext>
            </a:extLst>
          </p:cNvPr>
          <p:cNvSpPr txBox="1"/>
          <p:nvPr userDrawn="1"/>
        </p:nvSpPr>
        <p:spPr>
          <a:xfrm>
            <a:off x="10951983" y="6255254"/>
            <a:ext cx="706617" cy="32985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0FD08294-13F4-471E-BAD0-2C8D54C2E70F}" type="slidenum">
              <a:rPr lang="en-US" sz="650" smtClean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‹#›</a:t>
            </a:fld>
            <a:endParaRPr lang="en-US" sz="65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AF013797-9098-4DC8-BDDB-57110EBF4E2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79795" y="1078992"/>
            <a:ext cx="4728410" cy="4754479"/>
          </a:xfrm>
          <a:custGeom>
            <a:avLst/>
            <a:gdLst>
              <a:gd name="connsiteX0" fmla="*/ 0 w 2235484"/>
              <a:gd name="connsiteY0" fmla="*/ 1123904 h 2247808"/>
              <a:gd name="connsiteX1" fmla="*/ 1117742 w 2235484"/>
              <a:gd name="connsiteY1" fmla="*/ 0 h 2247808"/>
              <a:gd name="connsiteX2" fmla="*/ 2235484 w 2235484"/>
              <a:gd name="connsiteY2" fmla="*/ 1123904 h 2247808"/>
              <a:gd name="connsiteX3" fmla="*/ 1117742 w 2235484"/>
              <a:gd name="connsiteY3" fmla="*/ 2247808 h 2247808"/>
              <a:gd name="connsiteX4" fmla="*/ 0 w 2235484"/>
              <a:gd name="connsiteY4" fmla="*/ 1123904 h 2247808"/>
              <a:gd name="connsiteX0" fmla="*/ 0 w 2235484"/>
              <a:gd name="connsiteY0" fmla="*/ 1123904 h 2247808"/>
              <a:gd name="connsiteX1" fmla="*/ 1117742 w 2235484"/>
              <a:gd name="connsiteY1" fmla="*/ 0 h 2247808"/>
              <a:gd name="connsiteX2" fmla="*/ 2235484 w 2235484"/>
              <a:gd name="connsiteY2" fmla="*/ 1123904 h 2247808"/>
              <a:gd name="connsiteX3" fmla="*/ 1117742 w 2235484"/>
              <a:gd name="connsiteY3" fmla="*/ 2247808 h 2247808"/>
              <a:gd name="connsiteX4" fmla="*/ 0 w 2235484"/>
              <a:gd name="connsiteY4" fmla="*/ 1123904 h 2247808"/>
              <a:gd name="connsiteX0" fmla="*/ 0 w 2235484"/>
              <a:gd name="connsiteY0" fmla="*/ 1123904 h 2247808"/>
              <a:gd name="connsiteX1" fmla="*/ 1117742 w 2235484"/>
              <a:gd name="connsiteY1" fmla="*/ 0 h 2247808"/>
              <a:gd name="connsiteX2" fmla="*/ 2235484 w 2235484"/>
              <a:gd name="connsiteY2" fmla="*/ 1123904 h 2247808"/>
              <a:gd name="connsiteX3" fmla="*/ 1117742 w 2235484"/>
              <a:gd name="connsiteY3" fmla="*/ 2247808 h 2247808"/>
              <a:gd name="connsiteX4" fmla="*/ 0 w 2235484"/>
              <a:gd name="connsiteY4" fmla="*/ 1123904 h 2247808"/>
              <a:gd name="connsiteX0" fmla="*/ 0 w 2235484"/>
              <a:gd name="connsiteY0" fmla="*/ 1123904 h 2247808"/>
              <a:gd name="connsiteX1" fmla="*/ 1117742 w 2235484"/>
              <a:gd name="connsiteY1" fmla="*/ 0 h 2247808"/>
              <a:gd name="connsiteX2" fmla="*/ 2235484 w 2235484"/>
              <a:gd name="connsiteY2" fmla="*/ 1123904 h 2247808"/>
              <a:gd name="connsiteX3" fmla="*/ 1117742 w 2235484"/>
              <a:gd name="connsiteY3" fmla="*/ 2247808 h 2247808"/>
              <a:gd name="connsiteX4" fmla="*/ 0 w 2235484"/>
              <a:gd name="connsiteY4" fmla="*/ 1123904 h 2247808"/>
              <a:gd name="connsiteX0" fmla="*/ 383 w 2235867"/>
              <a:gd name="connsiteY0" fmla="*/ 1123904 h 2247808"/>
              <a:gd name="connsiteX1" fmla="*/ 1118125 w 2235867"/>
              <a:gd name="connsiteY1" fmla="*/ 0 h 2247808"/>
              <a:gd name="connsiteX2" fmla="*/ 2235867 w 2235867"/>
              <a:gd name="connsiteY2" fmla="*/ 1123904 h 2247808"/>
              <a:gd name="connsiteX3" fmla="*/ 1118125 w 2235867"/>
              <a:gd name="connsiteY3" fmla="*/ 2247808 h 2247808"/>
              <a:gd name="connsiteX4" fmla="*/ 383 w 2235867"/>
              <a:gd name="connsiteY4" fmla="*/ 1123904 h 2247808"/>
              <a:gd name="connsiteX0" fmla="*/ 219 w 2235703"/>
              <a:gd name="connsiteY0" fmla="*/ 1123904 h 2247808"/>
              <a:gd name="connsiteX1" fmla="*/ 1117961 w 2235703"/>
              <a:gd name="connsiteY1" fmla="*/ 0 h 2247808"/>
              <a:gd name="connsiteX2" fmla="*/ 2235703 w 2235703"/>
              <a:gd name="connsiteY2" fmla="*/ 1123904 h 2247808"/>
              <a:gd name="connsiteX3" fmla="*/ 1117961 w 2235703"/>
              <a:gd name="connsiteY3" fmla="*/ 2247808 h 2247808"/>
              <a:gd name="connsiteX4" fmla="*/ 219 w 2235703"/>
              <a:gd name="connsiteY4" fmla="*/ 1123904 h 2247808"/>
              <a:gd name="connsiteX0" fmla="*/ 219 w 2235703"/>
              <a:gd name="connsiteY0" fmla="*/ 1123904 h 2247808"/>
              <a:gd name="connsiteX1" fmla="*/ 1117961 w 2235703"/>
              <a:gd name="connsiteY1" fmla="*/ 0 h 2247808"/>
              <a:gd name="connsiteX2" fmla="*/ 2235703 w 2235703"/>
              <a:gd name="connsiteY2" fmla="*/ 1123904 h 2247808"/>
              <a:gd name="connsiteX3" fmla="*/ 1117961 w 2235703"/>
              <a:gd name="connsiteY3" fmla="*/ 2247808 h 2247808"/>
              <a:gd name="connsiteX4" fmla="*/ 219 w 2235703"/>
              <a:gd name="connsiteY4" fmla="*/ 1123904 h 2247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5703" h="2247808">
                <a:moveTo>
                  <a:pt x="219" y="1123904"/>
                </a:moveTo>
                <a:cubicBezTo>
                  <a:pt x="-12138" y="441405"/>
                  <a:pt x="500649" y="0"/>
                  <a:pt x="1117961" y="0"/>
                </a:cubicBezTo>
                <a:cubicBezTo>
                  <a:pt x="1735273" y="0"/>
                  <a:pt x="2235703" y="477760"/>
                  <a:pt x="2235703" y="1123904"/>
                </a:cubicBezTo>
                <a:cubicBezTo>
                  <a:pt x="2235703" y="1711668"/>
                  <a:pt x="1673489" y="2247808"/>
                  <a:pt x="1117961" y="2247808"/>
                </a:cubicBezTo>
                <a:cubicBezTo>
                  <a:pt x="562433" y="2247808"/>
                  <a:pt x="12576" y="1806403"/>
                  <a:pt x="219" y="1123904"/>
                </a:cubicBezTo>
                <a:close/>
              </a:path>
            </a:pathLst>
          </a:custGeom>
          <a:ln w="381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>
                <a:solidFill>
                  <a:srgbClr val="636466">
                    <a:alpha val="0"/>
                  </a:srgb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478508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1FC0CB-06E0-4145-9435-CE6D7171D9C4}"/>
              </a:ext>
            </a:extLst>
          </p:cNvPr>
          <p:cNvSpPr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1"/>
            </p:custDataLst>
          </p:nvPr>
        </p:nvSpPr>
        <p:spPr>
          <a:xfrm>
            <a:off x="-1" y="0"/>
            <a:ext cx="6096001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F036243-2F51-4EAF-AA0A-597A1BFF64B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432341" y="1074821"/>
            <a:ext cx="3423318" cy="4754479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12FEB13-32D5-47AA-B8C5-D000107BED45}"/>
              </a:ext>
            </a:extLst>
          </p:cNvPr>
          <p:cNvSpPr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2"/>
            </p:custDataLst>
          </p:nvPr>
        </p:nvSpPr>
        <p:spPr>
          <a:xfrm>
            <a:off x="684481" y="696403"/>
            <a:ext cx="4885303" cy="5002693"/>
          </a:xfrm>
          <a:custGeom>
            <a:avLst/>
            <a:gdLst>
              <a:gd name="connsiteX0" fmla="*/ 6782814 w 8242177"/>
              <a:gd name="connsiteY0" fmla="*/ 979356 h 8322012"/>
              <a:gd name="connsiteX1" fmla="*/ 7312561 w 8242177"/>
              <a:gd name="connsiteY1" fmla="*/ 6720311 h 8322012"/>
              <a:gd name="connsiteX2" fmla="*/ 1529226 w 8242177"/>
              <a:gd name="connsiteY2" fmla="*/ 7324305 h 8322012"/>
              <a:gd name="connsiteX3" fmla="*/ 962940 w 8242177"/>
              <a:gd name="connsiteY3" fmla="*/ 1335246 h 8322012"/>
              <a:gd name="connsiteX4" fmla="*/ 6782814 w 8242177"/>
              <a:gd name="connsiteY4" fmla="*/ 979356 h 8322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42177" h="8322012">
                <a:moveTo>
                  <a:pt x="6782814" y="979356"/>
                </a:moveTo>
                <a:cubicBezTo>
                  <a:pt x="8500862" y="2365041"/>
                  <a:pt x="8733617" y="4905656"/>
                  <a:pt x="7312561" y="6720311"/>
                </a:cubicBezTo>
                <a:cubicBezTo>
                  <a:pt x="5897177" y="8573673"/>
                  <a:pt x="3312680" y="8876673"/>
                  <a:pt x="1529226" y="7324305"/>
                </a:cubicBezTo>
                <a:cubicBezTo>
                  <a:pt x="-260400" y="5730560"/>
                  <a:pt x="-518516" y="3017755"/>
                  <a:pt x="962940" y="1335246"/>
                </a:cubicBezTo>
                <a:cubicBezTo>
                  <a:pt x="2449735" y="-310890"/>
                  <a:pt x="5059593" y="-441367"/>
                  <a:pt x="6782814" y="979356"/>
                </a:cubicBezTo>
              </a:path>
            </a:pathLst>
          </a:custGeom>
          <a:noFill/>
          <a:ln w="38100" cap="flat">
            <a:solidFill>
              <a:schemeClr val="bg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41126F3-E2C3-412C-974D-D0ADA042C44D}"/>
              </a:ext>
            </a:extLst>
          </p:cNvPr>
          <p:cNvSpPr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3"/>
            </p:custDataLst>
          </p:nvPr>
        </p:nvSpPr>
        <p:spPr>
          <a:xfrm>
            <a:off x="479506" y="815456"/>
            <a:ext cx="4961500" cy="5002693"/>
          </a:xfrm>
          <a:custGeom>
            <a:avLst/>
            <a:gdLst>
              <a:gd name="connsiteX0" fmla="*/ 6782814 w 8242177"/>
              <a:gd name="connsiteY0" fmla="*/ 979356 h 8322012"/>
              <a:gd name="connsiteX1" fmla="*/ 7312561 w 8242177"/>
              <a:gd name="connsiteY1" fmla="*/ 6720311 h 8322012"/>
              <a:gd name="connsiteX2" fmla="*/ 1529226 w 8242177"/>
              <a:gd name="connsiteY2" fmla="*/ 7324305 h 8322012"/>
              <a:gd name="connsiteX3" fmla="*/ 962940 w 8242177"/>
              <a:gd name="connsiteY3" fmla="*/ 1335246 h 8322012"/>
              <a:gd name="connsiteX4" fmla="*/ 6782814 w 8242177"/>
              <a:gd name="connsiteY4" fmla="*/ 979356 h 8322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42177" h="8322012">
                <a:moveTo>
                  <a:pt x="6782814" y="979356"/>
                </a:moveTo>
                <a:cubicBezTo>
                  <a:pt x="8500862" y="2365041"/>
                  <a:pt x="8733617" y="4905656"/>
                  <a:pt x="7312561" y="6720311"/>
                </a:cubicBezTo>
                <a:cubicBezTo>
                  <a:pt x="5897177" y="8573673"/>
                  <a:pt x="3312680" y="8876673"/>
                  <a:pt x="1529226" y="7324305"/>
                </a:cubicBezTo>
                <a:cubicBezTo>
                  <a:pt x="-260400" y="5730560"/>
                  <a:pt x="-518516" y="3017755"/>
                  <a:pt x="962940" y="1335246"/>
                </a:cubicBezTo>
                <a:cubicBezTo>
                  <a:pt x="2449735" y="-310890"/>
                  <a:pt x="5059593" y="-441367"/>
                  <a:pt x="6782814" y="979356"/>
                </a:cubicBezTo>
              </a:path>
            </a:pathLst>
          </a:custGeom>
          <a:noFill/>
          <a:ln w="38100" cap="flat">
            <a:solidFill>
              <a:schemeClr val="accent6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CD9B38-1BBE-4734-97CA-DFA9F633827E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4"/>
            </p:custDataLst>
          </p:nvPr>
        </p:nvSpPr>
        <p:spPr>
          <a:xfrm>
            <a:off x="1993335" y="6355210"/>
            <a:ext cx="2926150" cy="22922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l"/>
            <a:r>
              <a:rPr lang="en-US" sz="65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For Internal Use Only – Not For Distribution.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0B840230-7702-4A8C-AE9B-613B0F4B3518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5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7052" y="6337482"/>
            <a:ext cx="1155944" cy="312576"/>
          </a:xfrm>
          <a:prstGeom prst="rect">
            <a:avLst/>
          </a:prstGeom>
        </p:spPr>
      </p:pic>
      <p:sp>
        <p:nvSpPr>
          <p:cNvPr id="13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79796" y="4299069"/>
            <a:ext cx="4661209" cy="10414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CAD4AB-395D-4816-96FF-D7A98149F3CE}"/>
              </a:ext>
            </a:extLst>
          </p:cNvPr>
          <p:cNvSpPr txBox="1"/>
          <p:nvPr userDrawn="1"/>
        </p:nvSpPr>
        <p:spPr>
          <a:xfrm>
            <a:off x="2399743" y="2158876"/>
            <a:ext cx="1304692" cy="44320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+mj-lt"/>
              </a:rPr>
              <a:t>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C1DCCE-0F3D-4C12-B19D-1C5C0C85EE6F}"/>
              </a:ext>
            </a:extLst>
          </p:cNvPr>
          <p:cNvSpPr txBox="1"/>
          <p:nvPr userDrawn="1"/>
        </p:nvSpPr>
        <p:spPr>
          <a:xfrm rot="10800000">
            <a:off x="2399743" y="3778191"/>
            <a:ext cx="1304692" cy="44320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+mj-lt"/>
              </a:rPr>
              <a:t>“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F04234C9-03F5-44C4-885D-028B83E185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79796" y="2422343"/>
            <a:ext cx="4661209" cy="1523160"/>
          </a:xfrm>
        </p:spPr>
        <p:txBody>
          <a:bodyPr anchor="ctr"/>
          <a:lstStyle>
            <a:lvl1pPr marL="0" indent="0" algn="ctr">
              <a:lnSpc>
                <a:spcPts val="3200"/>
              </a:lnSpc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201168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</p:spTree>
    <p:extLst>
      <p:ext uri="{BB962C8B-B14F-4D97-AF65-F5344CB8AC3E}">
        <p14:creationId xmlns:p14="http://schemas.microsoft.com/office/powerpoint/2010/main" val="202173333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/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3399" y="512063"/>
            <a:ext cx="5791199" cy="1779315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Content headline, do not exceed three lines (sentence-case)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46304"/>
            <a:ext cx="5791200" cy="315984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buNone/>
              <a:defRPr sz="900" b="1" spc="3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OPTIONAL EYEBROW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33399" y="5545347"/>
            <a:ext cx="5791197" cy="3048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None/>
              <a:defRPr sz="700" i="1">
                <a:solidFill>
                  <a:srgbClr val="6364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Footnotes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2B16003-6F2E-428C-94A0-69E3C50B82A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19900" y="1"/>
            <a:ext cx="53721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2EE14C6-5794-4CB8-88BB-5F94F1CF97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3400" y="2304592"/>
            <a:ext cx="5562600" cy="291350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 spc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SUBHEAD FOR BULLET TEXT GOES HERE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0"/>
          </p:nvPr>
        </p:nvSpPr>
        <p:spPr>
          <a:xfrm>
            <a:off x="533400" y="2614762"/>
            <a:ext cx="5791198" cy="2633552"/>
          </a:xfrm>
        </p:spPr>
        <p:txBody>
          <a:bodyPr/>
          <a:lstStyle>
            <a:lvl1pPr>
              <a:spcBef>
                <a:spcPts val="1200"/>
              </a:spcBef>
              <a:defRPr>
                <a:solidFill>
                  <a:srgbClr val="636466"/>
                </a:solidFill>
                <a:latin typeface="+mn-lt"/>
              </a:defRPr>
            </a:lvl1pPr>
            <a:lvl2pPr>
              <a:defRPr>
                <a:solidFill>
                  <a:srgbClr val="636466"/>
                </a:solidFill>
                <a:latin typeface="+mn-lt"/>
              </a:defRPr>
            </a:lvl2pPr>
            <a:lvl3pPr>
              <a:defRPr>
                <a:solidFill>
                  <a:srgbClr val="636466"/>
                </a:solidFill>
                <a:latin typeface="+mn-lt"/>
              </a:defRPr>
            </a:lvl3pPr>
            <a:lvl4pPr>
              <a:defRPr>
                <a:solidFill>
                  <a:srgbClr val="636466"/>
                </a:solidFill>
                <a:latin typeface="+mn-lt"/>
              </a:defRPr>
            </a:lvl4pPr>
            <a:lvl5pPr>
              <a:defRPr>
                <a:solidFill>
                  <a:srgbClr val="636466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08315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4296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B/IMAGE RIGHT/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2">
            <a:extLst>
              <a:ext uri="{FF2B5EF4-FFF2-40B4-BE49-F238E27FC236}">
                <a16:creationId xmlns:a16="http://schemas.microsoft.com/office/drawing/2014/main" id="{21A05A2D-9F02-4FD4-B381-2605C36D50BC}"/>
              </a:ext>
            </a:extLst>
          </p:cNvPr>
          <p:cNvSpPr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1"/>
            </p:custDataLst>
          </p:nvPr>
        </p:nvSpPr>
        <p:spPr>
          <a:xfrm>
            <a:off x="8805500" y="3192870"/>
            <a:ext cx="2853254" cy="2862242"/>
          </a:xfrm>
          <a:custGeom>
            <a:avLst/>
            <a:gdLst>
              <a:gd name="connsiteX0" fmla="*/ 0 w 2853100"/>
              <a:gd name="connsiteY0" fmla="*/ 1431121 h 2862242"/>
              <a:gd name="connsiteX1" fmla="*/ 1426550 w 2853100"/>
              <a:gd name="connsiteY1" fmla="*/ 0 h 2862242"/>
              <a:gd name="connsiteX2" fmla="*/ 2853100 w 2853100"/>
              <a:gd name="connsiteY2" fmla="*/ 1431121 h 2862242"/>
              <a:gd name="connsiteX3" fmla="*/ 1426550 w 2853100"/>
              <a:gd name="connsiteY3" fmla="*/ 2862242 h 2862242"/>
              <a:gd name="connsiteX4" fmla="*/ 0 w 2853100"/>
              <a:gd name="connsiteY4" fmla="*/ 1431121 h 2862242"/>
              <a:gd name="connsiteX0" fmla="*/ 0 w 2853100"/>
              <a:gd name="connsiteY0" fmla="*/ 1431121 h 2862242"/>
              <a:gd name="connsiteX1" fmla="*/ 1426550 w 2853100"/>
              <a:gd name="connsiteY1" fmla="*/ 0 h 2862242"/>
              <a:gd name="connsiteX2" fmla="*/ 2853100 w 2853100"/>
              <a:gd name="connsiteY2" fmla="*/ 1431121 h 2862242"/>
              <a:gd name="connsiteX3" fmla="*/ 1426550 w 2853100"/>
              <a:gd name="connsiteY3" fmla="*/ 2862242 h 2862242"/>
              <a:gd name="connsiteX4" fmla="*/ 0 w 2853100"/>
              <a:gd name="connsiteY4" fmla="*/ 1431121 h 2862242"/>
              <a:gd name="connsiteX0" fmla="*/ 0 w 2853254"/>
              <a:gd name="connsiteY0" fmla="*/ 1431121 h 2862242"/>
              <a:gd name="connsiteX1" fmla="*/ 1426550 w 2853254"/>
              <a:gd name="connsiteY1" fmla="*/ 0 h 2862242"/>
              <a:gd name="connsiteX2" fmla="*/ 2853100 w 2853254"/>
              <a:gd name="connsiteY2" fmla="*/ 1431121 h 2862242"/>
              <a:gd name="connsiteX3" fmla="*/ 1426550 w 2853254"/>
              <a:gd name="connsiteY3" fmla="*/ 2862242 h 2862242"/>
              <a:gd name="connsiteX4" fmla="*/ 0 w 2853254"/>
              <a:gd name="connsiteY4" fmla="*/ 1431121 h 2862242"/>
              <a:gd name="connsiteX0" fmla="*/ 0 w 2853254"/>
              <a:gd name="connsiteY0" fmla="*/ 1431121 h 2862242"/>
              <a:gd name="connsiteX1" fmla="*/ 1426550 w 2853254"/>
              <a:gd name="connsiteY1" fmla="*/ 0 h 2862242"/>
              <a:gd name="connsiteX2" fmla="*/ 2853100 w 2853254"/>
              <a:gd name="connsiteY2" fmla="*/ 1431121 h 2862242"/>
              <a:gd name="connsiteX3" fmla="*/ 1426550 w 2853254"/>
              <a:gd name="connsiteY3" fmla="*/ 2862242 h 2862242"/>
              <a:gd name="connsiteX4" fmla="*/ 0 w 2853254"/>
              <a:gd name="connsiteY4" fmla="*/ 1431121 h 2862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54" h="2862242">
                <a:moveTo>
                  <a:pt x="0" y="1431121"/>
                </a:moveTo>
                <a:cubicBezTo>
                  <a:pt x="0" y="640735"/>
                  <a:pt x="586437" y="0"/>
                  <a:pt x="1426550" y="0"/>
                </a:cubicBezTo>
                <a:cubicBezTo>
                  <a:pt x="2266663" y="0"/>
                  <a:pt x="2864297" y="599680"/>
                  <a:pt x="2853100" y="1431121"/>
                </a:cubicBezTo>
                <a:cubicBezTo>
                  <a:pt x="2853100" y="2221507"/>
                  <a:pt x="2248002" y="2862242"/>
                  <a:pt x="1426550" y="2862242"/>
                </a:cubicBezTo>
                <a:cubicBezTo>
                  <a:pt x="605098" y="2862242"/>
                  <a:pt x="0" y="2221507"/>
                  <a:pt x="0" y="143112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512063"/>
            <a:ext cx="4372434" cy="190726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Content headline, do not exceed three lines (sentence-case)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46304"/>
            <a:ext cx="4729976" cy="315984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buNone/>
              <a:defRPr sz="900" b="1" spc="3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OPTIONAL EYEBROW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33399" y="5545347"/>
            <a:ext cx="5562601" cy="3048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None/>
              <a:defRPr sz="700" i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Footnotes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B644C958-4F53-4879-82AB-374993AD4AB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785625" y="802888"/>
            <a:ext cx="5141857" cy="5196047"/>
          </a:xfrm>
          <a:custGeom>
            <a:avLst/>
            <a:gdLst>
              <a:gd name="connsiteX0" fmla="*/ 0 w 3640581"/>
              <a:gd name="connsiteY0" fmla="*/ 1820291 h 3640581"/>
              <a:gd name="connsiteX1" fmla="*/ 1820291 w 3640581"/>
              <a:gd name="connsiteY1" fmla="*/ 0 h 3640581"/>
              <a:gd name="connsiteX2" fmla="*/ 3640582 w 3640581"/>
              <a:gd name="connsiteY2" fmla="*/ 1820291 h 3640581"/>
              <a:gd name="connsiteX3" fmla="*/ 1820291 w 3640581"/>
              <a:gd name="connsiteY3" fmla="*/ 3640582 h 3640581"/>
              <a:gd name="connsiteX4" fmla="*/ 0 w 3640581"/>
              <a:gd name="connsiteY4" fmla="*/ 1820291 h 3640581"/>
              <a:gd name="connsiteX0" fmla="*/ 0 w 3633858"/>
              <a:gd name="connsiteY0" fmla="*/ 1820292 h 3640584"/>
              <a:gd name="connsiteX1" fmla="*/ 1820291 w 3633858"/>
              <a:gd name="connsiteY1" fmla="*/ 1 h 3640584"/>
              <a:gd name="connsiteX2" fmla="*/ 3633858 w 3633858"/>
              <a:gd name="connsiteY2" fmla="*/ 1813568 h 3640584"/>
              <a:gd name="connsiteX3" fmla="*/ 1820291 w 3633858"/>
              <a:gd name="connsiteY3" fmla="*/ 3640583 h 3640584"/>
              <a:gd name="connsiteX4" fmla="*/ 0 w 3633858"/>
              <a:gd name="connsiteY4" fmla="*/ 1820292 h 3640584"/>
              <a:gd name="connsiteX0" fmla="*/ 0 w 3633858"/>
              <a:gd name="connsiteY0" fmla="*/ 1820293 h 3640585"/>
              <a:gd name="connsiteX1" fmla="*/ 1820291 w 3633858"/>
              <a:gd name="connsiteY1" fmla="*/ 2 h 3640585"/>
              <a:gd name="connsiteX2" fmla="*/ 3633858 w 3633858"/>
              <a:gd name="connsiteY2" fmla="*/ 1813569 h 3640585"/>
              <a:gd name="connsiteX3" fmla="*/ 1820291 w 3633858"/>
              <a:gd name="connsiteY3" fmla="*/ 3640584 h 3640585"/>
              <a:gd name="connsiteX4" fmla="*/ 0 w 3633858"/>
              <a:gd name="connsiteY4" fmla="*/ 1820293 h 3640585"/>
              <a:gd name="connsiteX0" fmla="*/ 0 w 3633858"/>
              <a:gd name="connsiteY0" fmla="*/ 1820386 h 3640678"/>
              <a:gd name="connsiteX1" fmla="*/ 1820291 w 3633858"/>
              <a:gd name="connsiteY1" fmla="*/ 95 h 3640678"/>
              <a:gd name="connsiteX2" fmla="*/ 3633858 w 3633858"/>
              <a:gd name="connsiteY2" fmla="*/ 1813662 h 3640678"/>
              <a:gd name="connsiteX3" fmla="*/ 1820291 w 3633858"/>
              <a:gd name="connsiteY3" fmla="*/ 3640677 h 3640678"/>
              <a:gd name="connsiteX4" fmla="*/ 0 w 3633858"/>
              <a:gd name="connsiteY4" fmla="*/ 1820386 h 3640678"/>
              <a:gd name="connsiteX0" fmla="*/ 0 w 3633858"/>
              <a:gd name="connsiteY0" fmla="*/ 1820343 h 3640635"/>
              <a:gd name="connsiteX1" fmla="*/ 1820291 w 3633858"/>
              <a:gd name="connsiteY1" fmla="*/ 52 h 3640635"/>
              <a:gd name="connsiteX2" fmla="*/ 3633858 w 3633858"/>
              <a:gd name="connsiteY2" fmla="*/ 1813619 h 3640635"/>
              <a:gd name="connsiteX3" fmla="*/ 1820291 w 3633858"/>
              <a:gd name="connsiteY3" fmla="*/ 3640634 h 3640635"/>
              <a:gd name="connsiteX4" fmla="*/ 0 w 3633858"/>
              <a:gd name="connsiteY4" fmla="*/ 1820343 h 3640635"/>
              <a:gd name="connsiteX0" fmla="*/ 0 w 3633858"/>
              <a:gd name="connsiteY0" fmla="*/ 1820293 h 3640585"/>
              <a:gd name="connsiteX1" fmla="*/ 1820291 w 3633858"/>
              <a:gd name="connsiteY1" fmla="*/ 2 h 3640585"/>
              <a:gd name="connsiteX2" fmla="*/ 3633858 w 3633858"/>
              <a:gd name="connsiteY2" fmla="*/ 1813569 h 3640585"/>
              <a:gd name="connsiteX3" fmla="*/ 1820291 w 3633858"/>
              <a:gd name="connsiteY3" fmla="*/ 3640584 h 3640585"/>
              <a:gd name="connsiteX4" fmla="*/ 0 w 3633858"/>
              <a:gd name="connsiteY4" fmla="*/ 1820293 h 3640585"/>
              <a:gd name="connsiteX0" fmla="*/ 0 w 3633858"/>
              <a:gd name="connsiteY0" fmla="*/ 1820293 h 3640585"/>
              <a:gd name="connsiteX1" fmla="*/ 1820291 w 3633858"/>
              <a:gd name="connsiteY1" fmla="*/ 2 h 3640585"/>
              <a:gd name="connsiteX2" fmla="*/ 3633858 w 3633858"/>
              <a:gd name="connsiteY2" fmla="*/ 1813569 h 3640585"/>
              <a:gd name="connsiteX3" fmla="*/ 1820291 w 3633858"/>
              <a:gd name="connsiteY3" fmla="*/ 3640584 h 3640585"/>
              <a:gd name="connsiteX4" fmla="*/ 0 w 3633858"/>
              <a:gd name="connsiteY4" fmla="*/ 1820293 h 3640585"/>
              <a:gd name="connsiteX0" fmla="*/ 0 w 3633858"/>
              <a:gd name="connsiteY0" fmla="*/ 1820293 h 3640639"/>
              <a:gd name="connsiteX1" fmla="*/ 1820291 w 3633858"/>
              <a:gd name="connsiteY1" fmla="*/ 2 h 3640639"/>
              <a:gd name="connsiteX2" fmla="*/ 3633858 w 3633858"/>
              <a:gd name="connsiteY2" fmla="*/ 1813569 h 3640639"/>
              <a:gd name="connsiteX3" fmla="*/ 1820291 w 3633858"/>
              <a:gd name="connsiteY3" fmla="*/ 3640584 h 3640639"/>
              <a:gd name="connsiteX4" fmla="*/ 0 w 3633858"/>
              <a:gd name="connsiteY4" fmla="*/ 1820293 h 3640639"/>
              <a:gd name="connsiteX0" fmla="*/ 0 w 3606964"/>
              <a:gd name="connsiteY0" fmla="*/ 1813568 h 3640582"/>
              <a:gd name="connsiteX1" fmla="*/ 1793397 w 3606964"/>
              <a:gd name="connsiteY1" fmla="*/ 0 h 3640582"/>
              <a:gd name="connsiteX2" fmla="*/ 3606964 w 3606964"/>
              <a:gd name="connsiteY2" fmla="*/ 1813567 h 3640582"/>
              <a:gd name="connsiteX3" fmla="*/ 1793397 w 3606964"/>
              <a:gd name="connsiteY3" fmla="*/ 3640582 h 3640582"/>
              <a:gd name="connsiteX4" fmla="*/ 0 w 3606964"/>
              <a:gd name="connsiteY4" fmla="*/ 1813568 h 3640582"/>
              <a:gd name="connsiteX0" fmla="*/ 1303 w 3608267"/>
              <a:gd name="connsiteY0" fmla="*/ 1813568 h 3640582"/>
              <a:gd name="connsiteX1" fmla="*/ 1794700 w 3608267"/>
              <a:gd name="connsiteY1" fmla="*/ 0 h 3640582"/>
              <a:gd name="connsiteX2" fmla="*/ 3608267 w 3608267"/>
              <a:gd name="connsiteY2" fmla="*/ 1813567 h 3640582"/>
              <a:gd name="connsiteX3" fmla="*/ 1794700 w 3608267"/>
              <a:gd name="connsiteY3" fmla="*/ 3640582 h 3640582"/>
              <a:gd name="connsiteX4" fmla="*/ 1303 w 3608267"/>
              <a:gd name="connsiteY4" fmla="*/ 1813568 h 3640582"/>
              <a:gd name="connsiteX0" fmla="*/ 1414 w 3608378"/>
              <a:gd name="connsiteY0" fmla="*/ 1813568 h 3640582"/>
              <a:gd name="connsiteX1" fmla="*/ 1794811 w 3608378"/>
              <a:gd name="connsiteY1" fmla="*/ 0 h 3640582"/>
              <a:gd name="connsiteX2" fmla="*/ 3608378 w 3608378"/>
              <a:gd name="connsiteY2" fmla="*/ 1813567 h 3640582"/>
              <a:gd name="connsiteX3" fmla="*/ 1794811 w 3608378"/>
              <a:gd name="connsiteY3" fmla="*/ 3640582 h 3640582"/>
              <a:gd name="connsiteX4" fmla="*/ 1414 w 3608378"/>
              <a:gd name="connsiteY4" fmla="*/ 1813568 h 3640582"/>
              <a:gd name="connsiteX0" fmla="*/ 1414 w 3609101"/>
              <a:gd name="connsiteY0" fmla="*/ 1813568 h 3640582"/>
              <a:gd name="connsiteX1" fmla="*/ 1794811 w 3609101"/>
              <a:gd name="connsiteY1" fmla="*/ 0 h 3640582"/>
              <a:gd name="connsiteX2" fmla="*/ 3608378 w 3609101"/>
              <a:gd name="connsiteY2" fmla="*/ 1813567 h 3640582"/>
              <a:gd name="connsiteX3" fmla="*/ 1794811 w 3609101"/>
              <a:gd name="connsiteY3" fmla="*/ 3640582 h 3640582"/>
              <a:gd name="connsiteX4" fmla="*/ 1414 w 3609101"/>
              <a:gd name="connsiteY4" fmla="*/ 1813568 h 3640582"/>
              <a:gd name="connsiteX0" fmla="*/ 1303 w 3602213"/>
              <a:gd name="connsiteY0" fmla="*/ 1813568 h 3640582"/>
              <a:gd name="connsiteX1" fmla="*/ 1794700 w 3602213"/>
              <a:gd name="connsiteY1" fmla="*/ 0 h 3640582"/>
              <a:gd name="connsiteX2" fmla="*/ 3601544 w 3602213"/>
              <a:gd name="connsiteY2" fmla="*/ 1813567 h 3640582"/>
              <a:gd name="connsiteX3" fmla="*/ 1794700 w 3602213"/>
              <a:gd name="connsiteY3" fmla="*/ 3640582 h 3640582"/>
              <a:gd name="connsiteX4" fmla="*/ 1303 w 3602213"/>
              <a:gd name="connsiteY4" fmla="*/ 1813568 h 3640582"/>
              <a:gd name="connsiteX0" fmla="*/ 1389 w 3602345"/>
              <a:gd name="connsiteY0" fmla="*/ 1813639 h 3640653"/>
              <a:gd name="connsiteX1" fmla="*/ 1794786 w 3602345"/>
              <a:gd name="connsiteY1" fmla="*/ 71 h 3640653"/>
              <a:gd name="connsiteX2" fmla="*/ 3601630 w 3602345"/>
              <a:gd name="connsiteY2" fmla="*/ 1813638 h 3640653"/>
              <a:gd name="connsiteX3" fmla="*/ 1794786 w 3602345"/>
              <a:gd name="connsiteY3" fmla="*/ 3640653 h 3640653"/>
              <a:gd name="connsiteX4" fmla="*/ 1389 w 3602345"/>
              <a:gd name="connsiteY4" fmla="*/ 1813639 h 3640653"/>
              <a:gd name="connsiteX0" fmla="*/ 1389 w 3601630"/>
              <a:gd name="connsiteY0" fmla="*/ 1813639 h 3640653"/>
              <a:gd name="connsiteX1" fmla="*/ 1794786 w 3601630"/>
              <a:gd name="connsiteY1" fmla="*/ 71 h 3640653"/>
              <a:gd name="connsiteX2" fmla="*/ 3601630 w 3601630"/>
              <a:gd name="connsiteY2" fmla="*/ 1813638 h 3640653"/>
              <a:gd name="connsiteX3" fmla="*/ 1794786 w 3601630"/>
              <a:gd name="connsiteY3" fmla="*/ 3640653 h 3640653"/>
              <a:gd name="connsiteX4" fmla="*/ 1389 w 3601630"/>
              <a:gd name="connsiteY4" fmla="*/ 1813639 h 3640653"/>
              <a:gd name="connsiteX0" fmla="*/ 1405 w 3601646"/>
              <a:gd name="connsiteY0" fmla="*/ 1813846 h 3640860"/>
              <a:gd name="connsiteX1" fmla="*/ 1794802 w 3601646"/>
              <a:gd name="connsiteY1" fmla="*/ 278 h 3640860"/>
              <a:gd name="connsiteX2" fmla="*/ 3601646 w 3601646"/>
              <a:gd name="connsiteY2" fmla="*/ 1813845 h 3640860"/>
              <a:gd name="connsiteX3" fmla="*/ 1794802 w 3601646"/>
              <a:gd name="connsiteY3" fmla="*/ 3640860 h 3640860"/>
              <a:gd name="connsiteX4" fmla="*/ 1405 w 3601646"/>
              <a:gd name="connsiteY4" fmla="*/ 1813846 h 3640860"/>
              <a:gd name="connsiteX0" fmla="*/ 1405 w 3601646"/>
              <a:gd name="connsiteY0" fmla="*/ 1813846 h 3641452"/>
              <a:gd name="connsiteX1" fmla="*/ 1794802 w 3601646"/>
              <a:gd name="connsiteY1" fmla="*/ 278 h 3641452"/>
              <a:gd name="connsiteX2" fmla="*/ 3601646 w 3601646"/>
              <a:gd name="connsiteY2" fmla="*/ 1813845 h 3641452"/>
              <a:gd name="connsiteX3" fmla="*/ 1794802 w 3601646"/>
              <a:gd name="connsiteY3" fmla="*/ 3640860 h 3641452"/>
              <a:gd name="connsiteX4" fmla="*/ 1405 w 3601646"/>
              <a:gd name="connsiteY4" fmla="*/ 1813846 h 3641452"/>
              <a:gd name="connsiteX0" fmla="*/ 1405 w 3601646"/>
              <a:gd name="connsiteY0" fmla="*/ 1813846 h 3642422"/>
              <a:gd name="connsiteX1" fmla="*/ 1794802 w 3601646"/>
              <a:gd name="connsiteY1" fmla="*/ 278 h 3642422"/>
              <a:gd name="connsiteX2" fmla="*/ 3601646 w 3601646"/>
              <a:gd name="connsiteY2" fmla="*/ 1813845 h 3642422"/>
              <a:gd name="connsiteX3" fmla="*/ 1794802 w 3601646"/>
              <a:gd name="connsiteY3" fmla="*/ 3640860 h 3642422"/>
              <a:gd name="connsiteX4" fmla="*/ 1405 w 3601646"/>
              <a:gd name="connsiteY4" fmla="*/ 1813846 h 3642422"/>
              <a:gd name="connsiteX0" fmla="*/ 1405 w 3601646"/>
              <a:gd name="connsiteY0" fmla="*/ 1813846 h 3641145"/>
              <a:gd name="connsiteX1" fmla="*/ 1794802 w 3601646"/>
              <a:gd name="connsiteY1" fmla="*/ 278 h 3641145"/>
              <a:gd name="connsiteX2" fmla="*/ 3601646 w 3601646"/>
              <a:gd name="connsiteY2" fmla="*/ 1813845 h 3641145"/>
              <a:gd name="connsiteX3" fmla="*/ 1794802 w 3601646"/>
              <a:gd name="connsiteY3" fmla="*/ 3640860 h 3641145"/>
              <a:gd name="connsiteX4" fmla="*/ 1405 w 3601646"/>
              <a:gd name="connsiteY4" fmla="*/ 1813846 h 3641145"/>
              <a:gd name="connsiteX0" fmla="*/ 1405 w 3601646"/>
              <a:gd name="connsiteY0" fmla="*/ 1813846 h 3641130"/>
              <a:gd name="connsiteX1" fmla="*/ 1794802 w 3601646"/>
              <a:gd name="connsiteY1" fmla="*/ 278 h 3641130"/>
              <a:gd name="connsiteX2" fmla="*/ 3601646 w 3601646"/>
              <a:gd name="connsiteY2" fmla="*/ 1813845 h 3641130"/>
              <a:gd name="connsiteX3" fmla="*/ 1794802 w 3601646"/>
              <a:gd name="connsiteY3" fmla="*/ 3640860 h 3641130"/>
              <a:gd name="connsiteX4" fmla="*/ 1405 w 3601646"/>
              <a:gd name="connsiteY4" fmla="*/ 1813846 h 3641130"/>
              <a:gd name="connsiteX0" fmla="*/ 1405 w 3601646"/>
              <a:gd name="connsiteY0" fmla="*/ 1813823 h 3641084"/>
              <a:gd name="connsiteX1" fmla="*/ 1794802 w 3601646"/>
              <a:gd name="connsiteY1" fmla="*/ 255 h 3641084"/>
              <a:gd name="connsiteX2" fmla="*/ 3601646 w 3601646"/>
              <a:gd name="connsiteY2" fmla="*/ 1813822 h 3641084"/>
              <a:gd name="connsiteX3" fmla="*/ 1794802 w 3601646"/>
              <a:gd name="connsiteY3" fmla="*/ 3640837 h 3641084"/>
              <a:gd name="connsiteX4" fmla="*/ 1405 w 3601646"/>
              <a:gd name="connsiteY4" fmla="*/ 1813823 h 3641084"/>
              <a:gd name="connsiteX0" fmla="*/ 3932 w 3604173"/>
              <a:gd name="connsiteY0" fmla="*/ 1813858 h 3641154"/>
              <a:gd name="connsiteX1" fmla="*/ 1797329 w 3604173"/>
              <a:gd name="connsiteY1" fmla="*/ 290 h 3641154"/>
              <a:gd name="connsiteX2" fmla="*/ 3604173 w 3604173"/>
              <a:gd name="connsiteY2" fmla="*/ 1813857 h 3641154"/>
              <a:gd name="connsiteX3" fmla="*/ 1797329 w 3604173"/>
              <a:gd name="connsiteY3" fmla="*/ 3640872 h 3641154"/>
              <a:gd name="connsiteX4" fmla="*/ 3932 w 3604173"/>
              <a:gd name="connsiteY4" fmla="*/ 1813858 h 3641154"/>
              <a:gd name="connsiteX0" fmla="*/ 2784 w 3603025"/>
              <a:gd name="connsiteY0" fmla="*/ 1813826 h 3641091"/>
              <a:gd name="connsiteX1" fmla="*/ 1796181 w 3603025"/>
              <a:gd name="connsiteY1" fmla="*/ 258 h 3641091"/>
              <a:gd name="connsiteX2" fmla="*/ 3603025 w 3603025"/>
              <a:gd name="connsiteY2" fmla="*/ 1813825 h 3641091"/>
              <a:gd name="connsiteX3" fmla="*/ 1796181 w 3603025"/>
              <a:gd name="connsiteY3" fmla="*/ 3640840 h 3641091"/>
              <a:gd name="connsiteX4" fmla="*/ 2784 w 3603025"/>
              <a:gd name="connsiteY4" fmla="*/ 1813826 h 3641091"/>
              <a:gd name="connsiteX0" fmla="*/ 2877 w 3603118"/>
              <a:gd name="connsiteY0" fmla="*/ 1813826 h 3641091"/>
              <a:gd name="connsiteX1" fmla="*/ 1796274 w 3603118"/>
              <a:gd name="connsiteY1" fmla="*/ 258 h 3641091"/>
              <a:gd name="connsiteX2" fmla="*/ 3603118 w 3603118"/>
              <a:gd name="connsiteY2" fmla="*/ 1813825 h 3641091"/>
              <a:gd name="connsiteX3" fmla="*/ 1796274 w 3603118"/>
              <a:gd name="connsiteY3" fmla="*/ 3640840 h 3641091"/>
              <a:gd name="connsiteX4" fmla="*/ 2877 w 3603118"/>
              <a:gd name="connsiteY4" fmla="*/ 1813826 h 3641091"/>
              <a:gd name="connsiteX0" fmla="*/ 2877 w 3603118"/>
              <a:gd name="connsiteY0" fmla="*/ 1813826 h 3640840"/>
              <a:gd name="connsiteX1" fmla="*/ 1796274 w 3603118"/>
              <a:gd name="connsiteY1" fmla="*/ 258 h 3640840"/>
              <a:gd name="connsiteX2" fmla="*/ 3603118 w 3603118"/>
              <a:gd name="connsiteY2" fmla="*/ 1813825 h 3640840"/>
              <a:gd name="connsiteX3" fmla="*/ 1796274 w 3603118"/>
              <a:gd name="connsiteY3" fmla="*/ 3640840 h 3640840"/>
              <a:gd name="connsiteX4" fmla="*/ 2877 w 3603118"/>
              <a:gd name="connsiteY4" fmla="*/ 1813826 h 3640840"/>
              <a:gd name="connsiteX0" fmla="*/ 2877 w 3603118"/>
              <a:gd name="connsiteY0" fmla="*/ 1813826 h 3641091"/>
              <a:gd name="connsiteX1" fmla="*/ 1796274 w 3603118"/>
              <a:gd name="connsiteY1" fmla="*/ 258 h 3641091"/>
              <a:gd name="connsiteX2" fmla="*/ 3603118 w 3603118"/>
              <a:gd name="connsiteY2" fmla="*/ 1813825 h 3641091"/>
              <a:gd name="connsiteX3" fmla="*/ 1796274 w 3603118"/>
              <a:gd name="connsiteY3" fmla="*/ 3640840 h 3641091"/>
              <a:gd name="connsiteX4" fmla="*/ 2877 w 3603118"/>
              <a:gd name="connsiteY4" fmla="*/ 1813826 h 3641091"/>
              <a:gd name="connsiteX0" fmla="*/ 2877 w 3603118"/>
              <a:gd name="connsiteY0" fmla="*/ 1813826 h 3641091"/>
              <a:gd name="connsiteX1" fmla="*/ 1796274 w 3603118"/>
              <a:gd name="connsiteY1" fmla="*/ 258 h 3641091"/>
              <a:gd name="connsiteX2" fmla="*/ 3603118 w 3603118"/>
              <a:gd name="connsiteY2" fmla="*/ 1813825 h 3641091"/>
              <a:gd name="connsiteX3" fmla="*/ 1796274 w 3603118"/>
              <a:gd name="connsiteY3" fmla="*/ 3640840 h 3641091"/>
              <a:gd name="connsiteX4" fmla="*/ 2877 w 3603118"/>
              <a:gd name="connsiteY4" fmla="*/ 1813826 h 3641091"/>
              <a:gd name="connsiteX0" fmla="*/ 2877 w 3603118"/>
              <a:gd name="connsiteY0" fmla="*/ 1813826 h 3641091"/>
              <a:gd name="connsiteX1" fmla="*/ 1796274 w 3603118"/>
              <a:gd name="connsiteY1" fmla="*/ 258 h 3641091"/>
              <a:gd name="connsiteX2" fmla="*/ 3603118 w 3603118"/>
              <a:gd name="connsiteY2" fmla="*/ 1813825 h 3641091"/>
              <a:gd name="connsiteX3" fmla="*/ 1796274 w 3603118"/>
              <a:gd name="connsiteY3" fmla="*/ 3640840 h 3641091"/>
              <a:gd name="connsiteX4" fmla="*/ 2877 w 3603118"/>
              <a:gd name="connsiteY4" fmla="*/ 1813826 h 364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3118" h="3641091">
                <a:moveTo>
                  <a:pt x="2877" y="1813826"/>
                </a:moveTo>
                <a:cubicBezTo>
                  <a:pt x="-64359" y="499224"/>
                  <a:pt x="1061764" y="-13189"/>
                  <a:pt x="1796274" y="258"/>
                </a:cubicBezTo>
                <a:cubicBezTo>
                  <a:pt x="2530784" y="13705"/>
                  <a:pt x="3603118" y="559737"/>
                  <a:pt x="3603118" y="1813825"/>
                </a:cubicBezTo>
                <a:cubicBezTo>
                  <a:pt x="3582949" y="3027573"/>
                  <a:pt x="2490443" y="3627392"/>
                  <a:pt x="1796274" y="3640840"/>
                </a:cubicBezTo>
                <a:cubicBezTo>
                  <a:pt x="1102105" y="3654288"/>
                  <a:pt x="70113" y="3128428"/>
                  <a:pt x="2877" y="181382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Drag and drop an image file here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56ADC3-CACD-47AA-8149-17905D4F34A2}"/>
              </a:ext>
            </a:extLst>
          </p:cNvPr>
          <p:cNvSpPr txBox="1"/>
          <p:nvPr userDrawn="1"/>
        </p:nvSpPr>
        <p:spPr>
          <a:xfrm>
            <a:off x="10951983" y="6255254"/>
            <a:ext cx="706617" cy="32985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0FD08294-13F4-471E-BAD0-2C8D54C2E70F}" type="slidenum">
              <a:rPr lang="en-US" sz="650" smtClean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‹#›</a:t>
            </a:fld>
            <a:endParaRPr lang="en-US" sz="65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F78344-44BA-4372-8DEA-E87ACF010930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2"/>
            </p:custDataLst>
          </p:nvPr>
        </p:nvSpPr>
        <p:spPr>
          <a:xfrm>
            <a:off x="1993335" y="6355210"/>
            <a:ext cx="2926150" cy="22922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l"/>
            <a:r>
              <a:rPr lang="en-US" sz="65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For Internal Use Only – Not For Distribution.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4AA7D4EB-0447-45CE-835A-F112912B943E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3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7052" y="6337482"/>
            <a:ext cx="1155944" cy="312576"/>
          </a:xfrm>
          <a:prstGeom prst="rect">
            <a:avLst/>
          </a:prstGeom>
        </p:spPr>
      </p:pic>
      <p:sp>
        <p:nvSpPr>
          <p:cNvPr id="24" name="Text Placeholder 16">
            <a:extLst>
              <a:ext uri="{FF2B5EF4-FFF2-40B4-BE49-F238E27FC236}">
                <a16:creationId xmlns:a16="http://schemas.microsoft.com/office/drawing/2014/main" id="{9D23F1F4-AA7B-44EC-AEF3-75CF750191A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 rot="13500000">
            <a:off x="5186080" y="669074"/>
            <a:ext cx="2235703" cy="2247808"/>
          </a:xfrm>
          <a:custGeom>
            <a:avLst/>
            <a:gdLst>
              <a:gd name="connsiteX0" fmla="*/ 0 w 2235484"/>
              <a:gd name="connsiteY0" fmla="*/ 1123904 h 2247808"/>
              <a:gd name="connsiteX1" fmla="*/ 1117742 w 2235484"/>
              <a:gd name="connsiteY1" fmla="*/ 0 h 2247808"/>
              <a:gd name="connsiteX2" fmla="*/ 2235484 w 2235484"/>
              <a:gd name="connsiteY2" fmla="*/ 1123904 h 2247808"/>
              <a:gd name="connsiteX3" fmla="*/ 1117742 w 2235484"/>
              <a:gd name="connsiteY3" fmla="*/ 2247808 h 2247808"/>
              <a:gd name="connsiteX4" fmla="*/ 0 w 2235484"/>
              <a:gd name="connsiteY4" fmla="*/ 1123904 h 2247808"/>
              <a:gd name="connsiteX0" fmla="*/ 0 w 2235484"/>
              <a:gd name="connsiteY0" fmla="*/ 1123904 h 2247808"/>
              <a:gd name="connsiteX1" fmla="*/ 1117742 w 2235484"/>
              <a:gd name="connsiteY1" fmla="*/ 0 h 2247808"/>
              <a:gd name="connsiteX2" fmla="*/ 2235484 w 2235484"/>
              <a:gd name="connsiteY2" fmla="*/ 1123904 h 2247808"/>
              <a:gd name="connsiteX3" fmla="*/ 1117742 w 2235484"/>
              <a:gd name="connsiteY3" fmla="*/ 2247808 h 2247808"/>
              <a:gd name="connsiteX4" fmla="*/ 0 w 2235484"/>
              <a:gd name="connsiteY4" fmla="*/ 1123904 h 2247808"/>
              <a:gd name="connsiteX0" fmla="*/ 0 w 2235484"/>
              <a:gd name="connsiteY0" fmla="*/ 1123904 h 2247808"/>
              <a:gd name="connsiteX1" fmla="*/ 1117742 w 2235484"/>
              <a:gd name="connsiteY1" fmla="*/ 0 h 2247808"/>
              <a:gd name="connsiteX2" fmla="*/ 2235484 w 2235484"/>
              <a:gd name="connsiteY2" fmla="*/ 1123904 h 2247808"/>
              <a:gd name="connsiteX3" fmla="*/ 1117742 w 2235484"/>
              <a:gd name="connsiteY3" fmla="*/ 2247808 h 2247808"/>
              <a:gd name="connsiteX4" fmla="*/ 0 w 2235484"/>
              <a:gd name="connsiteY4" fmla="*/ 1123904 h 2247808"/>
              <a:gd name="connsiteX0" fmla="*/ 0 w 2235484"/>
              <a:gd name="connsiteY0" fmla="*/ 1123904 h 2247808"/>
              <a:gd name="connsiteX1" fmla="*/ 1117742 w 2235484"/>
              <a:gd name="connsiteY1" fmla="*/ 0 h 2247808"/>
              <a:gd name="connsiteX2" fmla="*/ 2235484 w 2235484"/>
              <a:gd name="connsiteY2" fmla="*/ 1123904 h 2247808"/>
              <a:gd name="connsiteX3" fmla="*/ 1117742 w 2235484"/>
              <a:gd name="connsiteY3" fmla="*/ 2247808 h 2247808"/>
              <a:gd name="connsiteX4" fmla="*/ 0 w 2235484"/>
              <a:gd name="connsiteY4" fmla="*/ 1123904 h 2247808"/>
              <a:gd name="connsiteX0" fmla="*/ 383 w 2235867"/>
              <a:gd name="connsiteY0" fmla="*/ 1123904 h 2247808"/>
              <a:gd name="connsiteX1" fmla="*/ 1118125 w 2235867"/>
              <a:gd name="connsiteY1" fmla="*/ 0 h 2247808"/>
              <a:gd name="connsiteX2" fmla="*/ 2235867 w 2235867"/>
              <a:gd name="connsiteY2" fmla="*/ 1123904 h 2247808"/>
              <a:gd name="connsiteX3" fmla="*/ 1118125 w 2235867"/>
              <a:gd name="connsiteY3" fmla="*/ 2247808 h 2247808"/>
              <a:gd name="connsiteX4" fmla="*/ 383 w 2235867"/>
              <a:gd name="connsiteY4" fmla="*/ 1123904 h 2247808"/>
              <a:gd name="connsiteX0" fmla="*/ 219 w 2235703"/>
              <a:gd name="connsiteY0" fmla="*/ 1123904 h 2247808"/>
              <a:gd name="connsiteX1" fmla="*/ 1117961 w 2235703"/>
              <a:gd name="connsiteY1" fmla="*/ 0 h 2247808"/>
              <a:gd name="connsiteX2" fmla="*/ 2235703 w 2235703"/>
              <a:gd name="connsiteY2" fmla="*/ 1123904 h 2247808"/>
              <a:gd name="connsiteX3" fmla="*/ 1117961 w 2235703"/>
              <a:gd name="connsiteY3" fmla="*/ 2247808 h 2247808"/>
              <a:gd name="connsiteX4" fmla="*/ 219 w 2235703"/>
              <a:gd name="connsiteY4" fmla="*/ 1123904 h 2247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5703" h="2247808">
                <a:moveTo>
                  <a:pt x="219" y="1123904"/>
                </a:moveTo>
                <a:cubicBezTo>
                  <a:pt x="-12138" y="441405"/>
                  <a:pt x="500649" y="0"/>
                  <a:pt x="1117961" y="0"/>
                </a:cubicBezTo>
                <a:cubicBezTo>
                  <a:pt x="1735273" y="0"/>
                  <a:pt x="2235703" y="503189"/>
                  <a:pt x="2235703" y="1123904"/>
                </a:cubicBezTo>
                <a:cubicBezTo>
                  <a:pt x="2235703" y="1711668"/>
                  <a:pt x="1673489" y="2247808"/>
                  <a:pt x="1117961" y="2247808"/>
                </a:cubicBezTo>
                <a:cubicBezTo>
                  <a:pt x="562433" y="2247808"/>
                  <a:pt x="12576" y="1806403"/>
                  <a:pt x="219" y="1123904"/>
                </a:cubicBezTo>
                <a:close/>
              </a:path>
            </a:pathLst>
          </a:custGeom>
          <a:ln w="47625">
            <a:solidFill>
              <a:schemeClr val="accent6"/>
            </a:solidFill>
          </a:ln>
        </p:spPr>
        <p:txBody>
          <a:bodyPr/>
          <a:lstStyle>
            <a:lvl1pPr marL="0" indent="0" algn="l">
              <a:buNone/>
              <a:defRPr>
                <a:solidFill>
                  <a:srgbClr val="636466">
                    <a:alpha val="0"/>
                  </a:srgb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10"/>
          </p:nvPr>
        </p:nvSpPr>
        <p:spPr>
          <a:xfrm>
            <a:off x="533400" y="2665562"/>
            <a:ext cx="4729976" cy="2633552"/>
          </a:xfrm>
        </p:spPr>
        <p:txBody>
          <a:bodyPr/>
          <a:lstStyle>
            <a:lvl1pPr>
              <a:spcBef>
                <a:spcPts val="1200"/>
              </a:spcBef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2EE14C6-5794-4CB8-88BB-5F94F1CF97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3396" y="2338174"/>
            <a:ext cx="5562600" cy="291350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SUBHEAD FOR BULLET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72570793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429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ER CONTENT/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512064"/>
            <a:ext cx="11125200" cy="1790072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Content headline, do not exceed three lines (sentence-case)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533399" y="2665562"/>
            <a:ext cx="11125199" cy="2633552"/>
          </a:xfrm>
        </p:spPr>
        <p:txBody>
          <a:bodyPr/>
          <a:lstStyle>
            <a:lvl1pPr>
              <a:spcBef>
                <a:spcPts val="1200"/>
              </a:spcBef>
              <a:defRPr>
                <a:solidFill>
                  <a:srgbClr val="636466"/>
                </a:solidFill>
                <a:latin typeface="+mn-lt"/>
              </a:defRPr>
            </a:lvl1pPr>
            <a:lvl2pPr>
              <a:defRPr>
                <a:solidFill>
                  <a:srgbClr val="636466"/>
                </a:solidFill>
                <a:latin typeface="+mn-lt"/>
              </a:defRPr>
            </a:lvl2pPr>
            <a:lvl3pPr>
              <a:defRPr>
                <a:solidFill>
                  <a:srgbClr val="636466"/>
                </a:solidFill>
                <a:latin typeface="+mn-lt"/>
              </a:defRPr>
            </a:lvl3pPr>
            <a:lvl4pPr>
              <a:defRPr>
                <a:solidFill>
                  <a:srgbClr val="636466"/>
                </a:solidFill>
                <a:latin typeface="+mn-lt"/>
              </a:defRPr>
            </a:lvl4pPr>
            <a:lvl5pPr>
              <a:defRPr>
                <a:solidFill>
                  <a:srgbClr val="636466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5545347"/>
            <a:ext cx="11125200" cy="3048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None/>
              <a:defRPr sz="700" i="1">
                <a:solidFill>
                  <a:srgbClr val="6364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Footnotes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92EE14C6-5794-4CB8-88BB-5F94F1CF971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3400" y="142635"/>
            <a:ext cx="11125200" cy="315984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 spc="3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OPTIONAL EYEBROW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2EE14C6-5794-4CB8-88BB-5F94F1CF97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3396" y="2338174"/>
            <a:ext cx="5562600" cy="291350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 spc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SUBHEAD FOR BULLET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53250400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ER CONTENT/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512063"/>
            <a:ext cx="11125200" cy="1907265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Content headline, do not exceed three lines (sentence-case)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533400" y="2665562"/>
            <a:ext cx="5334000" cy="2633552"/>
          </a:xfrm>
        </p:spPr>
        <p:txBody>
          <a:bodyPr/>
          <a:lstStyle>
            <a:lvl1pPr>
              <a:spcBef>
                <a:spcPts val="1200"/>
              </a:spcBef>
              <a:defRPr>
                <a:solidFill>
                  <a:srgbClr val="636466"/>
                </a:solidFill>
                <a:latin typeface="+mn-lt"/>
              </a:defRPr>
            </a:lvl1pPr>
            <a:lvl2pPr>
              <a:defRPr>
                <a:solidFill>
                  <a:srgbClr val="636466"/>
                </a:solidFill>
                <a:latin typeface="+mn-lt"/>
              </a:defRPr>
            </a:lvl2pPr>
            <a:lvl3pPr>
              <a:defRPr>
                <a:solidFill>
                  <a:srgbClr val="636466"/>
                </a:solidFill>
                <a:latin typeface="+mn-lt"/>
              </a:defRPr>
            </a:lvl3pPr>
            <a:lvl4pPr>
              <a:defRPr>
                <a:solidFill>
                  <a:srgbClr val="636466"/>
                </a:solidFill>
                <a:latin typeface="+mn-lt"/>
              </a:defRPr>
            </a:lvl4pPr>
            <a:lvl5pPr>
              <a:defRPr>
                <a:solidFill>
                  <a:srgbClr val="636466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5545347"/>
            <a:ext cx="11125200" cy="3048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None/>
              <a:defRPr sz="700" i="1">
                <a:solidFill>
                  <a:srgbClr val="6364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Footnotes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A99E0FB-2265-4482-87C9-F272940836C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24600" y="2665562"/>
            <a:ext cx="5334000" cy="2633552"/>
          </a:xfrm>
        </p:spPr>
        <p:txBody>
          <a:bodyPr/>
          <a:lstStyle>
            <a:lvl1pPr>
              <a:spcBef>
                <a:spcPts val="1200"/>
              </a:spcBef>
              <a:defRPr>
                <a:solidFill>
                  <a:srgbClr val="636466"/>
                </a:solidFill>
                <a:latin typeface="+mn-lt"/>
              </a:defRPr>
            </a:lvl1pPr>
            <a:lvl2pPr>
              <a:defRPr>
                <a:solidFill>
                  <a:srgbClr val="636466"/>
                </a:solidFill>
                <a:latin typeface="+mn-lt"/>
              </a:defRPr>
            </a:lvl2pPr>
            <a:lvl3pPr>
              <a:defRPr>
                <a:solidFill>
                  <a:srgbClr val="636466"/>
                </a:solidFill>
                <a:latin typeface="+mn-lt"/>
              </a:defRPr>
            </a:lvl3pPr>
            <a:lvl4pPr>
              <a:defRPr>
                <a:solidFill>
                  <a:srgbClr val="636466"/>
                </a:solidFill>
                <a:latin typeface="+mn-lt"/>
              </a:defRPr>
            </a:lvl4pPr>
            <a:lvl5pPr>
              <a:defRPr>
                <a:solidFill>
                  <a:srgbClr val="636466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92EE14C6-5794-4CB8-88BB-5F94F1CF971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3400" y="142635"/>
            <a:ext cx="11125200" cy="315984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 spc="3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OPTIONAL EYEBROW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2EE14C6-5794-4CB8-88BB-5F94F1CF97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3400" y="2327097"/>
            <a:ext cx="5334000" cy="291350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 spc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SUBHEAD FOR BULLET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404101992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/LONGER HEADLIINE/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21899" y="2025117"/>
            <a:ext cx="5198677" cy="1330831"/>
          </a:xfrm>
        </p:spPr>
        <p:txBody>
          <a:bodyPr anchor="t" anchorCtr="0"/>
          <a:lstStyle>
            <a:lvl1pPr algn="l">
              <a:lnSpc>
                <a:spcPts val="4000"/>
              </a:lnSpc>
              <a:defRPr sz="4000" b="0" spc="-15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Title should not exceed </a:t>
            </a:r>
            <a:br>
              <a:rPr lang="en-US" dirty="0"/>
            </a:br>
            <a:r>
              <a:rPr lang="en-US" dirty="0"/>
              <a:t>two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3400" y="3669914"/>
            <a:ext cx="5350329" cy="1873785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spc="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 or date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1F922664-A69F-4A34-8FAE-664BF2A48F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3400" y="746339"/>
            <a:ext cx="3801745" cy="1095864"/>
          </a:xfrm>
        </p:spPr>
        <p:txBody>
          <a:bodyPr anchor="b"/>
          <a:lstStyle>
            <a:lvl1pPr marL="0" indent="0">
              <a:buNone/>
              <a:defRPr sz="1000" b="1" spc="0">
                <a:solidFill>
                  <a:schemeClr val="tx1"/>
                </a:solidFill>
              </a:defRPr>
            </a:lvl1pPr>
            <a:lvl2pPr marL="201168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1645BE-80FE-43D0-AC0E-E2F888A88671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1"/>
            </p:custDataLst>
          </p:nvPr>
        </p:nvSpPr>
        <p:spPr>
          <a:xfrm>
            <a:off x="8732450" y="6121193"/>
            <a:ext cx="2926150" cy="22922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r>
              <a:rPr lang="en-US" sz="65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For Internal Use Only – Not For Distribution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78F01AB-A65F-4E74-9FA7-448CCFEC7BA1}"/>
              </a:ext>
            </a:extLst>
          </p:cNvPr>
          <p:cNvGrpSpPr>
            <a:grpSpLocks noGrp="1" noSelect="1" noRot="1" noMove="1" noResize="1"/>
          </p:cNvGrpSpPr>
          <p:nvPr>
            <p:custDataLst>
              <p:tags r:id="rId2"/>
            </p:custDataLst>
          </p:nvPr>
        </p:nvGrpSpPr>
        <p:grpSpPr>
          <a:xfrm>
            <a:off x="534633" y="6050967"/>
            <a:ext cx="1266458" cy="349628"/>
            <a:chOff x="7443982" y="2021903"/>
            <a:chExt cx="4231148" cy="1168083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8D790A0-95D6-4E1C-A94B-87C4430F57BA}"/>
                </a:ext>
              </a:extLst>
            </p:cNvPr>
            <p:cNvSpPr/>
            <p:nvPr/>
          </p:nvSpPr>
          <p:spPr>
            <a:xfrm>
              <a:off x="7443982" y="2021903"/>
              <a:ext cx="173108" cy="922714"/>
            </a:xfrm>
            <a:custGeom>
              <a:avLst/>
              <a:gdLst>
                <a:gd name="connsiteX0" fmla="*/ 0 w 103822"/>
                <a:gd name="connsiteY0" fmla="*/ 0 h 553402"/>
                <a:gd name="connsiteX1" fmla="*/ 103822 w 103822"/>
                <a:gd name="connsiteY1" fmla="*/ 0 h 553402"/>
                <a:gd name="connsiteX2" fmla="*/ 103822 w 103822"/>
                <a:gd name="connsiteY2" fmla="*/ 553403 h 553402"/>
                <a:gd name="connsiteX3" fmla="*/ 0 w 103822"/>
                <a:gd name="connsiteY3" fmla="*/ 553403 h 553402"/>
                <a:gd name="connsiteX4" fmla="*/ 0 w 103822"/>
                <a:gd name="connsiteY4" fmla="*/ 0 h 553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822" h="553402">
                  <a:moveTo>
                    <a:pt x="0" y="0"/>
                  </a:moveTo>
                  <a:lnTo>
                    <a:pt x="103822" y="0"/>
                  </a:lnTo>
                  <a:lnTo>
                    <a:pt x="103822" y="553403"/>
                  </a:lnTo>
                  <a:lnTo>
                    <a:pt x="0" y="5534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708DC02-DFB4-45D2-A76E-53123FD46A08}"/>
                </a:ext>
              </a:extLst>
            </p:cNvPr>
            <p:cNvSpPr/>
            <p:nvPr/>
          </p:nvSpPr>
          <p:spPr>
            <a:xfrm>
              <a:off x="7693004" y="2298876"/>
              <a:ext cx="647170" cy="659717"/>
            </a:xfrm>
            <a:custGeom>
              <a:avLst/>
              <a:gdLst>
                <a:gd name="connsiteX0" fmla="*/ 187261 w 388143"/>
                <a:gd name="connsiteY0" fmla="*/ 395668 h 395668"/>
                <a:gd name="connsiteX1" fmla="*/ 0 w 388143"/>
                <a:gd name="connsiteY1" fmla="*/ 197834 h 395668"/>
                <a:gd name="connsiteX2" fmla="*/ 187261 w 388143"/>
                <a:gd name="connsiteY2" fmla="*/ 0 h 395668"/>
                <a:gd name="connsiteX3" fmla="*/ 284321 w 388143"/>
                <a:gd name="connsiteY3" fmla="*/ 35624 h 395668"/>
                <a:gd name="connsiteX4" fmla="*/ 284321 w 388143"/>
                <a:gd name="connsiteY4" fmla="*/ 8287 h 395668"/>
                <a:gd name="connsiteX5" fmla="*/ 388144 w 388143"/>
                <a:gd name="connsiteY5" fmla="*/ 8287 h 395668"/>
                <a:gd name="connsiteX6" fmla="*/ 388144 w 388143"/>
                <a:gd name="connsiteY6" fmla="*/ 387287 h 395668"/>
                <a:gd name="connsiteX7" fmla="*/ 284321 w 388143"/>
                <a:gd name="connsiteY7" fmla="*/ 387287 h 395668"/>
                <a:gd name="connsiteX8" fmla="*/ 284321 w 388143"/>
                <a:gd name="connsiteY8" fmla="*/ 359283 h 395668"/>
                <a:gd name="connsiteX9" fmla="*/ 187261 w 388143"/>
                <a:gd name="connsiteY9" fmla="*/ 395668 h 395668"/>
                <a:gd name="connsiteX10" fmla="*/ 202406 w 388143"/>
                <a:gd name="connsiteY10" fmla="*/ 300895 h 395668"/>
                <a:gd name="connsiteX11" fmla="*/ 284321 w 388143"/>
                <a:gd name="connsiteY11" fmla="*/ 259175 h 395668"/>
                <a:gd name="connsiteX12" fmla="*/ 284321 w 388143"/>
                <a:gd name="connsiteY12" fmla="*/ 135636 h 395668"/>
                <a:gd name="connsiteX13" fmla="*/ 202406 w 388143"/>
                <a:gd name="connsiteY13" fmla="*/ 94678 h 395668"/>
                <a:gd name="connsiteX14" fmla="*/ 107632 w 388143"/>
                <a:gd name="connsiteY14" fmla="*/ 197739 h 395668"/>
                <a:gd name="connsiteX15" fmla="*/ 202406 w 388143"/>
                <a:gd name="connsiteY15" fmla="*/ 300895 h 395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88143" h="395668">
                  <a:moveTo>
                    <a:pt x="187261" y="395668"/>
                  </a:moveTo>
                  <a:cubicBezTo>
                    <a:pt x="75057" y="395668"/>
                    <a:pt x="0" y="303943"/>
                    <a:pt x="0" y="197834"/>
                  </a:cubicBezTo>
                  <a:cubicBezTo>
                    <a:pt x="0" y="91726"/>
                    <a:pt x="75057" y="0"/>
                    <a:pt x="187261" y="0"/>
                  </a:cubicBezTo>
                  <a:cubicBezTo>
                    <a:pt x="228219" y="0"/>
                    <a:pt x="262318" y="14383"/>
                    <a:pt x="284321" y="35624"/>
                  </a:cubicBezTo>
                  <a:lnTo>
                    <a:pt x="284321" y="8287"/>
                  </a:lnTo>
                  <a:lnTo>
                    <a:pt x="388144" y="8287"/>
                  </a:lnTo>
                  <a:lnTo>
                    <a:pt x="388144" y="387287"/>
                  </a:lnTo>
                  <a:lnTo>
                    <a:pt x="284321" y="387287"/>
                  </a:lnTo>
                  <a:lnTo>
                    <a:pt x="284321" y="359283"/>
                  </a:lnTo>
                  <a:cubicBezTo>
                    <a:pt x="262318" y="381191"/>
                    <a:pt x="228219" y="395668"/>
                    <a:pt x="187261" y="395668"/>
                  </a:cubicBezTo>
                  <a:close/>
                  <a:moveTo>
                    <a:pt x="202406" y="300895"/>
                  </a:moveTo>
                  <a:cubicBezTo>
                    <a:pt x="242602" y="300895"/>
                    <a:pt x="266795" y="283464"/>
                    <a:pt x="284321" y="259175"/>
                  </a:cubicBezTo>
                  <a:lnTo>
                    <a:pt x="284321" y="135636"/>
                  </a:lnTo>
                  <a:cubicBezTo>
                    <a:pt x="266890" y="112109"/>
                    <a:pt x="242602" y="94678"/>
                    <a:pt x="202406" y="94678"/>
                  </a:cubicBezTo>
                  <a:cubicBezTo>
                    <a:pt x="146304" y="94678"/>
                    <a:pt x="107632" y="141637"/>
                    <a:pt x="107632" y="197739"/>
                  </a:cubicBezTo>
                  <a:cubicBezTo>
                    <a:pt x="107632" y="253841"/>
                    <a:pt x="146304" y="300895"/>
                    <a:pt x="202406" y="30089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130F50E-777F-4F25-9A64-B6BC840390DD}"/>
                </a:ext>
              </a:extLst>
            </p:cNvPr>
            <p:cNvSpPr/>
            <p:nvPr/>
          </p:nvSpPr>
          <p:spPr>
            <a:xfrm>
              <a:off x="8445310" y="2021903"/>
              <a:ext cx="647170" cy="936690"/>
            </a:xfrm>
            <a:custGeom>
              <a:avLst/>
              <a:gdLst>
                <a:gd name="connsiteX0" fmla="*/ 200882 w 388143"/>
                <a:gd name="connsiteY0" fmla="*/ 561784 h 561784"/>
                <a:gd name="connsiteX1" fmla="*/ 103822 w 388143"/>
                <a:gd name="connsiteY1" fmla="*/ 525399 h 561784"/>
                <a:gd name="connsiteX2" fmla="*/ 103822 w 388143"/>
                <a:gd name="connsiteY2" fmla="*/ 553403 h 561784"/>
                <a:gd name="connsiteX3" fmla="*/ 0 w 388143"/>
                <a:gd name="connsiteY3" fmla="*/ 553403 h 561784"/>
                <a:gd name="connsiteX4" fmla="*/ 0 w 388143"/>
                <a:gd name="connsiteY4" fmla="*/ 0 h 561784"/>
                <a:gd name="connsiteX5" fmla="*/ 103822 w 388143"/>
                <a:gd name="connsiteY5" fmla="*/ 0 h 561784"/>
                <a:gd name="connsiteX6" fmla="*/ 103822 w 388143"/>
                <a:gd name="connsiteY6" fmla="*/ 201644 h 561784"/>
                <a:gd name="connsiteX7" fmla="*/ 200882 w 388143"/>
                <a:gd name="connsiteY7" fmla="*/ 166021 h 561784"/>
                <a:gd name="connsiteX8" fmla="*/ 388144 w 388143"/>
                <a:gd name="connsiteY8" fmla="*/ 363855 h 561784"/>
                <a:gd name="connsiteX9" fmla="*/ 200882 w 388143"/>
                <a:gd name="connsiteY9" fmla="*/ 561784 h 561784"/>
                <a:gd name="connsiteX10" fmla="*/ 185738 w 388143"/>
                <a:gd name="connsiteY10" fmla="*/ 467011 h 561784"/>
                <a:gd name="connsiteX11" fmla="*/ 281273 w 388143"/>
                <a:gd name="connsiteY11" fmla="*/ 363950 h 561784"/>
                <a:gd name="connsiteX12" fmla="*/ 185738 w 388143"/>
                <a:gd name="connsiteY12" fmla="*/ 260890 h 561784"/>
                <a:gd name="connsiteX13" fmla="*/ 103822 w 388143"/>
                <a:gd name="connsiteY13" fmla="*/ 301847 h 561784"/>
                <a:gd name="connsiteX14" fmla="*/ 103822 w 388143"/>
                <a:gd name="connsiteY14" fmla="*/ 425387 h 561784"/>
                <a:gd name="connsiteX15" fmla="*/ 185738 w 388143"/>
                <a:gd name="connsiteY15" fmla="*/ 467011 h 56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88143" h="561784">
                  <a:moveTo>
                    <a:pt x="200882" y="561784"/>
                  </a:moveTo>
                  <a:cubicBezTo>
                    <a:pt x="160687" y="561784"/>
                    <a:pt x="125825" y="547402"/>
                    <a:pt x="103822" y="525399"/>
                  </a:cubicBezTo>
                  <a:lnTo>
                    <a:pt x="103822" y="553403"/>
                  </a:lnTo>
                  <a:lnTo>
                    <a:pt x="0" y="553403"/>
                  </a:lnTo>
                  <a:lnTo>
                    <a:pt x="0" y="0"/>
                  </a:lnTo>
                  <a:lnTo>
                    <a:pt x="103822" y="0"/>
                  </a:lnTo>
                  <a:lnTo>
                    <a:pt x="103822" y="201644"/>
                  </a:lnTo>
                  <a:cubicBezTo>
                    <a:pt x="125825" y="180404"/>
                    <a:pt x="160687" y="166021"/>
                    <a:pt x="200882" y="166021"/>
                  </a:cubicBezTo>
                  <a:cubicBezTo>
                    <a:pt x="313087" y="166021"/>
                    <a:pt x="388144" y="257746"/>
                    <a:pt x="388144" y="363855"/>
                  </a:cubicBezTo>
                  <a:cubicBezTo>
                    <a:pt x="388144" y="469963"/>
                    <a:pt x="313087" y="561784"/>
                    <a:pt x="200882" y="561784"/>
                  </a:cubicBezTo>
                  <a:close/>
                  <a:moveTo>
                    <a:pt x="185738" y="467011"/>
                  </a:moveTo>
                  <a:cubicBezTo>
                    <a:pt x="242602" y="467011"/>
                    <a:pt x="281273" y="420053"/>
                    <a:pt x="281273" y="363950"/>
                  </a:cubicBezTo>
                  <a:cubicBezTo>
                    <a:pt x="281273" y="307848"/>
                    <a:pt x="242602" y="260890"/>
                    <a:pt x="185738" y="260890"/>
                  </a:cubicBezTo>
                  <a:cubicBezTo>
                    <a:pt x="145542" y="260890"/>
                    <a:pt x="121253" y="278321"/>
                    <a:pt x="103822" y="301847"/>
                  </a:cubicBezTo>
                  <a:lnTo>
                    <a:pt x="103822" y="425387"/>
                  </a:lnTo>
                  <a:cubicBezTo>
                    <a:pt x="121253" y="449580"/>
                    <a:pt x="145542" y="467011"/>
                    <a:pt x="185738" y="467011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7B8F472-4B54-4EA2-98DB-196940162A74}"/>
                </a:ext>
              </a:extLst>
            </p:cNvPr>
            <p:cNvSpPr/>
            <p:nvPr/>
          </p:nvSpPr>
          <p:spPr>
            <a:xfrm>
              <a:off x="9149178" y="2298876"/>
              <a:ext cx="634465" cy="659717"/>
            </a:xfrm>
            <a:custGeom>
              <a:avLst/>
              <a:gdLst>
                <a:gd name="connsiteX0" fmla="*/ 200882 w 380523"/>
                <a:gd name="connsiteY0" fmla="*/ 395668 h 395668"/>
                <a:gd name="connsiteX1" fmla="*/ 0 w 380523"/>
                <a:gd name="connsiteY1" fmla="*/ 197834 h 395668"/>
                <a:gd name="connsiteX2" fmla="*/ 200882 w 380523"/>
                <a:gd name="connsiteY2" fmla="*/ 0 h 395668"/>
                <a:gd name="connsiteX3" fmla="*/ 380524 w 380523"/>
                <a:gd name="connsiteY3" fmla="*/ 109156 h 395668"/>
                <a:gd name="connsiteX4" fmla="*/ 290322 w 380523"/>
                <a:gd name="connsiteY4" fmla="*/ 157639 h 395668"/>
                <a:gd name="connsiteX5" fmla="*/ 200882 w 380523"/>
                <a:gd name="connsiteY5" fmla="*/ 96965 h 395668"/>
                <a:gd name="connsiteX6" fmla="*/ 104585 w 380523"/>
                <a:gd name="connsiteY6" fmla="*/ 197834 h 395668"/>
                <a:gd name="connsiteX7" fmla="*/ 200882 w 380523"/>
                <a:gd name="connsiteY7" fmla="*/ 298704 h 395668"/>
                <a:gd name="connsiteX8" fmla="*/ 290322 w 380523"/>
                <a:gd name="connsiteY8" fmla="*/ 238030 h 395668"/>
                <a:gd name="connsiteX9" fmla="*/ 380524 w 380523"/>
                <a:gd name="connsiteY9" fmla="*/ 286512 h 395668"/>
                <a:gd name="connsiteX10" fmla="*/ 200882 w 380523"/>
                <a:gd name="connsiteY10" fmla="*/ 395668 h 395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0523" h="395668">
                  <a:moveTo>
                    <a:pt x="200882" y="395668"/>
                  </a:moveTo>
                  <a:cubicBezTo>
                    <a:pt x="88678" y="395668"/>
                    <a:pt x="0" y="312230"/>
                    <a:pt x="0" y="197834"/>
                  </a:cubicBezTo>
                  <a:cubicBezTo>
                    <a:pt x="0" y="83344"/>
                    <a:pt x="88678" y="0"/>
                    <a:pt x="200882" y="0"/>
                  </a:cubicBezTo>
                  <a:cubicBezTo>
                    <a:pt x="279749" y="0"/>
                    <a:pt x="347948" y="44005"/>
                    <a:pt x="380524" y="109156"/>
                  </a:cubicBezTo>
                  <a:lnTo>
                    <a:pt x="290322" y="157639"/>
                  </a:lnTo>
                  <a:cubicBezTo>
                    <a:pt x="275177" y="122777"/>
                    <a:pt x="242602" y="96965"/>
                    <a:pt x="200882" y="96965"/>
                  </a:cubicBezTo>
                  <a:cubicBezTo>
                    <a:pt x="146304" y="96965"/>
                    <a:pt x="104585" y="139446"/>
                    <a:pt x="104585" y="197834"/>
                  </a:cubicBezTo>
                  <a:cubicBezTo>
                    <a:pt x="104585" y="256223"/>
                    <a:pt x="146304" y="298704"/>
                    <a:pt x="200882" y="298704"/>
                  </a:cubicBezTo>
                  <a:cubicBezTo>
                    <a:pt x="242602" y="298704"/>
                    <a:pt x="275177" y="272891"/>
                    <a:pt x="290322" y="238030"/>
                  </a:cubicBezTo>
                  <a:lnTo>
                    <a:pt x="380524" y="286512"/>
                  </a:lnTo>
                  <a:cubicBezTo>
                    <a:pt x="347948" y="351663"/>
                    <a:pt x="279749" y="395668"/>
                    <a:pt x="200882" y="39566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4AEDFFD0-E77E-49BB-9084-26D759F42556}"/>
                </a:ext>
              </a:extLst>
            </p:cNvPr>
            <p:cNvSpPr/>
            <p:nvPr/>
          </p:nvSpPr>
          <p:spPr>
            <a:xfrm>
              <a:off x="9818900" y="2298876"/>
              <a:ext cx="664799" cy="659717"/>
            </a:xfrm>
            <a:custGeom>
              <a:avLst/>
              <a:gdLst>
                <a:gd name="connsiteX0" fmla="*/ 199358 w 398716"/>
                <a:gd name="connsiteY0" fmla="*/ 395668 h 395668"/>
                <a:gd name="connsiteX1" fmla="*/ 0 w 398716"/>
                <a:gd name="connsiteY1" fmla="*/ 197834 h 395668"/>
                <a:gd name="connsiteX2" fmla="*/ 199358 w 398716"/>
                <a:gd name="connsiteY2" fmla="*/ 0 h 395668"/>
                <a:gd name="connsiteX3" fmla="*/ 398716 w 398716"/>
                <a:gd name="connsiteY3" fmla="*/ 197834 h 395668"/>
                <a:gd name="connsiteX4" fmla="*/ 199358 w 398716"/>
                <a:gd name="connsiteY4" fmla="*/ 395668 h 395668"/>
                <a:gd name="connsiteX5" fmla="*/ 199358 w 398716"/>
                <a:gd name="connsiteY5" fmla="*/ 298609 h 395668"/>
                <a:gd name="connsiteX6" fmla="*/ 293370 w 398716"/>
                <a:gd name="connsiteY6" fmla="*/ 197739 h 395668"/>
                <a:gd name="connsiteX7" fmla="*/ 199358 w 398716"/>
                <a:gd name="connsiteY7" fmla="*/ 96869 h 395668"/>
                <a:gd name="connsiteX8" fmla="*/ 104584 w 398716"/>
                <a:gd name="connsiteY8" fmla="*/ 197739 h 395668"/>
                <a:gd name="connsiteX9" fmla="*/ 199358 w 398716"/>
                <a:gd name="connsiteY9" fmla="*/ 298609 h 395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8716" h="395668">
                  <a:moveTo>
                    <a:pt x="199358" y="395668"/>
                  </a:moveTo>
                  <a:cubicBezTo>
                    <a:pt x="89440" y="395668"/>
                    <a:pt x="0" y="308515"/>
                    <a:pt x="0" y="197834"/>
                  </a:cubicBezTo>
                  <a:cubicBezTo>
                    <a:pt x="0" y="87154"/>
                    <a:pt x="89440" y="0"/>
                    <a:pt x="199358" y="0"/>
                  </a:cubicBezTo>
                  <a:cubicBezTo>
                    <a:pt x="309277" y="0"/>
                    <a:pt x="398716" y="87154"/>
                    <a:pt x="398716" y="197834"/>
                  </a:cubicBezTo>
                  <a:cubicBezTo>
                    <a:pt x="398812" y="308420"/>
                    <a:pt x="309277" y="395668"/>
                    <a:pt x="199358" y="395668"/>
                  </a:cubicBezTo>
                  <a:close/>
                  <a:moveTo>
                    <a:pt x="199358" y="298609"/>
                  </a:moveTo>
                  <a:cubicBezTo>
                    <a:pt x="253937" y="298609"/>
                    <a:pt x="293370" y="256127"/>
                    <a:pt x="293370" y="197739"/>
                  </a:cubicBezTo>
                  <a:cubicBezTo>
                    <a:pt x="293370" y="139351"/>
                    <a:pt x="253937" y="96869"/>
                    <a:pt x="199358" y="96869"/>
                  </a:cubicBezTo>
                  <a:cubicBezTo>
                    <a:pt x="144780" y="96869"/>
                    <a:pt x="104584" y="139351"/>
                    <a:pt x="104584" y="197739"/>
                  </a:cubicBezTo>
                  <a:cubicBezTo>
                    <a:pt x="104680" y="256127"/>
                    <a:pt x="144780" y="298609"/>
                    <a:pt x="199358" y="298609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7D9A38B-9094-47C7-B25E-301CA7A10219}"/>
                </a:ext>
              </a:extLst>
            </p:cNvPr>
            <p:cNvSpPr/>
            <p:nvPr/>
          </p:nvSpPr>
          <p:spPr>
            <a:xfrm>
              <a:off x="11027960" y="2298876"/>
              <a:ext cx="647170" cy="891110"/>
            </a:xfrm>
            <a:custGeom>
              <a:avLst/>
              <a:gdLst>
                <a:gd name="connsiteX0" fmla="*/ 0 w 388143"/>
                <a:gd name="connsiteY0" fmla="*/ 8287 h 534447"/>
                <a:gd name="connsiteX1" fmla="*/ 103822 w 388143"/>
                <a:gd name="connsiteY1" fmla="*/ 8287 h 534447"/>
                <a:gd name="connsiteX2" fmla="*/ 103822 w 388143"/>
                <a:gd name="connsiteY2" fmla="*/ 35624 h 534447"/>
                <a:gd name="connsiteX3" fmla="*/ 200882 w 388143"/>
                <a:gd name="connsiteY3" fmla="*/ 0 h 534447"/>
                <a:gd name="connsiteX4" fmla="*/ 388144 w 388143"/>
                <a:gd name="connsiteY4" fmla="*/ 197834 h 534447"/>
                <a:gd name="connsiteX5" fmla="*/ 200882 w 388143"/>
                <a:gd name="connsiteY5" fmla="*/ 395668 h 534447"/>
                <a:gd name="connsiteX6" fmla="*/ 103822 w 388143"/>
                <a:gd name="connsiteY6" fmla="*/ 359283 h 534447"/>
                <a:gd name="connsiteX7" fmla="*/ 103822 w 388143"/>
                <a:gd name="connsiteY7" fmla="*/ 534448 h 534447"/>
                <a:gd name="connsiteX8" fmla="*/ 0 w 388143"/>
                <a:gd name="connsiteY8" fmla="*/ 534448 h 534447"/>
                <a:gd name="connsiteX9" fmla="*/ 0 w 388143"/>
                <a:gd name="connsiteY9" fmla="*/ 8287 h 534447"/>
                <a:gd name="connsiteX10" fmla="*/ 185738 w 388143"/>
                <a:gd name="connsiteY10" fmla="*/ 300895 h 534447"/>
                <a:gd name="connsiteX11" fmla="*/ 281273 w 388143"/>
                <a:gd name="connsiteY11" fmla="*/ 197834 h 534447"/>
                <a:gd name="connsiteX12" fmla="*/ 185738 w 388143"/>
                <a:gd name="connsiteY12" fmla="*/ 94678 h 534447"/>
                <a:gd name="connsiteX13" fmla="*/ 103822 w 388143"/>
                <a:gd name="connsiteY13" fmla="*/ 135636 h 534447"/>
                <a:gd name="connsiteX14" fmla="*/ 103822 w 388143"/>
                <a:gd name="connsiteY14" fmla="*/ 259175 h 534447"/>
                <a:gd name="connsiteX15" fmla="*/ 185738 w 388143"/>
                <a:gd name="connsiteY15" fmla="*/ 300895 h 534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88143" h="534447">
                  <a:moveTo>
                    <a:pt x="0" y="8287"/>
                  </a:moveTo>
                  <a:lnTo>
                    <a:pt x="103822" y="8287"/>
                  </a:lnTo>
                  <a:lnTo>
                    <a:pt x="103822" y="35624"/>
                  </a:lnTo>
                  <a:cubicBezTo>
                    <a:pt x="125825" y="14383"/>
                    <a:pt x="160687" y="0"/>
                    <a:pt x="200882" y="0"/>
                  </a:cubicBezTo>
                  <a:cubicBezTo>
                    <a:pt x="313087" y="0"/>
                    <a:pt x="388144" y="91726"/>
                    <a:pt x="388144" y="197834"/>
                  </a:cubicBezTo>
                  <a:cubicBezTo>
                    <a:pt x="388144" y="303943"/>
                    <a:pt x="313087" y="395668"/>
                    <a:pt x="200882" y="395668"/>
                  </a:cubicBezTo>
                  <a:cubicBezTo>
                    <a:pt x="160687" y="395668"/>
                    <a:pt x="125825" y="381286"/>
                    <a:pt x="103822" y="359283"/>
                  </a:cubicBezTo>
                  <a:lnTo>
                    <a:pt x="103822" y="534448"/>
                  </a:lnTo>
                  <a:lnTo>
                    <a:pt x="0" y="534448"/>
                  </a:lnTo>
                  <a:lnTo>
                    <a:pt x="0" y="8287"/>
                  </a:lnTo>
                  <a:close/>
                  <a:moveTo>
                    <a:pt x="185738" y="300895"/>
                  </a:moveTo>
                  <a:cubicBezTo>
                    <a:pt x="242602" y="300895"/>
                    <a:pt x="281273" y="253937"/>
                    <a:pt x="281273" y="197834"/>
                  </a:cubicBezTo>
                  <a:cubicBezTo>
                    <a:pt x="281273" y="141732"/>
                    <a:pt x="242602" y="94678"/>
                    <a:pt x="185738" y="94678"/>
                  </a:cubicBezTo>
                  <a:cubicBezTo>
                    <a:pt x="145542" y="94678"/>
                    <a:pt x="121253" y="112109"/>
                    <a:pt x="103822" y="135636"/>
                  </a:cubicBezTo>
                  <a:lnTo>
                    <a:pt x="103822" y="259175"/>
                  </a:lnTo>
                  <a:cubicBezTo>
                    <a:pt x="121253" y="283464"/>
                    <a:pt x="145542" y="300895"/>
                    <a:pt x="185738" y="30089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48C7BD1-AAB7-4221-944A-29AAE9A3398A}"/>
                </a:ext>
              </a:extLst>
            </p:cNvPr>
            <p:cNvSpPr/>
            <p:nvPr/>
          </p:nvSpPr>
          <p:spPr>
            <a:xfrm>
              <a:off x="10559137" y="2305071"/>
              <a:ext cx="393066" cy="639388"/>
            </a:xfrm>
            <a:custGeom>
              <a:avLst/>
              <a:gdLst>
                <a:gd name="connsiteX0" fmla="*/ 191738 w 235743"/>
                <a:gd name="connsiteY0" fmla="*/ 0 h 383476"/>
                <a:gd name="connsiteX1" fmla="*/ 103822 w 235743"/>
                <a:gd name="connsiteY1" fmla="*/ 50006 h 383476"/>
                <a:gd name="connsiteX2" fmla="*/ 103822 w 235743"/>
                <a:gd name="connsiteY2" fmla="*/ 4477 h 383476"/>
                <a:gd name="connsiteX3" fmla="*/ 0 w 235743"/>
                <a:gd name="connsiteY3" fmla="*/ 4477 h 383476"/>
                <a:gd name="connsiteX4" fmla="*/ 0 w 235743"/>
                <a:gd name="connsiteY4" fmla="*/ 383476 h 383476"/>
                <a:gd name="connsiteX5" fmla="*/ 103822 w 235743"/>
                <a:gd name="connsiteY5" fmla="*/ 383476 h 383476"/>
                <a:gd name="connsiteX6" fmla="*/ 103822 w 235743"/>
                <a:gd name="connsiteY6" fmla="*/ 148971 h 383476"/>
                <a:gd name="connsiteX7" fmla="*/ 235744 w 235743"/>
                <a:gd name="connsiteY7" fmla="*/ 106299 h 383476"/>
                <a:gd name="connsiteX8" fmla="*/ 235744 w 235743"/>
                <a:gd name="connsiteY8" fmla="*/ 6763 h 383476"/>
                <a:gd name="connsiteX9" fmla="*/ 191738 w 235743"/>
                <a:gd name="connsiteY9" fmla="*/ 0 h 38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5743" h="383476">
                  <a:moveTo>
                    <a:pt x="191738" y="0"/>
                  </a:moveTo>
                  <a:cubicBezTo>
                    <a:pt x="152305" y="0"/>
                    <a:pt x="116681" y="22765"/>
                    <a:pt x="103822" y="50006"/>
                  </a:cubicBezTo>
                  <a:lnTo>
                    <a:pt x="103822" y="4477"/>
                  </a:lnTo>
                  <a:lnTo>
                    <a:pt x="0" y="4477"/>
                  </a:lnTo>
                  <a:lnTo>
                    <a:pt x="0" y="383476"/>
                  </a:lnTo>
                  <a:lnTo>
                    <a:pt x="103822" y="383476"/>
                  </a:lnTo>
                  <a:lnTo>
                    <a:pt x="103822" y="148971"/>
                  </a:lnTo>
                  <a:cubicBezTo>
                    <a:pt x="153162" y="77438"/>
                    <a:pt x="235744" y="106299"/>
                    <a:pt x="235744" y="106299"/>
                  </a:cubicBezTo>
                  <a:lnTo>
                    <a:pt x="235744" y="6763"/>
                  </a:lnTo>
                  <a:cubicBezTo>
                    <a:pt x="227362" y="3810"/>
                    <a:pt x="210693" y="0"/>
                    <a:pt x="191738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D90FD303-6C67-49ED-AEB4-55EDF1968A44}"/>
              </a:ext>
            </a:extLst>
          </p:cNvPr>
          <p:cNvSpPr>
            <a:spLocks noGrp="1" noSelect="1" noRot="1" noMove="1" noResize="1" noEditPoints="1" noAdjustHandles="1" noChangeArrowheads="1" noChangeShapeType="1" noTextEdit="1"/>
          </p:cNvSpPr>
          <p:nvPr>
            <p:custDataLst>
              <p:tags r:id="rId3"/>
            </p:custDataLst>
          </p:nvPr>
        </p:nvSpPr>
        <p:spPr>
          <a:xfrm>
            <a:off x="6135788" y="-3045"/>
            <a:ext cx="6061875" cy="5688000"/>
          </a:xfrm>
          <a:custGeom>
            <a:avLst/>
            <a:gdLst>
              <a:gd name="connsiteX0" fmla="*/ 215376 w 6061875"/>
              <a:gd name="connsiteY0" fmla="*/ 0 h 5688000"/>
              <a:gd name="connsiteX1" fmla="*/ 6061875 w 6061875"/>
              <a:gd name="connsiteY1" fmla="*/ 0 h 5688000"/>
              <a:gd name="connsiteX2" fmla="*/ 6061874 w 6061875"/>
              <a:gd name="connsiteY2" fmla="*/ 5181247 h 5688000"/>
              <a:gd name="connsiteX3" fmla="*/ 5884725 w 6061875"/>
              <a:gd name="connsiteY3" fmla="*/ 5275379 h 5688000"/>
              <a:gd name="connsiteX4" fmla="*/ 1529226 w 6061875"/>
              <a:gd name="connsiteY4" fmla="*/ 4690293 h 5688000"/>
              <a:gd name="connsiteX5" fmla="*/ 174767 w 6061875"/>
              <a:gd name="connsiteY5" fmla="*/ 122713 h 5688000"/>
              <a:gd name="connsiteX6" fmla="*/ 215376 w 6061875"/>
              <a:gd name="connsiteY6" fmla="*/ 0 h 56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61875" h="5688000">
                <a:moveTo>
                  <a:pt x="215376" y="0"/>
                </a:moveTo>
                <a:lnTo>
                  <a:pt x="6061875" y="0"/>
                </a:lnTo>
                <a:lnTo>
                  <a:pt x="6061874" y="5181247"/>
                </a:lnTo>
                <a:lnTo>
                  <a:pt x="5884725" y="5275379"/>
                </a:lnTo>
                <a:cubicBezTo>
                  <a:pt x="4506761" y="5963336"/>
                  <a:pt x="2811084" y="5806058"/>
                  <a:pt x="1529226" y="4690293"/>
                </a:cubicBezTo>
                <a:cubicBezTo>
                  <a:pt x="187007" y="3494984"/>
                  <a:pt x="-293739" y="1670204"/>
                  <a:pt x="174767" y="122713"/>
                </a:cubicBezTo>
                <a:lnTo>
                  <a:pt x="215376" y="0"/>
                </a:lnTo>
                <a:close/>
              </a:path>
            </a:pathLst>
          </a:custGeom>
          <a:solidFill>
            <a:srgbClr val="4CD5F7"/>
          </a:solidFill>
          <a:ln w="1667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53FA8078-4CF1-47AE-9DFE-4A696148D438}"/>
              </a:ext>
            </a:extLst>
          </p:cNvPr>
          <p:cNvSpPr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4"/>
            </p:custDataLst>
          </p:nvPr>
        </p:nvSpPr>
        <p:spPr>
          <a:xfrm>
            <a:off x="7861957" y="-3045"/>
            <a:ext cx="4335706" cy="4179602"/>
          </a:xfrm>
          <a:custGeom>
            <a:avLst/>
            <a:gdLst>
              <a:gd name="connsiteX0" fmla="*/ 151605 w 4335706"/>
              <a:gd name="connsiteY0" fmla="*/ 0 h 4179602"/>
              <a:gd name="connsiteX1" fmla="*/ 4335706 w 4335706"/>
              <a:gd name="connsiteY1" fmla="*/ 0 h 4179602"/>
              <a:gd name="connsiteX2" fmla="*/ 4335705 w 4335706"/>
              <a:gd name="connsiteY2" fmla="*/ 3855210 h 4179602"/>
              <a:gd name="connsiteX3" fmla="*/ 4200106 w 4335706"/>
              <a:gd name="connsiteY3" fmla="*/ 3924374 h 4179602"/>
              <a:gd name="connsiteX4" fmla="*/ 1126173 w 4335706"/>
              <a:gd name="connsiteY4" fmla="*/ 3459612 h 4179602"/>
              <a:gd name="connsiteX5" fmla="*/ 128682 w 4335706"/>
              <a:gd name="connsiteY5" fmla="*/ 64253 h 4179602"/>
              <a:gd name="connsiteX6" fmla="*/ 151605 w 4335706"/>
              <a:gd name="connsiteY6" fmla="*/ 0 h 4179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35706" h="4179602">
                <a:moveTo>
                  <a:pt x="151605" y="0"/>
                </a:moveTo>
                <a:lnTo>
                  <a:pt x="4335706" y="0"/>
                </a:lnTo>
                <a:lnTo>
                  <a:pt x="4335705" y="3855210"/>
                </a:lnTo>
                <a:lnTo>
                  <a:pt x="4200106" y="3924374"/>
                </a:lnTo>
                <a:cubicBezTo>
                  <a:pt x="3210930" y="4368115"/>
                  <a:pt x="2029162" y="4245598"/>
                  <a:pt x="1126173" y="3459612"/>
                </a:cubicBezTo>
                <a:cubicBezTo>
                  <a:pt x="137716" y="2579399"/>
                  <a:pt x="-216297" y="1214435"/>
                  <a:pt x="128682" y="64253"/>
                </a:cubicBezTo>
                <a:lnTo>
                  <a:pt x="151605" y="0"/>
                </a:lnTo>
                <a:close/>
              </a:path>
            </a:pathLst>
          </a:custGeom>
          <a:solidFill>
            <a:srgbClr val="2998E3"/>
          </a:solidFill>
          <a:ln w="1667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24C9649-BFB5-46C6-8AAF-DAF6F624F1E1}"/>
              </a:ext>
            </a:extLst>
          </p:cNvPr>
          <p:cNvSpPr>
            <a:spLocks noGrp="1" noSelect="1" noRot="1" noMove="1" noResize="1" noEditPoints="1" noAdjustHandles="1" noChangeArrowheads="1" noChangeShapeType="1" noTextEdit="1"/>
          </p:cNvSpPr>
          <p:nvPr>
            <p:custDataLst>
              <p:tags r:id="rId5"/>
            </p:custDataLst>
          </p:nvPr>
        </p:nvSpPr>
        <p:spPr>
          <a:xfrm>
            <a:off x="8959993" y="-3045"/>
            <a:ext cx="3237670" cy="3243649"/>
          </a:xfrm>
          <a:custGeom>
            <a:avLst/>
            <a:gdLst>
              <a:gd name="connsiteX0" fmla="*/ 143901 w 3237670"/>
              <a:gd name="connsiteY0" fmla="*/ 0 h 3243649"/>
              <a:gd name="connsiteX1" fmla="*/ 3237670 w 3237670"/>
              <a:gd name="connsiteY1" fmla="*/ 0 h 3243649"/>
              <a:gd name="connsiteX2" fmla="*/ 3237670 w 3237670"/>
              <a:gd name="connsiteY2" fmla="*/ 3033708 h 3243649"/>
              <a:gd name="connsiteX3" fmla="*/ 3184618 w 3237670"/>
              <a:gd name="connsiteY3" fmla="*/ 3060261 h 3243649"/>
              <a:gd name="connsiteX4" fmla="*/ 853875 w 3237670"/>
              <a:gd name="connsiteY4" fmla="*/ 2685264 h 3243649"/>
              <a:gd name="connsiteX5" fmla="*/ 97586 w 3237670"/>
              <a:gd name="connsiteY5" fmla="*/ 128996 h 3243649"/>
              <a:gd name="connsiteX6" fmla="*/ 143901 w 3237670"/>
              <a:gd name="connsiteY6" fmla="*/ 0 h 3243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37670" h="3243649">
                <a:moveTo>
                  <a:pt x="143901" y="0"/>
                </a:moveTo>
                <a:lnTo>
                  <a:pt x="3237670" y="0"/>
                </a:lnTo>
                <a:lnTo>
                  <a:pt x="3237670" y="3033708"/>
                </a:lnTo>
                <a:lnTo>
                  <a:pt x="3184618" y="3060261"/>
                </a:lnTo>
                <a:cubicBezTo>
                  <a:pt x="2434622" y="3389083"/>
                  <a:pt x="1538573" y="3282554"/>
                  <a:pt x="853875" y="2685264"/>
                </a:cubicBezTo>
                <a:cubicBezTo>
                  <a:pt x="104429" y="2016281"/>
                  <a:pt x="-164021" y="995069"/>
                  <a:pt x="97586" y="128996"/>
                </a:cubicBezTo>
                <a:lnTo>
                  <a:pt x="143901" y="0"/>
                </a:lnTo>
                <a:close/>
              </a:path>
            </a:pathLst>
          </a:custGeom>
          <a:solidFill>
            <a:srgbClr val="3A5CE9"/>
          </a:solidFill>
          <a:ln w="1667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B8200537-0A04-459C-B285-9E253324DAEB}"/>
              </a:ext>
            </a:extLst>
          </p:cNvPr>
          <p:cNvSpPr>
            <a:spLocks noGrp="1" noSelect="1" noRot="1" noMove="1" noResize="1" noEditPoints="1" noAdjustHandles="1" noChangeArrowheads="1" noChangeShapeType="1" noTextEdit="1"/>
          </p:cNvSpPr>
          <p:nvPr>
            <p:custDataLst>
              <p:tags r:id="rId6"/>
            </p:custDataLst>
          </p:nvPr>
        </p:nvSpPr>
        <p:spPr>
          <a:xfrm>
            <a:off x="5883684" y="-3044"/>
            <a:ext cx="6313979" cy="5632993"/>
          </a:xfrm>
          <a:custGeom>
            <a:avLst/>
            <a:gdLst>
              <a:gd name="connsiteX0" fmla="*/ 190826 w 6313979"/>
              <a:gd name="connsiteY0" fmla="*/ 0 h 5632993"/>
              <a:gd name="connsiteX1" fmla="*/ 230343 w 6313979"/>
              <a:gd name="connsiteY1" fmla="*/ 0 h 5632993"/>
              <a:gd name="connsiteX2" fmla="*/ 209602 w 6313979"/>
              <a:gd name="connsiteY2" fmla="*/ 62014 h 5632993"/>
              <a:gd name="connsiteX3" fmla="*/ 1563593 w 6313979"/>
              <a:gd name="connsiteY3" fmla="*/ 4598694 h 5632993"/>
              <a:gd name="connsiteX4" fmla="*/ 4547862 w 6313979"/>
              <a:gd name="connsiteY4" fmla="*/ 5570258 h 5632993"/>
              <a:gd name="connsiteX5" fmla="*/ 6252805 w 6313979"/>
              <a:gd name="connsiteY5" fmla="*/ 4976830 h 5632993"/>
              <a:gd name="connsiteX6" fmla="*/ 6313979 w 6313979"/>
              <a:gd name="connsiteY6" fmla="*/ 4935481 h 5632993"/>
              <a:gd name="connsiteX7" fmla="*/ 6313979 w 6313979"/>
              <a:gd name="connsiteY7" fmla="*/ 4984900 h 5632993"/>
              <a:gd name="connsiteX8" fmla="*/ 6257567 w 6313979"/>
              <a:gd name="connsiteY8" fmla="*/ 5022524 h 5632993"/>
              <a:gd name="connsiteX9" fmla="*/ 6076869 w 6313979"/>
              <a:gd name="connsiteY9" fmla="*/ 5129942 h 5632993"/>
              <a:gd name="connsiteX10" fmla="*/ 4552033 w 6313979"/>
              <a:gd name="connsiteY10" fmla="*/ 5612804 h 5632993"/>
              <a:gd name="connsiteX11" fmla="*/ 4155766 w 6313979"/>
              <a:gd name="connsiteY11" fmla="*/ 5632993 h 5632993"/>
              <a:gd name="connsiteX12" fmla="*/ 1535395 w 6313979"/>
              <a:gd name="connsiteY12" fmla="*/ 4630895 h 5632993"/>
              <a:gd name="connsiteX13" fmla="*/ 19735 w 6313979"/>
              <a:gd name="connsiteY13" fmla="*/ 1658473 h 5632993"/>
              <a:gd name="connsiteX14" fmla="*/ 175739 w 6313979"/>
              <a:gd name="connsiteY14" fmla="*/ 45540 h 5632993"/>
              <a:gd name="connsiteX15" fmla="*/ 190826 w 6313979"/>
              <a:gd name="connsiteY15" fmla="*/ 0 h 5632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313979" h="5632993">
                <a:moveTo>
                  <a:pt x="190826" y="0"/>
                </a:moveTo>
                <a:lnTo>
                  <a:pt x="230343" y="0"/>
                </a:lnTo>
                <a:lnTo>
                  <a:pt x="209602" y="62014"/>
                </a:lnTo>
                <a:cubicBezTo>
                  <a:pt x="-260843" y="1598595"/>
                  <a:pt x="217869" y="3400382"/>
                  <a:pt x="1563593" y="4598694"/>
                </a:cubicBezTo>
                <a:cubicBezTo>
                  <a:pt x="2409186" y="5334667"/>
                  <a:pt x="3469180" y="5679878"/>
                  <a:pt x="4547862" y="5570258"/>
                </a:cubicBezTo>
                <a:cubicBezTo>
                  <a:pt x="5161940" y="5507940"/>
                  <a:pt x="5740965" y="5304033"/>
                  <a:pt x="6252805" y="4976830"/>
                </a:cubicBezTo>
                <a:lnTo>
                  <a:pt x="6313979" y="4935481"/>
                </a:lnTo>
                <a:lnTo>
                  <a:pt x="6313979" y="4984900"/>
                </a:lnTo>
                <a:lnTo>
                  <a:pt x="6257567" y="5022524"/>
                </a:lnTo>
                <a:cubicBezTo>
                  <a:pt x="6198343" y="5059842"/>
                  <a:pt x="6138103" y="5095655"/>
                  <a:pt x="6076869" y="5129942"/>
                </a:cubicBezTo>
                <a:cubicBezTo>
                  <a:pt x="5602016" y="5395900"/>
                  <a:pt x="5088954" y="5558245"/>
                  <a:pt x="4552033" y="5612804"/>
                </a:cubicBezTo>
                <a:cubicBezTo>
                  <a:pt x="4419555" y="5626319"/>
                  <a:pt x="4287243" y="5632993"/>
                  <a:pt x="4155766" y="5632993"/>
                </a:cubicBezTo>
                <a:cubicBezTo>
                  <a:pt x="3204390" y="5632993"/>
                  <a:pt x="2286385" y="5284445"/>
                  <a:pt x="1535395" y="4630895"/>
                </a:cubicBezTo>
                <a:cubicBezTo>
                  <a:pt x="666277" y="3856881"/>
                  <a:pt x="128021" y="2801392"/>
                  <a:pt x="19735" y="1658473"/>
                </a:cubicBezTo>
                <a:cubicBezTo>
                  <a:pt x="-32822" y="1103699"/>
                  <a:pt x="19735" y="561105"/>
                  <a:pt x="175739" y="45540"/>
                </a:cubicBezTo>
                <a:lnTo>
                  <a:pt x="190826" y="0"/>
                </a:lnTo>
                <a:close/>
              </a:path>
            </a:pathLst>
          </a:custGeom>
          <a:solidFill>
            <a:srgbClr val="F7758C"/>
          </a:solidFill>
          <a:ln w="1667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5460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040">
          <p15:clr>
            <a:srgbClr val="FBAE40"/>
          </p15:clr>
        </p15:guide>
        <p15:guide id="2" pos="5568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VIER CONTENT/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533400" y="1828800"/>
            <a:ext cx="11125200" cy="3470314"/>
          </a:xfrm>
        </p:spPr>
        <p:txBody>
          <a:bodyPr/>
          <a:lstStyle>
            <a:lvl1pPr>
              <a:spcBef>
                <a:spcPts val="1200"/>
              </a:spcBef>
              <a:defRPr>
                <a:solidFill>
                  <a:srgbClr val="636466"/>
                </a:solidFill>
                <a:latin typeface="+mn-lt"/>
              </a:defRPr>
            </a:lvl1pPr>
            <a:lvl2pPr>
              <a:defRPr>
                <a:solidFill>
                  <a:srgbClr val="636466"/>
                </a:solidFill>
                <a:latin typeface="+mn-lt"/>
              </a:defRPr>
            </a:lvl2pPr>
            <a:lvl3pPr>
              <a:defRPr>
                <a:solidFill>
                  <a:srgbClr val="636466"/>
                </a:solidFill>
                <a:latin typeface="+mn-lt"/>
              </a:defRPr>
            </a:lvl3pPr>
            <a:lvl4pPr>
              <a:defRPr>
                <a:solidFill>
                  <a:srgbClr val="636466"/>
                </a:solidFill>
                <a:latin typeface="+mn-lt"/>
              </a:defRPr>
            </a:lvl4pPr>
            <a:lvl5pPr>
              <a:defRPr>
                <a:solidFill>
                  <a:srgbClr val="636466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5545347"/>
            <a:ext cx="11125200" cy="3048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None/>
              <a:defRPr sz="700" i="1">
                <a:solidFill>
                  <a:srgbClr val="6364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Footnotes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39813B1-14A5-49B6-B640-630D2979EF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2249" y="511691"/>
            <a:ext cx="11125200" cy="92541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Content headline, do not exceed one line (sentence-case)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F9127DFD-A61D-4322-AF5F-A9C34E6062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42635"/>
            <a:ext cx="11125200" cy="315984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 spc="3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OPTIONAL EYEBROW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2EE14C6-5794-4CB8-88BB-5F94F1CF97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3400" y="1524018"/>
            <a:ext cx="5562600" cy="291350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 spc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SUBHEAD FOR BULLET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25869427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VIER CONTENT/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533400" y="1828800"/>
            <a:ext cx="5334000" cy="3470314"/>
          </a:xfrm>
        </p:spPr>
        <p:txBody>
          <a:bodyPr/>
          <a:lstStyle>
            <a:lvl1pPr>
              <a:spcBef>
                <a:spcPts val="1200"/>
              </a:spcBef>
              <a:defRPr>
                <a:solidFill>
                  <a:srgbClr val="636466"/>
                </a:solidFill>
                <a:latin typeface="+mn-lt"/>
              </a:defRPr>
            </a:lvl1pPr>
            <a:lvl2pPr>
              <a:defRPr>
                <a:solidFill>
                  <a:srgbClr val="636466"/>
                </a:solidFill>
                <a:latin typeface="+mn-lt"/>
              </a:defRPr>
            </a:lvl2pPr>
            <a:lvl3pPr>
              <a:defRPr>
                <a:solidFill>
                  <a:srgbClr val="636466"/>
                </a:solidFill>
                <a:latin typeface="+mn-lt"/>
              </a:defRPr>
            </a:lvl3pPr>
            <a:lvl4pPr>
              <a:defRPr>
                <a:solidFill>
                  <a:srgbClr val="636466"/>
                </a:solidFill>
                <a:latin typeface="+mn-lt"/>
              </a:defRPr>
            </a:lvl4pPr>
            <a:lvl5pPr>
              <a:defRPr>
                <a:solidFill>
                  <a:srgbClr val="636466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5545347"/>
            <a:ext cx="11125200" cy="3048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None/>
              <a:defRPr sz="700" i="1">
                <a:solidFill>
                  <a:srgbClr val="6364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Footnotes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A99E0FB-2265-4482-87C9-F272940836C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24600" y="1828800"/>
            <a:ext cx="5334000" cy="3470314"/>
          </a:xfrm>
        </p:spPr>
        <p:txBody>
          <a:bodyPr/>
          <a:lstStyle>
            <a:lvl1pPr>
              <a:spcBef>
                <a:spcPts val="1200"/>
              </a:spcBef>
              <a:defRPr>
                <a:solidFill>
                  <a:srgbClr val="636466"/>
                </a:solidFill>
                <a:latin typeface="+mn-lt"/>
              </a:defRPr>
            </a:lvl1pPr>
            <a:lvl2pPr>
              <a:defRPr>
                <a:solidFill>
                  <a:srgbClr val="636466"/>
                </a:solidFill>
                <a:latin typeface="+mn-lt"/>
              </a:defRPr>
            </a:lvl2pPr>
            <a:lvl3pPr>
              <a:defRPr>
                <a:solidFill>
                  <a:srgbClr val="636466"/>
                </a:solidFill>
                <a:latin typeface="+mn-lt"/>
              </a:defRPr>
            </a:lvl3pPr>
            <a:lvl4pPr>
              <a:defRPr>
                <a:solidFill>
                  <a:srgbClr val="636466"/>
                </a:solidFill>
                <a:latin typeface="+mn-lt"/>
              </a:defRPr>
            </a:lvl4pPr>
            <a:lvl5pPr>
              <a:defRPr>
                <a:solidFill>
                  <a:srgbClr val="636466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39813B1-14A5-49B6-B640-630D2979EF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2249" y="511691"/>
            <a:ext cx="11125200" cy="92541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Content headline, do not exceed one line (sentence-case)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F9127DFD-A61D-4322-AF5F-A9C34E6062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42635"/>
            <a:ext cx="11125200" cy="315984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 spc="3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OPTIONAL EYEBROW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2EE14C6-5794-4CB8-88BB-5F94F1CF97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3400" y="1492370"/>
            <a:ext cx="5369560" cy="291350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 spc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SUBHEAD FOR BULLET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52917943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BLANK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39813B1-14A5-49B6-B640-630D2979EF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2249" y="511691"/>
            <a:ext cx="11125200" cy="92541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Content headline, do not exceed one line (sentence-case)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F9127DFD-A61D-4322-AF5F-A9C34E6062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42635"/>
            <a:ext cx="11125200" cy="315984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 spc="3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OPTIONAL EYEBROW</a:t>
            </a:r>
          </a:p>
        </p:txBody>
      </p:sp>
    </p:spTree>
    <p:extLst>
      <p:ext uri="{BB962C8B-B14F-4D97-AF65-F5344CB8AC3E}">
        <p14:creationId xmlns:p14="http://schemas.microsoft.com/office/powerpoint/2010/main" val="114880180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43877806-C5C0-4C35-BE46-83C0EB693CE7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1106116" y="2611288"/>
            <a:ext cx="978765" cy="987571"/>
          </a:xfrm>
          <a:custGeom>
            <a:avLst/>
            <a:gdLst>
              <a:gd name="connsiteX0" fmla="*/ 0 w 4650888"/>
              <a:gd name="connsiteY0" fmla="*/ 2375533 h 4751066"/>
              <a:gd name="connsiteX1" fmla="*/ 2325444 w 4650888"/>
              <a:gd name="connsiteY1" fmla="*/ 0 h 4751066"/>
              <a:gd name="connsiteX2" fmla="*/ 4650888 w 4650888"/>
              <a:gd name="connsiteY2" fmla="*/ 2375533 h 4751066"/>
              <a:gd name="connsiteX3" fmla="*/ 2325444 w 4650888"/>
              <a:gd name="connsiteY3" fmla="*/ 4751066 h 4751066"/>
              <a:gd name="connsiteX4" fmla="*/ 0 w 4650888"/>
              <a:gd name="connsiteY4" fmla="*/ 2375533 h 4751066"/>
              <a:gd name="connsiteX0" fmla="*/ 0 w 4710446"/>
              <a:gd name="connsiteY0" fmla="*/ 2375535 h 4751070"/>
              <a:gd name="connsiteX1" fmla="*/ 2325444 w 4710446"/>
              <a:gd name="connsiteY1" fmla="*/ 2 h 4751070"/>
              <a:gd name="connsiteX2" fmla="*/ 4710446 w 4710446"/>
              <a:gd name="connsiteY2" fmla="*/ 2365024 h 4751070"/>
              <a:gd name="connsiteX3" fmla="*/ 2325444 w 4710446"/>
              <a:gd name="connsiteY3" fmla="*/ 4751068 h 4751070"/>
              <a:gd name="connsiteX4" fmla="*/ 0 w 4710446"/>
              <a:gd name="connsiteY4" fmla="*/ 2375535 h 4751070"/>
              <a:gd name="connsiteX0" fmla="*/ 0 w 4710446"/>
              <a:gd name="connsiteY0" fmla="*/ 2375536 h 4751071"/>
              <a:gd name="connsiteX1" fmla="*/ 2325444 w 4710446"/>
              <a:gd name="connsiteY1" fmla="*/ 3 h 4751071"/>
              <a:gd name="connsiteX2" fmla="*/ 4710446 w 4710446"/>
              <a:gd name="connsiteY2" fmla="*/ 2365025 h 4751071"/>
              <a:gd name="connsiteX3" fmla="*/ 2325444 w 4710446"/>
              <a:gd name="connsiteY3" fmla="*/ 4751069 h 4751071"/>
              <a:gd name="connsiteX4" fmla="*/ 0 w 4710446"/>
              <a:gd name="connsiteY4" fmla="*/ 2375536 h 4751071"/>
              <a:gd name="connsiteX0" fmla="*/ 0 w 4710446"/>
              <a:gd name="connsiteY0" fmla="*/ 2377406 h 4752941"/>
              <a:gd name="connsiteX1" fmla="*/ 2325444 w 4710446"/>
              <a:gd name="connsiteY1" fmla="*/ 1873 h 4752941"/>
              <a:gd name="connsiteX2" fmla="*/ 4710446 w 4710446"/>
              <a:gd name="connsiteY2" fmla="*/ 2366895 h 4752941"/>
              <a:gd name="connsiteX3" fmla="*/ 2325444 w 4710446"/>
              <a:gd name="connsiteY3" fmla="*/ 4752939 h 4752941"/>
              <a:gd name="connsiteX4" fmla="*/ 0 w 4710446"/>
              <a:gd name="connsiteY4" fmla="*/ 2377406 h 4752941"/>
              <a:gd name="connsiteX0" fmla="*/ 1109 w 4711555"/>
              <a:gd name="connsiteY0" fmla="*/ 2377406 h 4752944"/>
              <a:gd name="connsiteX1" fmla="*/ 2326553 w 4711555"/>
              <a:gd name="connsiteY1" fmla="*/ 1873 h 4752944"/>
              <a:gd name="connsiteX2" fmla="*/ 4711555 w 4711555"/>
              <a:gd name="connsiteY2" fmla="*/ 2366895 h 4752944"/>
              <a:gd name="connsiteX3" fmla="*/ 2326553 w 4711555"/>
              <a:gd name="connsiteY3" fmla="*/ 4752939 h 4752944"/>
              <a:gd name="connsiteX4" fmla="*/ 1109 w 4711555"/>
              <a:gd name="connsiteY4" fmla="*/ 2377406 h 4752944"/>
              <a:gd name="connsiteX0" fmla="*/ 147 w 4710593"/>
              <a:gd name="connsiteY0" fmla="*/ 2377406 h 4752944"/>
              <a:gd name="connsiteX1" fmla="*/ 2325591 w 4710593"/>
              <a:gd name="connsiteY1" fmla="*/ 1873 h 4752944"/>
              <a:gd name="connsiteX2" fmla="*/ 4710593 w 4710593"/>
              <a:gd name="connsiteY2" fmla="*/ 2366895 h 4752944"/>
              <a:gd name="connsiteX3" fmla="*/ 2325591 w 4710593"/>
              <a:gd name="connsiteY3" fmla="*/ 4752939 h 4752944"/>
              <a:gd name="connsiteX4" fmla="*/ 147 w 4710593"/>
              <a:gd name="connsiteY4" fmla="*/ 2377406 h 4752944"/>
              <a:gd name="connsiteX0" fmla="*/ 124 w 4710570"/>
              <a:gd name="connsiteY0" fmla="*/ 2377406 h 4752990"/>
              <a:gd name="connsiteX1" fmla="*/ 2325568 w 4710570"/>
              <a:gd name="connsiteY1" fmla="*/ 1873 h 4752990"/>
              <a:gd name="connsiteX2" fmla="*/ 4710570 w 4710570"/>
              <a:gd name="connsiteY2" fmla="*/ 2366895 h 4752990"/>
              <a:gd name="connsiteX3" fmla="*/ 2325568 w 4710570"/>
              <a:gd name="connsiteY3" fmla="*/ 4752939 h 4752990"/>
              <a:gd name="connsiteX4" fmla="*/ 124 w 4710570"/>
              <a:gd name="connsiteY4" fmla="*/ 2377406 h 4752990"/>
              <a:gd name="connsiteX0" fmla="*/ 120 w 4710566"/>
              <a:gd name="connsiteY0" fmla="*/ 2377406 h 4754387"/>
              <a:gd name="connsiteX1" fmla="*/ 2325564 w 4710566"/>
              <a:gd name="connsiteY1" fmla="*/ 1873 h 4754387"/>
              <a:gd name="connsiteX2" fmla="*/ 4710566 w 4710566"/>
              <a:gd name="connsiteY2" fmla="*/ 2366895 h 4754387"/>
              <a:gd name="connsiteX3" fmla="*/ 2325564 w 4710566"/>
              <a:gd name="connsiteY3" fmla="*/ 4752939 h 4754387"/>
              <a:gd name="connsiteX4" fmla="*/ 120 w 4710566"/>
              <a:gd name="connsiteY4" fmla="*/ 2377406 h 4754387"/>
              <a:gd name="connsiteX0" fmla="*/ 117 w 4710563"/>
              <a:gd name="connsiteY0" fmla="*/ 2377406 h 4753208"/>
              <a:gd name="connsiteX1" fmla="*/ 2325561 w 4710563"/>
              <a:gd name="connsiteY1" fmla="*/ 1873 h 4753208"/>
              <a:gd name="connsiteX2" fmla="*/ 4710563 w 4710563"/>
              <a:gd name="connsiteY2" fmla="*/ 2366895 h 4753208"/>
              <a:gd name="connsiteX3" fmla="*/ 2325561 w 4710563"/>
              <a:gd name="connsiteY3" fmla="*/ 4752939 h 4753208"/>
              <a:gd name="connsiteX4" fmla="*/ 117 w 4710563"/>
              <a:gd name="connsiteY4" fmla="*/ 2377406 h 4753208"/>
              <a:gd name="connsiteX0" fmla="*/ 118 w 4710564"/>
              <a:gd name="connsiteY0" fmla="*/ 2377406 h 4753107"/>
              <a:gd name="connsiteX1" fmla="*/ 2325562 w 4710564"/>
              <a:gd name="connsiteY1" fmla="*/ 1873 h 4753107"/>
              <a:gd name="connsiteX2" fmla="*/ 4710564 w 4710564"/>
              <a:gd name="connsiteY2" fmla="*/ 2366895 h 4753107"/>
              <a:gd name="connsiteX3" fmla="*/ 2325562 w 4710564"/>
              <a:gd name="connsiteY3" fmla="*/ 4752939 h 4753107"/>
              <a:gd name="connsiteX4" fmla="*/ 118 w 4710564"/>
              <a:gd name="connsiteY4" fmla="*/ 2377406 h 4753107"/>
              <a:gd name="connsiteX0" fmla="*/ 118 w 4710564"/>
              <a:gd name="connsiteY0" fmla="*/ 2377406 h 4753289"/>
              <a:gd name="connsiteX1" fmla="*/ 2325562 w 4710564"/>
              <a:gd name="connsiteY1" fmla="*/ 1873 h 4753289"/>
              <a:gd name="connsiteX2" fmla="*/ 4710564 w 4710564"/>
              <a:gd name="connsiteY2" fmla="*/ 2366895 h 4753289"/>
              <a:gd name="connsiteX3" fmla="*/ 2325562 w 4710564"/>
              <a:gd name="connsiteY3" fmla="*/ 4752939 h 4753289"/>
              <a:gd name="connsiteX4" fmla="*/ 118 w 4710564"/>
              <a:gd name="connsiteY4" fmla="*/ 2377406 h 4753289"/>
              <a:gd name="connsiteX0" fmla="*/ 118 w 4710564"/>
              <a:gd name="connsiteY0" fmla="*/ 2377406 h 4753359"/>
              <a:gd name="connsiteX1" fmla="*/ 2325562 w 4710564"/>
              <a:gd name="connsiteY1" fmla="*/ 1873 h 4753359"/>
              <a:gd name="connsiteX2" fmla="*/ 4710564 w 4710564"/>
              <a:gd name="connsiteY2" fmla="*/ 2366895 h 4753359"/>
              <a:gd name="connsiteX3" fmla="*/ 2325562 w 4710564"/>
              <a:gd name="connsiteY3" fmla="*/ 4752939 h 4753359"/>
              <a:gd name="connsiteX4" fmla="*/ 118 w 4710564"/>
              <a:gd name="connsiteY4" fmla="*/ 2377406 h 4753359"/>
              <a:gd name="connsiteX0" fmla="*/ 118 w 4710564"/>
              <a:gd name="connsiteY0" fmla="*/ 2377406 h 4753291"/>
              <a:gd name="connsiteX1" fmla="*/ 2325562 w 4710564"/>
              <a:gd name="connsiteY1" fmla="*/ 1873 h 4753291"/>
              <a:gd name="connsiteX2" fmla="*/ 4710564 w 4710564"/>
              <a:gd name="connsiteY2" fmla="*/ 2366895 h 4753291"/>
              <a:gd name="connsiteX3" fmla="*/ 2325562 w 4710564"/>
              <a:gd name="connsiteY3" fmla="*/ 4752939 h 4753291"/>
              <a:gd name="connsiteX4" fmla="*/ 118 w 4710564"/>
              <a:gd name="connsiteY4" fmla="*/ 2377406 h 4753291"/>
              <a:gd name="connsiteX0" fmla="*/ 128 w 4710574"/>
              <a:gd name="connsiteY0" fmla="*/ 2377406 h 4752949"/>
              <a:gd name="connsiteX1" fmla="*/ 2325572 w 4710574"/>
              <a:gd name="connsiteY1" fmla="*/ 1873 h 4752949"/>
              <a:gd name="connsiteX2" fmla="*/ 4710574 w 4710574"/>
              <a:gd name="connsiteY2" fmla="*/ 2366895 h 4752949"/>
              <a:gd name="connsiteX3" fmla="*/ 2325572 w 4710574"/>
              <a:gd name="connsiteY3" fmla="*/ 4752939 h 4752949"/>
              <a:gd name="connsiteX4" fmla="*/ 128 w 4710574"/>
              <a:gd name="connsiteY4" fmla="*/ 2377406 h 4752949"/>
              <a:gd name="connsiteX0" fmla="*/ 133 w 4710579"/>
              <a:gd name="connsiteY0" fmla="*/ 2377406 h 4752959"/>
              <a:gd name="connsiteX1" fmla="*/ 2325577 w 4710579"/>
              <a:gd name="connsiteY1" fmla="*/ 1873 h 4752959"/>
              <a:gd name="connsiteX2" fmla="*/ 4710579 w 4710579"/>
              <a:gd name="connsiteY2" fmla="*/ 2366895 h 4752959"/>
              <a:gd name="connsiteX3" fmla="*/ 2325577 w 4710579"/>
              <a:gd name="connsiteY3" fmla="*/ 4752939 h 4752959"/>
              <a:gd name="connsiteX4" fmla="*/ 133 w 4710579"/>
              <a:gd name="connsiteY4" fmla="*/ 2377406 h 4752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10579" h="4752959">
                <a:moveTo>
                  <a:pt x="133" y="2377406"/>
                </a:moveTo>
                <a:cubicBezTo>
                  <a:pt x="17650" y="389270"/>
                  <a:pt x="1544006" y="45666"/>
                  <a:pt x="2325577" y="1873"/>
                </a:cubicBezTo>
                <a:cubicBezTo>
                  <a:pt x="3107148" y="-41920"/>
                  <a:pt x="4703572" y="680055"/>
                  <a:pt x="4710579" y="2366895"/>
                </a:cubicBezTo>
                <a:cubicBezTo>
                  <a:pt x="4626496" y="4260438"/>
                  <a:pt x="2970784" y="4749599"/>
                  <a:pt x="2325577" y="4752939"/>
                </a:cubicBezTo>
                <a:cubicBezTo>
                  <a:pt x="1680370" y="4756279"/>
                  <a:pt x="-17384" y="4365542"/>
                  <a:pt x="133" y="2377406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5400" spc="-15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01168" indent="0" algn="ctr">
              <a:buNone/>
              <a:defRPr>
                <a:solidFill>
                  <a:schemeClr val="bg1"/>
                </a:solidFill>
              </a:defRPr>
            </a:lvl2pPr>
            <a:lvl3pPr marL="457200" indent="0" algn="ctr">
              <a:buNone/>
              <a:defRPr>
                <a:solidFill>
                  <a:schemeClr val="bg1"/>
                </a:solidFill>
              </a:defRPr>
            </a:lvl3pPr>
            <a:lvl4pPr marL="658368" indent="0" algn="ctr">
              <a:buNone/>
              <a:defRPr>
                <a:solidFill>
                  <a:schemeClr val="bg1"/>
                </a:solidFill>
              </a:defRPr>
            </a:lvl4pPr>
            <a:lvl5pPr marL="91440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3FB551E6-BB66-45E3-BB13-40FF586A9DD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987960" y="1519532"/>
            <a:ext cx="3399862" cy="3438816"/>
          </a:xfrm>
          <a:custGeom>
            <a:avLst/>
            <a:gdLst>
              <a:gd name="connsiteX0" fmla="*/ 0 w 3436116"/>
              <a:gd name="connsiteY0" fmla="*/ 1718852 h 3437704"/>
              <a:gd name="connsiteX1" fmla="*/ 1718058 w 3436116"/>
              <a:gd name="connsiteY1" fmla="*/ 0 h 3437704"/>
              <a:gd name="connsiteX2" fmla="*/ 3436116 w 3436116"/>
              <a:gd name="connsiteY2" fmla="*/ 1718852 h 3437704"/>
              <a:gd name="connsiteX3" fmla="*/ 1718058 w 3436116"/>
              <a:gd name="connsiteY3" fmla="*/ 3437704 h 3437704"/>
              <a:gd name="connsiteX4" fmla="*/ 0 w 3436116"/>
              <a:gd name="connsiteY4" fmla="*/ 1718852 h 3437704"/>
              <a:gd name="connsiteX0" fmla="*/ 0 w 3436227"/>
              <a:gd name="connsiteY0" fmla="*/ 1718852 h 3437704"/>
              <a:gd name="connsiteX1" fmla="*/ 1718058 w 3436227"/>
              <a:gd name="connsiteY1" fmla="*/ 0 h 3437704"/>
              <a:gd name="connsiteX2" fmla="*/ 3436116 w 3436227"/>
              <a:gd name="connsiteY2" fmla="*/ 1718852 h 3437704"/>
              <a:gd name="connsiteX3" fmla="*/ 1718058 w 3436227"/>
              <a:gd name="connsiteY3" fmla="*/ 3437704 h 3437704"/>
              <a:gd name="connsiteX4" fmla="*/ 0 w 3436227"/>
              <a:gd name="connsiteY4" fmla="*/ 1718852 h 3437704"/>
              <a:gd name="connsiteX0" fmla="*/ 0 w 3436227"/>
              <a:gd name="connsiteY0" fmla="*/ 1718852 h 3438138"/>
              <a:gd name="connsiteX1" fmla="*/ 1718058 w 3436227"/>
              <a:gd name="connsiteY1" fmla="*/ 0 h 3438138"/>
              <a:gd name="connsiteX2" fmla="*/ 3436116 w 3436227"/>
              <a:gd name="connsiteY2" fmla="*/ 1718852 h 3438138"/>
              <a:gd name="connsiteX3" fmla="*/ 1718058 w 3436227"/>
              <a:gd name="connsiteY3" fmla="*/ 3437704 h 3438138"/>
              <a:gd name="connsiteX4" fmla="*/ 0 w 3436227"/>
              <a:gd name="connsiteY4" fmla="*/ 1718852 h 3438138"/>
              <a:gd name="connsiteX0" fmla="*/ 0 w 3436227"/>
              <a:gd name="connsiteY0" fmla="*/ 1718852 h 3437744"/>
              <a:gd name="connsiteX1" fmla="*/ 1718058 w 3436227"/>
              <a:gd name="connsiteY1" fmla="*/ 0 h 3437744"/>
              <a:gd name="connsiteX2" fmla="*/ 3436116 w 3436227"/>
              <a:gd name="connsiteY2" fmla="*/ 1718852 h 3437744"/>
              <a:gd name="connsiteX3" fmla="*/ 1718058 w 3436227"/>
              <a:gd name="connsiteY3" fmla="*/ 3437704 h 3437744"/>
              <a:gd name="connsiteX4" fmla="*/ 0 w 3436227"/>
              <a:gd name="connsiteY4" fmla="*/ 1718852 h 3437744"/>
              <a:gd name="connsiteX0" fmla="*/ 94 w 3436321"/>
              <a:gd name="connsiteY0" fmla="*/ 1718852 h 3437744"/>
              <a:gd name="connsiteX1" fmla="*/ 1718152 w 3436321"/>
              <a:gd name="connsiteY1" fmla="*/ 0 h 3437744"/>
              <a:gd name="connsiteX2" fmla="*/ 3436210 w 3436321"/>
              <a:gd name="connsiteY2" fmla="*/ 1718852 h 3437744"/>
              <a:gd name="connsiteX3" fmla="*/ 1718152 w 3436321"/>
              <a:gd name="connsiteY3" fmla="*/ 3437704 h 3437744"/>
              <a:gd name="connsiteX4" fmla="*/ 94 w 3436321"/>
              <a:gd name="connsiteY4" fmla="*/ 1718852 h 3437744"/>
              <a:gd name="connsiteX0" fmla="*/ 19 w 3436246"/>
              <a:gd name="connsiteY0" fmla="*/ 1718852 h 3437744"/>
              <a:gd name="connsiteX1" fmla="*/ 1718077 w 3436246"/>
              <a:gd name="connsiteY1" fmla="*/ 0 h 3437744"/>
              <a:gd name="connsiteX2" fmla="*/ 3436135 w 3436246"/>
              <a:gd name="connsiteY2" fmla="*/ 1718852 h 3437744"/>
              <a:gd name="connsiteX3" fmla="*/ 1718077 w 3436246"/>
              <a:gd name="connsiteY3" fmla="*/ 3437704 h 3437744"/>
              <a:gd name="connsiteX4" fmla="*/ 19 w 3436246"/>
              <a:gd name="connsiteY4" fmla="*/ 1718852 h 3437744"/>
              <a:gd name="connsiteX0" fmla="*/ 13 w 3397201"/>
              <a:gd name="connsiteY0" fmla="*/ 1721019 h 3437704"/>
              <a:gd name="connsiteX1" fmla="*/ 1679068 w 3397201"/>
              <a:gd name="connsiteY1" fmla="*/ 0 h 3437704"/>
              <a:gd name="connsiteX2" fmla="*/ 3397126 w 3397201"/>
              <a:gd name="connsiteY2" fmla="*/ 1718852 h 3437704"/>
              <a:gd name="connsiteX3" fmla="*/ 1679068 w 3397201"/>
              <a:gd name="connsiteY3" fmla="*/ 3437704 h 3437704"/>
              <a:gd name="connsiteX4" fmla="*/ 13 w 3397201"/>
              <a:gd name="connsiteY4" fmla="*/ 1721019 h 3437704"/>
              <a:gd name="connsiteX0" fmla="*/ 2264 w 3399452"/>
              <a:gd name="connsiteY0" fmla="*/ 1721019 h 3437704"/>
              <a:gd name="connsiteX1" fmla="*/ 1681319 w 3399452"/>
              <a:gd name="connsiteY1" fmla="*/ 0 h 3437704"/>
              <a:gd name="connsiteX2" fmla="*/ 3399377 w 3399452"/>
              <a:gd name="connsiteY2" fmla="*/ 1718852 h 3437704"/>
              <a:gd name="connsiteX3" fmla="*/ 1681319 w 3399452"/>
              <a:gd name="connsiteY3" fmla="*/ 3437704 h 3437704"/>
              <a:gd name="connsiteX4" fmla="*/ 2264 w 3399452"/>
              <a:gd name="connsiteY4" fmla="*/ 1721019 h 3437704"/>
              <a:gd name="connsiteX0" fmla="*/ 3150 w 3400369"/>
              <a:gd name="connsiteY0" fmla="*/ 1722662 h 3439347"/>
              <a:gd name="connsiteX1" fmla="*/ 1682205 w 3400369"/>
              <a:gd name="connsiteY1" fmla="*/ 1643 h 3439347"/>
              <a:gd name="connsiteX2" fmla="*/ 3400263 w 3400369"/>
              <a:gd name="connsiteY2" fmla="*/ 1720495 h 3439347"/>
              <a:gd name="connsiteX3" fmla="*/ 1682205 w 3400369"/>
              <a:gd name="connsiteY3" fmla="*/ 3439347 h 3439347"/>
              <a:gd name="connsiteX4" fmla="*/ 3150 w 3400369"/>
              <a:gd name="connsiteY4" fmla="*/ 1722662 h 3439347"/>
              <a:gd name="connsiteX0" fmla="*/ 2582 w 3399781"/>
              <a:gd name="connsiteY0" fmla="*/ 1721499 h 3438184"/>
              <a:gd name="connsiteX1" fmla="*/ 1681637 w 3399781"/>
              <a:gd name="connsiteY1" fmla="*/ 480 h 3438184"/>
              <a:gd name="connsiteX2" fmla="*/ 3399695 w 3399781"/>
              <a:gd name="connsiteY2" fmla="*/ 1719332 h 3438184"/>
              <a:gd name="connsiteX3" fmla="*/ 1681637 w 3399781"/>
              <a:gd name="connsiteY3" fmla="*/ 3438184 h 3438184"/>
              <a:gd name="connsiteX4" fmla="*/ 2582 w 3399781"/>
              <a:gd name="connsiteY4" fmla="*/ 1721499 h 3438184"/>
              <a:gd name="connsiteX0" fmla="*/ 2582 w 3399862"/>
              <a:gd name="connsiteY0" fmla="*/ 1721615 h 3438300"/>
              <a:gd name="connsiteX1" fmla="*/ 1681637 w 3399862"/>
              <a:gd name="connsiteY1" fmla="*/ 596 h 3438300"/>
              <a:gd name="connsiteX2" fmla="*/ 3399695 w 3399862"/>
              <a:gd name="connsiteY2" fmla="*/ 1719448 h 3438300"/>
              <a:gd name="connsiteX3" fmla="*/ 1681637 w 3399862"/>
              <a:gd name="connsiteY3" fmla="*/ 3438300 h 3438300"/>
              <a:gd name="connsiteX4" fmla="*/ 2582 w 3399862"/>
              <a:gd name="connsiteY4" fmla="*/ 1721615 h 3438300"/>
              <a:gd name="connsiteX0" fmla="*/ 2582 w 3399862"/>
              <a:gd name="connsiteY0" fmla="*/ 1721615 h 3438720"/>
              <a:gd name="connsiteX1" fmla="*/ 1681637 w 3399862"/>
              <a:gd name="connsiteY1" fmla="*/ 596 h 3438720"/>
              <a:gd name="connsiteX2" fmla="*/ 3399695 w 3399862"/>
              <a:gd name="connsiteY2" fmla="*/ 1719448 h 3438720"/>
              <a:gd name="connsiteX3" fmla="*/ 1681637 w 3399862"/>
              <a:gd name="connsiteY3" fmla="*/ 3438300 h 3438720"/>
              <a:gd name="connsiteX4" fmla="*/ 2582 w 3399862"/>
              <a:gd name="connsiteY4" fmla="*/ 1721615 h 3438720"/>
              <a:gd name="connsiteX0" fmla="*/ 2582 w 3399862"/>
              <a:gd name="connsiteY0" fmla="*/ 1721615 h 3438816"/>
              <a:gd name="connsiteX1" fmla="*/ 1681637 w 3399862"/>
              <a:gd name="connsiteY1" fmla="*/ 596 h 3438816"/>
              <a:gd name="connsiteX2" fmla="*/ 3399695 w 3399862"/>
              <a:gd name="connsiteY2" fmla="*/ 1719448 h 3438816"/>
              <a:gd name="connsiteX3" fmla="*/ 1681637 w 3399862"/>
              <a:gd name="connsiteY3" fmla="*/ 3438300 h 3438816"/>
              <a:gd name="connsiteX4" fmla="*/ 2582 w 3399862"/>
              <a:gd name="connsiteY4" fmla="*/ 1721615 h 3438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99862" h="3438816">
                <a:moveTo>
                  <a:pt x="2582" y="1721615"/>
                </a:moveTo>
                <a:cubicBezTo>
                  <a:pt x="-58089" y="466796"/>
                  <a:pt x="963774" y="22625"/>
                  <a:pt x="1681637" y="596"/>
                </a:cubicBezTo>
                <a:cubicBezTo>
                  <a:pt x="2399500" y="-21433"/>
                  <a:pt x="3414863" y="566470"/>
                  <a:pt x="3399695" y="1719448"/>
                </a:cubicBezTo>
                <a:cubicBezTo>
                  <a:pt x="3399695" y="2820422"/>
                  <a:pt x="2308493" y="3459607"/>
                  <a:pt x="1681637" y="3438300"/>
                </a:cubicBezTo>
                <a:cubicBezTo>
                  <a:pt x="1054781" y="3416993"/>
                  <a:pt x="63253" y="2976434"/>
                  <a:pt x="2582" y="1721615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16600" spc="-3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0116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658368" indent="0">
              <a:buNone/>
              <a:defRPr>
                <a:solidFill>
                  <a:schemeClr val="bg1"/>
                </a:solidFill>
              </a:defRPr>
            </a:lvl4pPr>
            <a:lvl5pPr marL="914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22249" y="511691"/>
            <a:ext cx="11125200" cy="92541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Content C headline, do not exceed one line (sentence-case)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386360" y="2609385"/>
            <a:ext cx="2263699" cy="2386362"/>
          </a:xfrm>
        </p:spPr>
        <p:txBody>
          <a:bodyPr/>
          <a:lstStyle>
            <a:lvl1pPr>
              <a:spcBef>
                <a:spcPts val="1200"/>
              </a:spcBef>
              <a:defRPr>
                <a:solidFill>
                  <a:srgbClr val="636466"/>
                </a:solidFill>
                <a:latin typeface="+mn-lt"/>
              </a:defRPr>
            </a:lvl1pPr>
            <a:lvl2pPr>
              <a:defRPr>
                <a:solidFill>
                  <a:srgbClr val="636466"/>
                </a:solidFill>
                <a:latin typeface="+mn-lt"/>
              </a:defRPr>
            </a:lvl2pPr>
            <a:lvl3pPr>
              <a:defRPr>
                <a:solidFill>
                  <a:srgbClr val="636466"/>
                </a:solidFill>
                <a:latin typeface="+mn-lt"/>
              </a:defRPr>
            </a:lvl3pPr>
            <a:lvl4pPr>
              <a:defRPr>
                <a:solidFill>
                  <a:srgbClr val="636466"/>
                </a:solidFill>
                <a:latin typeface="+mn-lt"/>
              </a:defRPr>
            </a:lvl4pPr>
            <a:lvl5pPr>
              <a:defRPr>
                <a:solidFill>
                  <a:srgbClr val="636466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42635"/>
            <a:ext cx="11125200" cy="315984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 spc="3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OPTIONAL EYEBROW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011532" y="5830522"/>
            <a:ext cx="5726490" cy="517496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None/>
              <a:defRPr sz="700" i="1">
                <a:solidFill>
                  <a:srgbClr val="6364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Footnotes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A99E0FB-2265-4482-87C9-F272940836C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787161" y="2609384"/>
            <a:ext cx="2263700" cy="2386363"/>
          </a:xfrm>
        </p:spPr>
        <p:txBody>
          <a:bodyPr/>
          <a:lstStyle>
            <a:lvl1pPr>
              <a:spcBef>
                <a:spcPts val="1200"/>
              </a:spcBef>
              <a:defRPr>
                <a:solidFill>
                  <a:srgbClr val="636466"/>
                </a:solidFill>
                <a:latin typeface="+mn-lt"/>
              </a:defRPr>
            </a:lvl1pPr>
            <a:lvl2pPr>
              <a:defRPr>
                <a:solidFill>
                  <a:srgbClr val="636466"/>
                </a:solidFill>
                <a:latin typeface="+mn-lt"/>
              </a:defRPr>
            </a:lvl2pPr>
            <a:lvl3pPr>
              <a:defRPr>
                <a:solidFill>
                  <a:srgbClr val="636466"/>
                </a:solidFill>
                <a:latin typeface="+mn-lt"/>
              </a:defRPr>
            </a:lvl3pPr>
            <a:lvl4pPr>
              <a:defRPr>
                <a:solidFill>
                  <a:srgbClr val="636466"/>
                </a:solidFill>
                <a:latin typeface="+mn-lt"/>
              </a:defRPr>
            </a:lvl4pPr>
            <a:lvl5pPr>
              <a:defRPr>
                <a:solidFill>
                  <a:srgbClr val="636466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92EE14C6-5794-4CB8-88BB-5F94F1CF97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86360" y="2256026"/>
            <a:ext cx="2433290" cy="150624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 spc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SUBHEAD FOR BULLET TEXT GOES HERE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2EE14C6-5794-4CB8-88BB-5F94F1CF971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787161" y="2287776"/>
            <a:ext cx="2433290" cy="150624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 spc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SUBHEAD FOR BULLET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92394429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392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22249" y="511691"/>
            <a:ext cx="11125200" cy="92541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Content D headline, do not exceed one line (sentence-case)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141139" y="4436868"/>
            <a:ext cx="2263699" cy="1384062"/>
          </a:xfrm>
        </p:spPr>
        <p:txBody>
          <a:bodyPr/>
          <a:lstStyle>
            <a:lvl1pPr marL="0" indent="0" algn="ctr">
              <a:spcBef>
                <a:spcPts val="1200"/>
              </a:spcBef>
              <a:buFont typeface="Arial" panose="020B0604020202020204" pitchFamily="34" charset="0"/>
              <a:buNone/>
              <a:defRPr>
                <a:solidFill>
                  <a:srgbClr val="636466"/>
                </a:solidFill>
                <a:latin typeface="+mn-lt"/>
              </a:defRPr>
            </a:lvl1pPr>
            <a:lvl2pPr marL="0" indent="0" algn="ctr">
              <a:buFont typeface="Arial" panose="020B0604020202020204" pitchFamily="34" charset="0"/>
              <a:buNone/>
              <a:defRPr>
                <a:solidFill>
                  <a:srgbClr val="636466"/>
                </a:solidFill>
                <a:latin typeface="+mn-lt"/>
              </a:defRPr>
            </a:lvl2pPr>
            <a:lvl3pPr marL="0" indent="0" algn="ctr">
              <a:buFont typeface="Arial" panose="020B0604020202020204" pitchFamily="34" charset="0"/>
              <a:buNone/>
              <a:defRPr>
                <a:solidFill>
                  <a:srgbClr val="636466"/>
                </a:solidFill>
                <a:latin typeface="+mn-lt"/>
              </a:defRPr>
            </a:lvl3pPr>
            <a:lvl4pPr marL="0" indent="0" algn="ctr">
              <a:buFont typeface="Arial" panose="020B0604020202020204" pitchFamily="34" charset="0"/>
              <a:buNone/>
              <a:defRPr>
                <a:solidFill>
                  <a:srgbClr val="636466"/>
                </a:solidFill>
                <a:latin typeface="+mn-lt"/>
              </a:defRPr>
            </a:lvl4pPr>
            <a:lvl5pPr marL="0" indent="0" algn="ctr">
              <a:buFont typeface="Arial" panose="020B0604020202020204" pitchFamily="34" charset="0"/>
              <a:buNone/>
              <a:defRPr>
                <a:solidFill>
                  <a:srgbClr val="636466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42635"/>
            <a:ext cx="11125200" cy="315984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 spc="3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OPTIONAL EYEBROW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A99E0FB-2265-4482-87C9-F272940836C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964150" y="4436869"/>
            <a:ext cx="2263700" cy="1384062"/>
          </a:xfrm>
        </p:spPr>
        <p:txBody>
          <a:bodyPr/>
          <a:lstStyle>
            <a:lvl1pPr marL="0" indent="0" algn="ctr">
              <a:spcBef>
                <a:spcPts val="1200"/>
              </a:spcBef>
              <a:buNone/>
              <a:defRPr>
                <a:solidFill>
                  <a:srgbClr val="636466"/>
                </a:solidFill>
                <a:latin typeface="+mn-lt"/>
              </a:defRPr>
            </a:lvl1pPr>
            <a:lvl2pPr marL="0" indent="0" algn="ctr">
              <a:buNone/>
              <a:defRPr>
                <a:solidFill>
                  <a:srgbClr val="636466"/>
                </a:solidFill>
                <a:latin typeface="+mn-lt"/>
              </a:defRPr>
            </a:lvl2pPr>
            <a:lvl3pPr marL="0" indent="0" algn="ctr">
              <a:buNone/>
              <a:defRPr>
                <a:solidFill>
                  <a:srgbClr val="636466"/>
                </a:solidFill>
                <a:latin typeface="+mn-lt"/>
              </a:defRPr>
            </a:lvl3pPr>
            <a:lvl4pPr marL="0" indent="0" algn="ctr">
              <a:buNone/>
              <a:defRPr>
                <a:solidFill>
                  <a:srgbClr val="636466"/>
                </a:solidFill>
                <a:latin typeface="+mn-lt"/>
              </a:defRPr>
            </a:lvl4pPr>
            <a:lvl5pPr marL="0" indent="0" algn="ctr">
              <a:buNone/>
              <a:defRPr>
                <a:solidFill>
                  <a:srgbClr val="636466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E31D5014-CE1F-4786-BBF6-AC803DC596A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787162" y="4436869"/>
            <a:ext cx="2263700" cy="1384062"/>
          </a:xfrm>
        </p:spPr>
        <p:txBody>
          <a:bodyPr/>
          <a:lstStyle>
            <a:lvl1pPr marL="0" indent="0" algn="ctr">
              <a:spcBef>
                <a:spcPts val="1200"/>
              </a:spcBef>
              <a:buNone/>
              <a:defRPr>
                <a:solidFill>
                  <a:srgbClr val="636466"/>
                </a:solidFill>
                <a:latin typeface="+mn-lt"/>
              </a:defRPr>
            </a:lvl1pPr>
            <a:lvl2pPr marL="0" indent="0" algn="ctr">
              <a:buNone/>
              <a:defRPr>
                <a:solidFill>
                  <a:srgbClr val="636466"/>
                </a:solidFill>
                <a:latin typeface="+mn-lt"/>
              </a:defRPr>
            </a:lvl2pPr>
            <a:lvl3pPr marL="0" indent="0" algn="ctr">
              <a:buNone/>
              <a:defRPr>
                <a:solidFill>
                  <a:srgbClr val="636466"/>
                </a:solidFill>
                <a:latin typeface="+mn-lt"/>
              </a:defRPr>
            </a:lvl3pPr>
            <a:lvl4pPr marL="0" indent="0" algn="ctr">
              <a:buNone/>
              <a:defRPr>
                <a:solidFill>
                  <a:srgbClr val="636466"/>
                </a:solidFill>
                <a:latin typeface="+mn-lt"/>
              </a:defRPr>
            </a:lvl4pPr>
            <a:lvl5pPr marL="0" indent="0" algn="ctr">
              <a:buNone/>
              <a:defRPr>
                <a:solidFill>
                  <a:srgbClr val="636466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C08EAA03-9E5B-4C34-B404-45747AE03F6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30856" y="1623035"/>
            <a:ext cx="2307986" cy="2332309"/>
          </a:xfrm>
          <a:custGeom>
            <a:avLst/>
            <a:gdLst>
              <a:gd name="connsiteX0" fmla="*/ 0 w 3640581"/>
              <a:gd name="connsiteY0" fmla="*/ 1820291 h 3640581"/>
              <a:gd name="connsiteX1" fmla="*/ 1820291 w 3640581"/>
              <a:gd name="connsiteY1" fmla="*/ 0 h 3640581"/>
              <a:gd name="connsiteX2" fmla="*/ 3640582 w 3640581"/>
              <a:gd name="connsiteY2" fmla="*/ 1820291 h 3640581"/>
              <a:gd name="connsiteX3" fmla="*/ 1820291 w 3640581"/>
              <a:gd name="connsiteY3" fmla="*/ 3640582 h 3640581"/>
              <a:gd name="connsiteX4" fmla="*/ 0 w 3640581"/>
              <a:gd name="connsiteY4" fmla="*/ 1820291 h 3640581"/>
              <a:gd name="connsiteX0" fmla="*/ 0 w 3633858"/>
              <a:gd name="connsiteY0" fmla="*/ 1820292 h 3640584"/>
              <a:gd name="connsiteX1" fmla="*/ 1820291 w 3633858"/>
              <a:gd name="connsiteY1" fmla="*/ 1 h 3640584"/>
              <a:gd name="connsiteX2" fmla="*/ 3633858 w 3633858"/>
              <a:gd name="connsiteY2" fmla="*/ 1813568 h 3640584"/>
              <a:gd name="connsiteX3" fmla="*/ 1820291 w 3633858"/>
              <a:gd name="connsiteY3" fmla="*/ 3640583 h 3640584"/>
              <a:gd name="connsiteX4" fmla="*/ 0 w 3633858"/>
              <a:gd name="connsiteY4" fmla="*/ 1820292 h 3640584"/>
              <a:gd name="connsiteX0" fmla="*/ 0 w 3633858"/>
              <a:gd name="connsiteY0" fmla="*/ 1820293 h 3640585"/>
              <a:gd name="connsiteX1" fmla="*/ 1820291 w 3633858"/>
              <a:gd name="connsiteY1" fmla="*/ 2 h 3640585"/>
              <a:gd name="connsiteX2" fmla="*/ 3633858 w 3633858"/>
              <a:gd name="connsiteY2" fmla="*/ 1813569 h 3640585"/>
              <a:gd name="connsiteX3" fmla="*/ 1820291 w 3633858"/>
              <a:gd name="connsiteY3" fmla="*/ 3640584 h 3640585"/>
              <a:gd name="connsiteX4" fmla="*/ 0 w 3633858"/>
              <a:gd name="connsiteY4" fmla="*/ 1820293 h 3640585"/>
              <a:gd name="connsiteX0" fmla="*/ 0 w 3633858"/>
              <a:gd name="connsiteY0" fmla="*/ 1820386 h 3640678"/>
              <a:gd name="connsiteX1" fmla="*/ 1820291 w 3633858"/>
              <a:gd name="connsiteY1" fmla="*/ 95 h 3640678"/>
              <a:gd name="connsiteX2" fmla="*/ 3633858 w 3633858"/>
              <a:gd name="connsiteY2" fmla="*/ 1813662 h 3640678"/>
              <a:gd name="connsiteX3" fmla="*/ 1820291 w 3633858"/>
              <a:gd name="connsiteY3" fmla="*/ 3640677 h 3640678"/>
              <a:gd name="connsiteX4" fmla="*/ 0 w 3633858"/>
              <a:gd name="connsiteY4" fmla="*/ 1820386 h 3640678"/>
              <a:gd name="connsiteX0" fmla="*/ 0 w 3633858"/>
              <a:gd name="connsiteY0" fmla="*/ 1820343 h 3640635"/>
              <a:gd name="connsiteX1" fmla="*/ 1820291 w 3633858"/>
              <a:gd name="connsiteY1" fmla="*/ 52 h 3640635"/>
              <a:gd name="connsiteX2" fmla="*/ 3633858 w 3633858"/>
              <a:gd name="connsiteY2" fmla="*/ 1813619 h 3640635"/>
              <a:gd name="connsiteX3" fmla="*/ 1820291 w 3633858"/>
              <a:gd name="connsiteY3" fmla="*/ 3640634 h 3640635"/>
              <a:gd name="connsiteX4" fmla="*/ 0 w 3633858"/>
              <a:gd name="connsiteY4" fmla="*/ 1820343 h 3640635"/>
              <a:gd name="connsiteX0" fmla="*/ 0 w 3633858"/>
              <a:gd name="connsiteY0" fmla="*/ 1820293 h 3640585"/>
              <a:gd name="connsiteX1" fmla="*/ 1820291 w 3633858"/>
              <a:gd name="connsiteY1" fmla="*/ 2 h 3640585"/>
              <a:gd name="connsiteX2" fmla="*/ 3633858 w 3633858"/>
              <a:gd name="connsiteY2" fmla="*/ 1813569 h 3640585"/>
              <a:gd name="connsiteX3" fmla="*/ 1820291 w 3633858"/>
              <a:gd name="connsiteY3" fmla="*/ 3640584 h 3640585"/>
              <a:gd name="connsiteX4" fmla="*/ 0 w 3633858"/>
              <a:gd name="connsiteY4" fmla="*/ 1820293 h 3640585"/>
              <a:gd name="connsiteX0" fmla="*/ 0 w 3633858"/>
              <a:gd name="connsiteY0" fmla="*/ 1820293 h 3640585"/>
              <a:gd name="connsiteX1" fmla="*/ 1820291 w 3633858"/>
              <a:gd name="connsiteY1" fmla="*/ 2 h 3640585"/>
              <a:gd name="connsiteX2" fmla="*/ 3633858 w 3633858"/>
              <a:gd name="connsiteY2" fmla="*/ 1813569 h 3640585"/>
              <a:gd name="connsiteX3" fmla="*/ 1820291 w 3633858"/>
              <a:gd name="connsiteY3" fmla="*/ 3640584 h 3640585"/>
              <a:gd name="connsiteX4" fmla="*/ 0 w 3633858"/>
              <a:gd name="connsiteY4" fmla="*/ 1820293 h 3640585"/>
              <a:gd name="connsiteX0" fmla="*/ 0 w 3633858"/>
              <a:gd name="connsiteY0" fmla="*/ 1820293 h 3640639"/>
              <a:gd name="connsiteX1" fmla="*/ 1820291 w 3633858"/>
              <a:gd name="connsiteY1" fmla="*/ 2 h 3640639"/>
              <a:gd name="connsiteX2" fmla="*/ 3633858 w 3633858"/>
              <a:gd name="connsiteY2" fmla="*/ 1813569 h 3640639"/>
              <a:gd name="connsiteX3" fmla="*/ 1820291 w 3633858"/>
              <a:gd name="connsiteY3" fmla="*/ 3640584 h 3640639"/>
              <a:gd name="connsiteX4" fmla="*/ 0 w 3633858"/>
              <a:gd name="connsiteY4" fmla="*/ 1820293 h 3640639"/>
              <a:gd name="connsiteX0" fmla="*/ 0 w 3606964"/>
              <a:gd name="connsiteY0" fmla="*/ 1813568 h 3640582"/>
              <a:gd name="connsiteX1" fmla="*/ 1793397 w 3606964"/>
              <a:gd name="connsiteY1" fmla="*/ 0 h 3640582"/>
              <a:gd name="connsiteX2" fmla="*/ 3606964 w 3606964"/>
              <a:gd name="connsiteY2" fmla="*/ 1813567 h 3640582"/>
              <a:gd name="connsiteX3" fmla="*/ 1793397 w 3606964"/>
              <a:gd name="connsiteY3" fmla="*/ 3640582 h 3640582"/>
              <a:gd name="connsiteX4" fmla="*/ 0 w 3606964"/>
              <a:gd name="connsiteY4" fmla="*/ 1813568 h 3640582"/>
              <a:gd name="connsiteX0" fmla="*/ 1303 w 3608267"/>
              <a:gd name="connsiteY0" fmla="*/ 1813568 h 3640582"/>
              <a:gd name="connsiteX1" fmla="*/ 1794700 w 3608267"/>
              <a:gd name="connsiteY1" fmla="*/ 0 h 3640582"/>
              <a:gd name="connsiteX2" fmla="*/ 3608267 w 3608267"/>
              <a:gd name="connsiteY2" fmla="*/ 1813567 h 3640582"/>
              <a:gd name="connsiteX3" fmla="*/ 1794700 w 3608267"/>
              <a:gd name="connsiteY3" fmla="*/ 3640582 h 3640582"/>
              <a:gd name="connsiteX4" fmla="*/ 1303 w 3608267"/>
              <a:gd name="connsiteY4" fmla="*/ 1813568 h 3640582"/>
              <a:gd name="connsiteX0" fmla="*/ 1414 w 3608378"/>
              <a:gd name="connsiteY0" fmla="*/ 1813568 h 3640582"/>
              <a:gd name="connsiteX1" fmla="*/ 1794811 w 3608378"/>
              <a:gd name="connsiteY1" fmla="*/ 0 h 3640582"/>
              <a:gd name="connsiteX2" fmla="*/ 3608378 w 3608378"/>
              <a:gd name="connsiteY2" fmla="*/ 1813567 h 3640582"/>
              <a:gd name="connsiteX3" fmla="*/ 1794811 w 3608378"/>
              <a:gd name="connsiteY3" fmla="*/ 3640582 h 3640582"/>
              <a:gd name="connsiteX4" fmla="*/ 1414 w 3608378"/>
              <a:gd name="connsiteY4" fmla="*/ 1813568 h 3640582"/>
              <a:gd name="connsiteX0" fmla="*/ 1414 w 3609101"/>
              <a:gd name="connsiteY0" fmla="*/ 1813568 h 3640582"/>
              <a:gd name="connsiteX1" fmla="*/ 1794811 w 3609101"/>
              <a:gd name="connsiteY1" fmla="*/ 0 h 3640582"/>
              <a:gd name="connsiteX2" fmla="*/ 3608378 w 3609101"/>
              <a:gd name="connsiteY2" fmla="*/ 1813567 h 3640582"/>
              <a:gd name="connsiteX3" fmla="*/ 1794811 w 3609101"/>
              <a:gd name="connsiteY3" fmla="*/ 3640582 h 3640582"/>
              <a:gd name="connsiteX4" fmla="*/ 1414 w 3609101"/>
              <a:gd name="connsiteY4" fmla="*/ 1813568 h 3640582"/>
              <a:gd name="connsiteX0" fmla="*/ 1303 w 3602213"/>
              <a:gd name="connsiteY0" fmla="*/ 1813568 h 3640582"/>
              <a:gd name="connsiteX1" fmla="*/ 1794700 w 3602213"/>
              <a:gd name="connsiteY1" fmla="*/ 0 h 3640582"/>
              <a:gd name="connsiteX2" fmla="*/ 3601544 w 3602213"/>
              <a:gd name="connsiteY2" fmla="*/ 1813567 h 3640582"/>
              <a:gd name="connsiteX3" fmla="*/ 1794700 w 3602213"/>
              <a:gd name="connsiteY3" fmla="*/ 3640582 h 3640582"/>
              <a:gd name="connsiteX4" fmla="*/ 1303 w 3602213"/>
              <a:gd name="connsiteY4" fmla="*/ 1813568 h 3640582"/>
              <a:gd name="connsiteX0" fmla="*/ 1389 w 3602345"/>
              <a:gd name="connsiteY0" fmla="*/ 1813639 h 3640653"/>
              <a:gd name="connsiteX1" fmla="*/ 1794786 w 3602345"/>
              <a:gd name="connsiteY1" fmla="*/ 71 h 3640653"/>
              <a:gd name="connsiteX2" fmla="*/ 3601630 w 3602345"/>
              <a:gd name="connsiteY2" fmla="*/ 1813638 h 3640653"/>
              <a:gd name="connsiteX3" fmla="*/ 1794786 w 3602345"/>
              <a:gd name="connsiteY3" fmla="*/ 3640653 h 3640653"/>
              <a:gd name="connsiteX4" fmla="*/ 1389 w 3602345"/>
              <a:gd name="connsiteY4" fmla="*/ 1813639 h 3640653"/>
              <a:gd name="connsiteX0" fmla="*/ 1389 w 3601630"/>
              <a:gd name="connsiteY0" fmla="*/ 1813639 h 3640653"/>
              <a:gd name="connsiteX1" fmla="*/ 1794786 w 3601630"/>
              <a:gd name="connsiteY1" fmla="*/ 71 h 3640653"/>
              <a:gd name="connsiteX2" fmla="*/ 3601630 w 3601630"/>
              <a:gd name="connsiteY2" fmla="*/ 1813638 h 3640653"/>
              <a:gd name="connsiteX3" fmla="*/ 1794786 w 3601630"/>
              <a:gd name="connsiteY3" fmla="*/ 3640653 h 3640653"/>
              <a:gd name="connsiteX4" fmla="*/ 1389 w 3601630"/>
              <a:gd name="connsiteY4" fmla="*/ 1813639 h 3640653"/>
              <a:gd name="connsiteX0" fmla="*/ 1405 w 3601646"/>
              <a:gd name="connsiteY0" fmla="*/ 1813846 h 3640860"/>
              <a:gd name="connsiteX1" fmla="*/ 1794802 w 3601646"/>
              <a:gd name="connsiteY1" fmla="*/ 278 h 3640860"/>
              <a:gd name="connsiteX2" fmla="*/ 3601646 w 3601646"/>
              <a:gd name="connsiteY2" fmla="*/ 1813845 h 3640860"/>
              <a:gd name="connsiteX3" fmla="*/ 1794802 w 3601646"/>
              <a:gd name="connsiteY3" fmla="*/ 3640860 h 3640860"/>
              <a:gd name="connsiteX4" fmla="*/ 1405 w 3601646"/>
              <a:gd name="connsiteY4" fmla="*/ 1813846 h 3640860"/>
              <a:gd name="connsiteX0" fmla="*/ 1405 w 3601646"/>
              <a:gd name="connsiteY0" fmla="*/ 1813846 h 3641452"/>
              <a:gd name="connsiteX1" fmla="*/ 1794802 w 3601646"/>
              <a:gd name="connsiteY1" fmla="*/ 278 h 3641452"/>
              <a:gd name="connsiteX2" fmla="*/ 3601646 w 3601646"/>
              <a:gd name="connsiteY2" fmla="*/ 1813845 h 3641452"/>
              <a:gd name="connsiteX3" fmla="*/ 1794802 w 3601646"/>
              <a:gd name="connsiteY3" fmla="*/ 3640860 h 3641452"/>
              <a:gd name="connsiteX4" fmla="*/ 1405 w 3601646"/>
              <a:gd name="connsiteY4" fmla="*/ 1813846 h 3641452"/>
              <a:gd name="connsiteX0" fmla="*/ 1405 w 3601646"/>
              <a:gd name="connsiteY0" fmla="*/ 1813846 h 3642422"/>
              <a:gd name="connsiteX1" fmla="*/ 1794802 w 3601646"/>
              <a:gd name="connsiteY1" fmla="*/ 278 h 3642422"/>
              <a:gd name="connsiteX2" fmla="*/ 3601646 w 3601646"/>
              <a:gd name="connsiteY2" fmla="*/ 1813845 h 3642422"/>
              <a:gd name="connsiteX3" fmla="*/ 1794802 w 3601646"/>
              <a:gd name="connsiteY3" fmla="*/ 3640860 h 3642422"/>
              <a:gd name="connsiteX4" fmla="*/ 1405 w 3601646"/>
              <a:gd name="connsiteY4" fmla="*/ 1813846 h 3642422"/>
              <a:gd name="connsiteX0" fmla="*/ 1405 w 3601646"/>
              <a:gd name="connsiteY0" fmla="*/ 1813846 h 3641145"/>
              <a:gd name="connsiteX1" fmla="*/ 1794802 w 3601646"/>
              <a:gd name="connsiteY1" fmla="*/ 278 h 3641145"/>
              <a:gd name="connsiteX2" fmla="*/ 3601646 w 3601646"/>
              <a:gd name="connsiteY2" fmla="*/ 1813845 h 3641145"/>
              <a:gd name="connsiteX3" fmla="*/ 1794802 w 3601646"/>
              <a:gd name="connsiteY3" fmla="*/ 3640860 h 3641145"/>
              <a:gd name="connsiteX4" fmla="*/ 1405 w 3601646"/>
              <a:gd name="connsiteY4" fmla="*/ 1813846 h 3641145"/>
              <a:gd name="connsiteX0" fmla="*/ 1405 w 3601646"/>
              <a:gd name="connsiteY0" fmla="*/ 1813846 h 3641130"/>
              <a:gd name="connsiteX1" fmla="*/ 1794802 w 3601646"/>
              <a:gd name="connsiteY1" fmla="*/ 278 h 3641130"/>
              <a:gd name="connsiteX2" fmla="*/ 3601646 w 3601646"/>
              <a:gd name="connsiteY2" fmla="*/ 1813845 h 3641130"/>
              <a:gd name="connsiteX3" fmla="*/ 1794802 w 3601646"/>
              <a:gd name="connsiteY3" fmla="*/ 3640860 h 3641130"/>
              <a:gd name="connsiteX4" fmla="*/ 1405 w 3601646"/>
              <a:gd name="connsiteY4" fmla="*/ 1813846 h 3641130"/>
              <a:gd name="connsiteX0" fmla="*/ 1405 w 3601646"/>
              <a:gd name="connsiteY0" fmla="*/ 1813823 h 3641084"/>
              <a:gd name="connsiteX1" fmla="*/ 1794802 w 3601646"/>
              <a:gd name="connsiteY1" fmla="*/ 255 h 3641084"/>
              <a:gd name="connsiteX2" fmla="*/ 3601646 w 3601646"/>
              <a:gd name="connsiteY2" fmla="*/ 1813822 h 3641084"/>
              <a:gd name="connsiteX3" fmla="*/ 1794802 w 3601646"/>
              <a:gd name="connsiteY3" fmla="*/ 3640837 h 3641084"/>
              <a:gd name="connsiteX4" fmla="*/ 1405 w 3601646"/>
              <a:gd name="connsiteY4" fmla="*/ 1813823 h 3641084"/>
              <a:gd name="connsiteX0" fmla="*/ 3932 w 3604173"/>
              <a:gd name="connsiteY0" fmla="*/ 1813858 h 3641154"/>
              <a:gd name="connsiteX1" fmla="*/ 1797329 w 3604173"/>
              <a:gd name="connsiteY1" fmla="*/ 290 h 3641154"/>
              <a:gd name="connsiteX2" fmla="*/ 3604173 w 3604173"/>
              <a:gd name="connsiteY2" fmla="*/ 1813857 h 3641154"/>
              <a:gd name="connsiteX3" fmla="*/ 1797329 w 3604173"/>
              <a:gd name="connsiteY3" fmla="*/ 3640872 h 3641154"/>
              <a:gd name="connsiteX4" fmla="*/ 3932 w 3604173"/>
              <a:gd name="connsiteY4" fmla="*/ 1813858 h 3641154"/>
              <a:gd name="connsiteX0" fmla="*/ 2784 w 3603025"/>
              <a:gd name="connsiteY0" fmla="*/ 1813826 h 3641091"/>
              <a:gd name="connsiteX1" fmla="*/ 1796181 w 3603025"/>
              <a:gd name="connsiteY1" fmla="*/ 258 h 3641091"/>
              <a:gd name="connsiteX2" fmla="*/ 3603025 w 3603025"/>
              <a:gd name="connsiteY2" fmla="*/ 1813825 h 3641091"/>
              <a:gd name="connsiteX3" fmla="*/ 1796181 w 3603025"/>
              <a:gd name="connsiteY3" fmla="*/ 3640840 h 3641091"/>
              <a:gd name="connsiteX4" fmla="*/ 2784 w 3603025"/>
              <a:gd name="connsiteY4" fmla="*/ 1813826 h 3641091"/>
              <a:gd name="connsiteX0" fmla="*/ 2877 w 3603118"/>
              <a:gd name="connsiteY0" fmla="*/ 1813826 h 3641091"/>
              <a:gd name="connsiteX1" fmla="*/ 1796274 w 3603118"/>
              <a:gd name="connsiteY1" fmla="*/ 258 h 3641091"/>
              <a:gd name="connsiteX2" fmla="*/ 3603118 w 3603118"/>
              <a:gd name="connsiteY2" fmla="*/ 1813825 h 3641091"/>
              <a:gd name="connsiteX3" fmla="*/ 1796274 w 3603118"/>
              <a:gd name="connsiteY3" fmla="*/ 3640840 h 3641091"/>
              <a:gd name="connsiteX4" fmla="*/ 2877 w 3603118"/>
              <a:gd name="connsiteY4" fmla="*/ 1813826 h 3641091"/>
              <a:gd name="connsiteX0" fmla="*/ 2877 w 3603118"/>
              <a:gd name="connsiteY0" fmla="*/ 1813826 h 3640840"/>
              <a:gd name="connsiteX1" fmla="*/ 1796274 w 3603118"/>
              <a:gd name="connsiteY1" fmla="*/ 258 h 3640840"/>
              <a:gd name="connsiteX2" fmla="*/ 3603118 w 3603118"/>
              <a:gd name="connsiteY2" fmla="*/ 1813825 h 3640840"/>
              <a:gd name="connsiteX3" fmla="*/ 1796274 w 3603118"/>
              <a:gd name="connsiteY3" fmla="*/ 3640840 h 3640840"/>
              <a:gd name="connsiteX4" fmla="*/ 2877 w 3603118"/>
              <a:gd name="connsiteY4" fmla="*/ 1813826 h 3640840"/>
              <a:gd name="connsiteX0" fmla="*/ 2877 w 3603118"/>
              <a:gd name="connsiteY0" fmla="*/ 1813826 h 3641091"/>
              <a:gd name="connsiteX1" fmla="*/ 1796274 w 3603118"/>
              <a:gd name="connsiteY1" fmla="*/ 258 h 3641091"/>
              <a:gd name="connsiteX2" fmla="*/ 3603118 w 3603118"/>
              <a:gd name="connsiteY2" fmla="*/ 1813825 h 3641091"/>
              <a:gd name="connsiteX3" fmla="*/ 1796274 w 3603118"/>
              <a:gd name="connsiteY3" fmla="*/ 3640840 h 3641091"/>
              <a:gd name="connsiteX4" fmla="*/ 2877 w 3603118"/>
              <a:gd name="connsiteY4" fmla="*/ 1813826 h 3641091"/>
              <a:gd name="connsiteX0" fmla="*/ 2877 w 3603118"/>
              <a:gd name="connsiteY0" fmla="*/ 1813826 h 3641091"/>
              <a:gd name="connsiteX1" fmla="*/ 1796274 w 3603118"/>
              <a:gd name="connsiteY1" fmla="*/ 258 h 3641091"/>
              <a:gd name="connsiteX2" fmla="*/ 3603118 w 3603118"/>
              <a:gd name="connsiteY2" fmla="*/ 1813825 h 3641091"/>
              <a:gd name="connsiteX3" fmla="*/ 1796274 w 3603118"/>
              <a:gd name="connsiteY3" fmla="*/ 3640840 h 3641091"/>
              <a:gd name="connsiteX4" fmla="*/ 2877 w 3603118"/>
              <a:gd name="connsiteY4" fmla="*/ 1813826 h 3641091"/>
              <a:gd name="connsiteX0" fmla="*/ 2877 w 3603118"/>
              <a:gd name="connsiteY0" fmla="*/ 1813826 h 3641091"/>
              <a:gd name="connsiteX1" fmla="*/ 1796274 w 3603118"/>
              <a:gd name="connsiteY1" fmla="*/ 258 h 3641091"/>
              <a:gd name="connsiteX2" fmla="*/ 3603118 w 3603118"/>
              <a:gd name="connsiteY2" fmla="*/ 1813825 h 3641091"/>
              <a:gd name="connsiteX3" fmla="*/ 1796274 w 3603118"/>
              <a:gd name="connsiteY3" fmla="*/ 3640840 h 3641091"/>
              <a:gd name="connsiteX4" fmla="*/ 2877 w 3603118"/>
              <a:gd name="connsiteY4" fmla="*/ 1813826 h 364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3118" h="3641091">
                <a:moveTo>
                  <a:pt x="2877" y="1813826"/>
                </a:moveTo>
                <a:cubicBezTo>
                  <a:pt x="-64359" y="499224"/>
                  <a:pt x="1061764" y="-13189"/>
                  <a:pt x="1796274" y="258"/>
                </a:cubicBezTo>
                <a:cubicBezTo>
                  <a:pt x="2530784" y="13705"/>
                  <a:pt x="3603118" y="559737"/>
                  <a:pt x="3603118" y="1813825"/>
                </a:cubicBezTo>
                <a:cubicBezTo>
                  <a:pt x="3582949" y="3027573"/>
                  <a:pt x="2490443" y="3627392"/>
                  <a:pt x="1796274" y="3640840"/>
                </a:cubicBezTo>
                <a:cubicBezTo>
                  <a:pt x="1102105" y="3654288"/>
                  <a:pt x="70113" y="3128428"/>
                  <a:pt x="2877" y="1813826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3DEF3264-9519-41F3-B994-95E6DD67D11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177224" y="1623091"/>
            <a:ext cx="2306883" cy="2332299"/>
          </a:xfrm>
          <a:custGeom>
            <a:avLst/>
            <a:gdLst>
              <a:gd name="connsiteX0" fmla="*/ 0 w 3640581"/>
              <a:gd name="connsiteY0" fmla="*/ 1820291 h 3640581"/>
              <a:gd name="connsiteX1" fmla="*/ 1820291 w 3640581"/>
              <a:gd name="connsiteY1" fmla="*/ 0 h 3640581"/>
              <a:gd name="connsiteX2" fmla="*/ 3640582 w 3640581"/>
              <a:gd name="connsiteY2" fmla="*/ 1820291 h 3640581"/>
              <a:gd name="connsiteX3" fmla="*/ 1820291 w 3640581"/>
              <a:gd name="connsiteY3" fmla="*/ 3640582 h 3640581"/>
              <a:gd name="connsiteX4" fmla="*/ 0 w 3640581"/>
              <a:gd name="connsiteY4" fmla="*/ 1820291 h 3640581"/>
              <a:gd name="connsiteX0" fmla="*/ 0 w 3633858"/>
              <a:gd name="connsiteY0" fmla="*/ 1820292 h 3640584"/>
              <a:gd name="connsiteX1" fmla="*/ 1820291 w 3633858"/>
              <a:gd name="connsiteY1" fmla="*/ 1 h 3640584"/>
              <a:gd name="connsiteX2" fmla="*/ 3633858 w 3633858"/>
              <a:gd name="connsiteY2" fmla="*/ 1813568 h 3640584"/>
              <a:gd name="connsiteX3" fmla="*/ 1820291 w 3633858"/>
              <a:gd name="connsiteY3" fmla="*/ 3640583 h 3640584"/>
              <a:gd name="connsiteX4" fmla="*/ 0 w 3633858"/>
              <a:gd name="connsiteY4" fmla="*/ 1820292 h 3640584"/>
              <a:gd name="connsiteX0" fmla="*/ 0 w 3633858"/>
              <a:gd name="connsiteY0" fmla="*/ 1820293 h 3640585"/>
              <a:gd name="connsiteX1" fmla="*/ 1820291 w 3633858"/>
              <a:gd name="connsiteY1" fmla="*/ 2 h 3640585"/>
              <a:gd name="connsiteX2" fmla="*/ 3633858 w 3633858"/>
              <a:gd name="connsiteY2" fmla="*/ 1813569 h 3640585"/>
              <a:gd name="connsiteX3" fmla="*/ 1820291 w 3633858"/>
              <a:gd name="connsiteY3" fmla="*/ 3640584 h 3640585"/>
              <a:gd name="connsiteX4" fmla="*/ 0 w 3633858"/>
              <a:gd name="connsiteY4" fmla="*/ 1820293 h 3640585"/>
              <a:gd name="connsiteX0" fmla="*/ 0 w 3633858"/>
              <a:gd name="connsiteY0" fmla="*/ 1820386 h 3640678"/>
              <a:gd name="connsiteX1" fmla="*/ 1820291 w 3633858"/>
              <a:gd name="connsiteY1" fmla="*/ 95 h 3640678"/>
              <a:gd name="connsiteX2" fmla="*/ 3633858 w 3633858"/>
              <a:gd name="connsiteY2" fmla="*/ 1813662 h 3640678"/>
              <a:gd name="connsiteX3" fmla="*/ 1820291 w 3633858"/>
              <a:gd name="connsiteY3" fmla="*/ 3640677 h 3640678"/>
              <a:gd name="connsiteX4" fmla="*/ 0 w 3633858"/>
              <a:gd name="connsiteY4" fmla="*/ 1820386 h 3640678"/>
              <a:gd name="connsiteX0" fmla="*/ 0 w 3633858"/>
              <a:gd name="connsiteY0" fmla="*/ 1820343 h 3640635"/>
              <a:gd name="connsiteX1" fmla="*/ 1820291 w 3633858"/>
              <a:gd name="connsiteY1" fmla="*/ 52 h 3640635"/>
              <a:gd name="connsiteX2" fmla="*/ 3633858 w 3633858"/>
              <a:gd name="connsiteY2" fmla="*/ 1813619 h 3640635"/>
              <a:gd name="connsiteX3" fmla="*/ 1820291 w 3633858"/>
              <a:gd name="connsiteY3" fmla="*/ 3640634 h 3640635"/>
              <a:gd name="connsiteX4" fmla="*/ 0 w 3633858"/>
              <a:gd name="connsiteY4" fmla="*/ 1820343 h 3640635"/>
              <a:gd name="connsiteX0" fmla="*/ 0 w 3633858"/>
              <a:gd name="connsiteY0" fmla="*/ 1820293 h 3640585"/>
              <a:gd name="connsiteX1" fmla="*/ 1820291 w 3633858"/>
              <a:gd name="connsiteY1" fmla="*/ 2 h 3640585"/>
              <a:gd name="connsiteX2" fmla="*/ 3633858 w 3633858"/>
              <a:gd name="connsiteY2" fmla="*/ 1813569 h 3640585"/>
              <a:gd name="connsiteX3" fmla="*/ 1820291 w 3633858"/>
              <a:gd name="connsiteY3" fmla="*/ 3640584 h 3640585"/>
              <a:gd name="connsiteX4" fmla="*/ 0 w 3633858"/>
              <a:gd name="connsiteY4" fmla="*/ 1820293 h 3640585"/>
              <a:gd name="connsiteX0" fmla="*/ 0 w 3633858"/>
              <a:gd name="connsiteY0" fmla="*/ 1820293 h 3640585"/>
              <a:gd name="connsiteX1" fmla="*/ 1820291 w 3633858"/>
              <a:gd name="connsiteY1" fmla="*/ 2 h 3640585"/>
              <a:gd name="connsiteX2" fmla="*/ 3633858 w 3633858"/>
              <a:gd name="connsiteY2" fmla="*/ 1813569 h 3640585"/>
              <a:gd name="connsiteX3" fmla="*/ 1820291 w 3633858"/>
              <a:gd name="connsiteY3" fmla="*/ 3640584 h 3640585"/>
              <a:gd name="connsiteX4" fmla="*/ 0 w 3633858"/>
              <a:gd name="connsiteY4" fmla="*/ 1820293 h 3640585"/>
              <a:gd name="connsiteX0" fmla="*/ 0 w 3633858"/>
              <a:gd name="connsiteY0" fmla="*/ 1820293 h 3640639"/>
              <a:gd name="connsiteX1" fmla="*/ 1820291 w 3633858"/>
              <a:gd name="connsiteY1" fmla="*/ 2 h 3640639"/>
              <a:gd name="connsiteX2" fmla="*/ 3633858 w 3633858"/>
              <a:gd name="connsiteY2" fmla="*/ 1813569 h 3640639"/>
              <a:gd name="connsiteX3" fmla="*/ 1820291 w 3633858"/>
              <a:gd name="connsiteY3" fmla="*/ 3640584 h 3640639"/>
              <a:gd name="connsiteX4" fmla="*/ 0 w 3633858"/>
              <a:gd name="connsiteY4" fmla="*/ 1820293 h 3640639"/>
              <a:gd name="connsiteX0" fmla="*/ 0 w 3606964"/>
              <a:gd name="connsiteY0" fmla="*/ 1813568 h 3640582"/>
              <a:gd name="connsiteX1" fmla="*/ 1793397 w 3606964"/>
              <a:gd name="connsiteY1" fmla="*/ 0 h 3640582"/>
              <a:gd name="connsiteX2" fmla="*/ 3606964 w 3606964"/>
              <a:gd name="connsiteY2" fmla="*/ 1813567 h 3640582"/>
              <a:gd name="connsiteX3" fmla="*/ 1793397 w 3606964"/>
              <a:gd name="connsiteY3" fmla="*/ 3640582 h 3640582"/>
              <a:gd name="connsiteX4" fmla="*/ 0 w 3606964"/>
              <a:gd name="connsiteY4" fmla="*/ 1813568 h 3640582"/>
              <a:gd name="connsiteX0" fmla="*/ 1303 w 3608267"/>
              <a:gd name="connsiteY0" fmla="*/ 1813568 h 3640582"/>
              <a:gd name="connsiteX1" fmla="*/ 1794700 w 3608267"/>
              <a:gd name="connsiteY1" fmla="*/ 0 h 3640582"/>
              <a:gd name="connsiteX2" fmla="*/ 3608267 w 3608267"/>
              <a:gd name="connsiteY2" fmla="*/ 1813567 h 3640582"/>
              <a:gd name="connsiteX3" fmla="*/ 1794700 w 3608267"/>
              <a:gd name="connsiteY3" fmla="*/ 3640582 h 3640582"/>
              <a:gd name="connsiteX4" fmla="*/ 1303 w 3608267"/>
              <a:gd name="connsiteY4" fmla="*/ 1813568 h 3640582"/>
              <a:gd name="connsiteX0" fmla="*/ 1414 w 3608378"/>
              <a:gd name="connsiteY0" fmla="*/ 1813568 h 3640582"/>
              <a:gd name="connsiteX1" fmla="*/ 1794811 w 3608378"/>
              <a:gd name="connsiteY1" fmla="*/ 0 h 3640582"/>
              <a:gd name="connsiteX2" fmla="*/ 3608378 w 3608378"/>
              <a:gd name="connsiteY2" fmla="*/ 1813567 h 3640582"/>
              <a:gd name="connsiteX3" fmla="*/ 1794811 w 3608378"/>
              <a:gd name="connsiteY3" fmla="*/ 3640582 h 3640582"/>
              <a:gd name="connsiteX4" fmla="*/ 1414 w 3608378"/>
              <a:gd name="connsiteY4" fmla="*/ 1813568 h 3640582"/>
              <a:gd name="connsiteX0" fmla="*/ 1414 w 3609101"/>
              <a:gd name="connsiteY0" fmla="*/ 1813568 h 3640582"/>
              <a:gd name="connsiteX1" fmla="*/ 1794811 w 3609101"/>
              <a:gd name="connsiteY1" fmla="*/ 0 h 3640582"/>
              <a:gd name="connsiteX2" fmla="*/ 3608378 w 3609101"/>
              <a:gd name="connsiteY2" fmla="*/ 1813567 h 3640582"/>
              <a:gd name="connsiteX3" fmla="*/ 1794811 w 3609101"/>
              <a:gd name="connsiteY3" fmla="*/ 3640582 h 3640582"/>
              <a:gd name="connsiteX4" fmla="*/ 1414 w 3609101"/>
              <a:gd name="connsiteY4" fmla="*/ 1813568 h 3640582"/>
              <a:gd name="connsiteX0" fmla="*/ 1303 w 3602213"/>
              <a:gd name="connsiteY0" fmla="*/ 1813568 h 3640582"/>
              <a:gd name="connsiteX1" fmla="*/ 1794700 w 3602213"/>
              <a:gd name="connsiteY1" fmla="*/ 0 h 3640582"/>
              <a:gd name="connsiteX2" fmla="*/ 3601544 w 3602213"/>
              <a:gd name="connsiteY2" fmla="*/ 1813567 h 3640582"/>
              <a:gd name="connsiteX3" fmla="*/ 1794700 w 3602213"/>
              <a:gd name="connsiteY3" fmla="*/ 3640582 h 3640582"/>
              <a:gd name="connsiteX4" fmla="*/ 1303 w 3602213"/>
              <a:gd name="connsiteY4" fmla="*/ 1813568 h 3640582"/>
              <a:gd name="connsiteX0" fmla="*/ 1389 w 3602345"/>
              <a:gd name="connsiteY0" fmla="*/ 1813639 h 3640653"/>
              <a:gd name="connsiteX1" fmla="*/ 1794786 w 3602345"/>
              <a:gd name="connsiteY1" fmla="*/ 71 h 3640653"/>
              <a:gd name="connsiteX2" fmla="*/ 3601630 w 3602345"/>
              <a:gd name="connsiteY2" fmla="*/ 1813638 h 3640653"/>
              <a:gd name="connsiteX3" fmla="*/ 1794786 w 3602345"/>
              <a:gd name="connsiteY3" fmla="*/ 3640653 h 3640653"/>
              <a:gd name="connsiteX4" fmla="*/ 1389 w 3602345"/>
              <a:gd name="connsiteY4" fmla="*/ 1813639 h 3640653"/>
              <a:gd name="connsiteX0" fmla="*/ 1389 w 3601630"/>
              <a:gd name="connsiteY0" fmla="*/ 1813639 h 3640653"/>
              <a:gd name="connsiteX1" fmla="*/ 1794786 w 3601630"/>
              <a:gd name="connsiteY1" fmla="*/ 71 h 3640653"/>
              <a:gd name="connsiteX2" fmla="*/ 3601630 w 3601630"/>
              <a:gd name="connsiteY2" fmla="*/ 1813638 h 3640653"/>
              <a:gd name="connsiteX3" fmla="*/ 1794786 w 3601630"/>
              <a:gd name="connsiteY3" fmla="*/ 3640653 h 3640653"/>
              <a:gd name="connsiteX4" fmla="*/ 1389 w 3601630"/>
              <a:gd name="connsiteY4" fmla="*/ 1813639 h 3640653"/>
              <a:gd name="connsiteX0" fmla="*/ 1405 w 3601646"/>
              <a:gd name="connsiteY0" fmla="*/ 1813846 h 3640860"/>
              <a:gd name="connsiteX1" fmla="*/ 1794802 w 3601646"/>
              <a:gd name="connsiteY1" fmla="*/ 278 h 3640860"/>
              <a:gd name="connsiteX2" fmla="*/ 3601646 w 3601646"/>
              <a:gd name="connsiteY2" fmla="*/ 1813845 h 3640860"/>
              <a:gd name="connsiteX3" fmla="*/ 1794802 w 3601646"/>
              <a:gd name="connsiteY3" fmla="*/ 3640860 h 3640860"/>
              <a:gd name="connsiteX4" fmla="*/ 1405 w 3601646"/>
              <a:gd name="connsiteY4" fmla="*/ 1813846 h 3640860"/>
              <a:gd name="connsiteX0" fmla="*/ 1405 w 3601646"/>
              <a:gd name="connsiteY0" fmla="*/ 1813846 h 3641452"/>
              <a:gd name="connsiteX1" fmla="*/ 1794802 w 3601646"/>
              <a:gd name="connsiteY1" fmla="*/ 278 h 3641452"/>
              <a:gd name="connsiteX2" fmla="*/ 3601646 w 3601646"/>
              <a:gd name="connsiteY2" fmla="*/ 1813845 h 3641452"/>
              <a:gd name="connsiteX3" fmla="*/ 1794802 w 3601646"/>
              <a:gd name="connsiteY3" fmla="*/ 3640860 h 3641452"/>
              <a:gd name="connsiteX4" fmla="*/ 1405 w 3601646"/>
              <a:gd name="connsiteY4" fmla="*/ 1813846 h 3641452"/>
              <a:gd name="connsiteX0" fmla="*/ 1405 w 3601646"/>
              <a:gd name="connsiteY0" fmla="*/ 1813846 h 3642422"/>
              <a:gd name="connsiteX1" fmla="*/ 1794802 w 3601646"/>
              <a:gd name="connsiteY1" fmla="*/ 278 h 3642422"/>
              <a:gd name="connsiteX2" fmla="*/ 3601646 w 3601646"/>
              <a:gd name="connsiteY2" fmla="*/ 1813845 h 3642422"/>
              <a:gd name="connsiteX3" fmla="*/ 1794802 w 3601646"/>
              <a:gd name="connsiteY3" fmla="*/ 3640860 h 3642422"/>
              <a:gd name="connsiteX4" fmla="*/ 1405 w 3601646"/>
              <a:gd name="connsiteY4" fmla="*/ 1813846 h 3642422"/>
              <a:gd name="connsiteX0" fmla="*/ 1405 w 3601646"/>
              <a:gd name="connsiteY0" fmla="*/ 1813846 h 3641145"/>
              <a:gd name="connsiteX1" fmla="*/ 1794802 w 3601646"/>
              <a:gd name="connsiteY1" fmla="*/ 278 h 3641145"/>
              <a:gd name="connsiteX2" fmla="*/ 3601646 w 3601646"/>
              <a:gd name="connsiteY2" fmla="*/ 1813845 h 3641145"/>
              <a:gd name="connsiteX3" fmla="*/ 1794802 w 3601646"/>
              <a:gd name="connsiteY3" fmla="*/ 3640860 h 3641145"/>
              <a:gd name="connsiteX4" fmla="*/ 1405 w 3601646"/>
              <a:gd name="connsiteY4" fmla="*/ 1813846 h 3641145"/>
              <a:gd name="connsiteX0" fmla="*/ 1405 w 3601646"/>
              <a:gd name="connsiteY0" fmla="*/ 1813846 h 3641130"/>
              <a:gd name="connsiteX1" fmla="*/ 1794802 w 3601646"/>
              <a:gd name="connsiteY1" fmla="*/ 278 h 3641130"/>
              <a:gd name="connsiteX2" fmla="*/ 3601646 w 3601646"/>
              <a:gd name="connsiteY2" fmla="*/ 1813845 h 3641130"/>
              <a:gd name="connsiteX3" fmla="*/ 1794802 w 3601646"/>
              <a:gd name="connsiteY3" fmla="*/ 3640860 h 3641130"/>
              <a:gd name="connsiteX4" fmla="*/ 1405 w 3601646"/>
              <a:gd name="connsiteY4" fmla="*/ 1813846 h 3641130"/>
              <a:gd name="connsiteX0" fmla="*/ 1405 w 3601646"/>
              <a:gd name="connsiteY0" fmla="*/ 1813823 h 3641084"/>
              <a:gd name="connsiteX1" fmla="*/ 1794802 w 3601646"/>
              <a:gd name="connsiteY1" fmla="*/ 255 h 3641084"/>
              <a:gd name="connsiteX2" fmla="*/ 3601646 w 3601646"/>
              <a:gd name="connsiteY2" fmla="*/ 1813822 h 3641084"/>
              <a:gd name="connsiteX3" fmla="*/ 1794802 w 3601646"/>
              <a:gd name="connsiteY3" fmla="*/ 3640837 h 3641084"/>
              <a:gd name="connsiteX4" fmla="*/ 1405 w 3601646"/>
              <a:gd name="connsiteY4" fmla="*/ 1813823 h 3641084"/>
              <a:gd name="connsiteX0" fmla="*/ 3932 w 3604173"/>
              <a:gd name="connsiteY0" fmla="*/ 1813858 h 3641154"/>
              <a:gd name="connsiteX1" fmla="*/ 1797329 w 3604173"/>
              <a:gd name="connsiteY1" fmla="*/ 290 h 3641154"/>
              <a:gd name="connsiteX2" fmla="*/ 3604173 w 3604173"/>
              <a:gd name="connsiteY2" fmla="*/ 1813857 h 3641154"/>
              <a:gd name="connsiteX3" fmla="*/ 1797329 w 3604173"/>
              <a:gd name="connsiteY3" fmla="*/ 3640872 h 3641154"/>
              <a:gd name="connsiteX4" fmla="*/ 3932 w 3604173"/>
              <a:gd name="connsiteY4" fmla="*/ 1813858 h 3641154"/>
              <a:gd name="connsiteX0" fmla="*/ 2784 w 3603025"/>
              <a:gd name="connsiteY0" fmla="*/ 1813826 h 3641091"/>
              <a:gd name="connsiteX1" fmla="*/ 1796181 w 3603025"/>
              <a:gd name="connsiteY1" fmla="*/ 258 h 3641091"/>
              <a:gd name="connsiteX2" fmla="*/ 3603025 w 3603025"/>
              <a:gd name="connsiteY2" fmla="*/ 1813825 h 3641091"/>
              <a:gd name="connsiteX3" fmla="*/ 1796181 w 3603025"/>
              <a:gd name="connsiteY3" fmla="*/ 3640840 h 3641091"/>
              <a:gd name="connsiteX4" fmla="*/ 2784 w 3603025"/>
              <a:gd name="connsiteY4" fmla="*/ 1813826 h 3641091"/>
              <a:gd name="connsiteX0" fmla="*/ 2877 w 3603118"/>
              <a:gd name="connsiteY0" fmla="*/ 1813826 h 3641091"/>
              <a:gd name="connsiteX1" fmla="*/ 1796274 w 3603118"/>
              <a:gd name="connsiteY1" fmla="*/ 258 h 3641091"/>
              <a:gd name="connsiteX2" fmla="*/ 3603118 w 3603118"/>
              <a:gd name="connsiteY2" fmla="*/ 1813825 h 3641091"/>
              <a:gd name="connsiteX3" fmla="*/ 1796274 w 3603118"/>
              <a:gd name="connsiteY3" fmla="*/ 3640840 h 3641091"/>
              <a:gd name="connsiteX4" fmla="*/ 2877 w 3603118"/>
              <a:gd name="connsiteY4" fmla="*/ 1813826 h 3641091"/>
              <a:gd name="connsiteX0" fmla="*/ 2877 w 3603118"/>
              <a:gd name="connsiteY0" fmla="*/ 1813826 h 3640840"/>
              <a:gd name="connsiteX1" fmla="*/ 1796274 w 3603118"/>
              <a:gd name="connsiteY1" fmla="*/ 258 h 3640840"/>
              <a:gd name="connsiteX2" fmla="*/ 3603118 w 3603118"/>
              <a:gd name="connsiteY2" fmla="*/ 1813825 h 3640840"/>
              <a:gd name="connsiteX3" fmla="*/ 1796274 w 3603118"/>
              <a:gd name="connsiteY3" fmla="*/ 3640840 h 3640840"/>
              <a:gd name="connsiteX4" fmla="*/ 2877 w 3603118"/>
              <a:gd name="connsiteY4" fmla="*/ 1813826 h 3640840"/>
              <a:gd name="connsiteX0" fmla="*/ 2877 w 3603118"/>
              <a:gd name="connsiteY0" fmla="*/ 1813826 h 3641091"/>
              <a:gd name="connsiteX1" fmla="*/ 1796274 w 3603118"/>
              <a:gd name="connsiteY1" fmla="*/ 258 h 3641091"/>
              <a:gd name="connsiteX2" fmla="*/ 3603118 w 3603118"/>
              <a:gd name="connsiteY2" fmla="*/ 1813825 h 3641091"/>
              <a:gd name="connsiteX3" fmla="*/ 1796274 w 3603118"/>
              <a:gd name="connsiteY3" fmla="*/ 3640840 h 3641091"/>
              <a:gd name="connsiteX4" fmla="*/ 2877 w 3603118"/>
              <a:gd name="connsiteY4" fmla="*/ 1813826 h 3641091"/>
              <a:gd name="connsiteX0" fmla="*/ 2877 w 3603118"/>
              <a:gd name="connsiteY0" fmla="*/ 1813826 h 3641091"/>
              <a:gd name="connsiteX1" fmla="*/ 1796274 w 3603118"/>
              <a:gd name="connsiteY1" fmla="*/ 258 h 3641091"/>
              <a:gd name="connsiteX2" fmla="*/ 3603118 w 3603118"/>
              <a:gd name="connsiteY2" fmla="*/ 1813825 h 3641091"/>
              <a:gd name="connsiteX3" fmla="*/ 1796274 w 3603118"/>
              <a:gd name="connsiteY3" fmla="*/ 3640840 h 3641091"/>
              <a:gd name="connsiteX4" fmla="*/ 2877 w 3603118"/>
              <a:gd name="connsiteY4" fmla="*/ 1813826 h 3641091"/>
              <a:gd name="connsiteX0" fmla="*/ 2877 w 3603118"/>
              <a:gd name="connsiteY0" fmla="*/ 1813826 h 3641091"/>
              <a:gd name="connsiteX1" fmla="*/ 1796274 w 3603118"/>
              <a:gd name="connsiteY1" fmla="*/ 258 h 3641091"/>
              <a:gd name="connsiteX2" fmla="*/ 3603118 w 3603118"/>
              <a:gd name="connsiteY2" fmla="*/ 1813825 h 3641091"/>
              <a:gd name="connsiteX3" fmla="*/ 1796274 w 3603118"/>
              <a:gd name="connsiteY3" fmla="*/ 3640840 h 3641091"/>
              <a:gd name="connsiteX4" fmla="*/ 2877 w 3603118"/>
              <a:gd name="connsiteY4" fmla="*/ 1813826 h 3641091"/>
              <a:gd name="connsiteX0" fmla="*/ 2877 w 3603118"/>
              <a:gd name="connsiteY0" fmla="*/ 1813826 h 3641091"/>
              <a:gd name="connsiteX1" fmla="*/ 1796274 w 3603118"/>
              <a:gd name="connsiteY1" fmla="*/ 258 h 3641091"/>
              <a:gd name="connsiteX2" fmla="*/ 3603118 w 3603118"/>
              <a:gd name="connsiteY2" fmla="*/ 1813825 h 3641091"/>
              <a:gd name="connsiteX3" fmla="*/ 1796274 w 3603118"/>
              <a:gd name="connsiteY3" fmla="*/ 3640840 h 3641091"/>
              <a:gd name="connsiteX4" fmla="*/ 2877 w 3603118"/>
              <a:gd name="connsiteY4" fmla="*/ 1813826 h 3641091"/>
              <a:gd name="connsiteX0" fmla="*/ 2877 w 3603118"/>
              <a:gd name="connsiteY0" fmla="*/ 1813826 h 3641091"/>
              <a:gd name="connsiteX1" fmla="*/ 1796274 w 3603118"/>
              <a:gd name="connsiteY1" fmla="*/ 258 h 3641091"/>
              <a:gd name="connsiteX2" fmla="*/ 3603118 w 3603118"/>
              <a:gd name="connsiteY2" fmla="*/ 1813825 h 3641091"/>
              <a:gd name="connsiteX3" fmla="*/ 1796274 w 3603118"/>
              <a:gd name="connsiteY3" fmla="*/ 3640840 h 3641091"/>
              <a:gd name="connsiteX4" fmla="*/ 2877 w 3603118"/>
              <a:gd name="connsiteY4" fmla="*/ 1813826 h 3641091"/>
              <a:gd name="connsiteX0" fmla="*/ 2877 w 3603118"/>
              <a:gd name="connsiteY0" fmla="*/ 1813826 h 3641091"/>
              <a:gd name="connsiteX1" fmla="*/ 1796274 w 3603118"/>
              <a:gd name="connsiteY1" fmla="*/ 258 h 3641091"/>
              <a:gd name="connsiteX2" fmla="*/ 3603118 w 3603118"/>
              <a:gd name="connsiteY2" fmla="*/ 1813825 h 3641091"/>
              <a:gd name="connsiteX3" fmla="*/ 1796274 w 3603118"/>
              <a:gd name="connsiteY3" fmla="*/ 3640840 h 3641091"/>
              <a:gd name="connsiteX4" fmla="*/ 2877 w 3603118"/>
              <a:gd name="connsiteY4" fmla="*/ 1813826 h 3641091"/>
              <a:gd name="connsiteX0" fmla="*/ 2877 w 3603118"/>
              <a:gd name="connsiteY0" fmla="*/ 1813826 h 3640909"/>
              <a:gd name="connsiteX1" fmla="*/ 1796274 w 3603118"/>
              <a:gd name="connsiteY1" fmla="*/ 258 h 3640909"/>
              <a:gd name="connsiteX2" fmla="*/ 3603118 w 3603118"/>
              <a:gd name="connsiteY2" fmla="*/ 1813825 h 3640909"/>
              <a:gd name="connsiteX3" fmla="*/ 1796274 w 3603118"/>
              <a:gd name="connsiteY3" fmla="*/ 3640840 h 3640909"/>
              <a:gd name="connsiteX4" fmla="*/ 2877 w 3603118"/>
              <a:gd name="connsiteY4" fmla="*/ 1813826 h 3640909"/>
              <a:gd name="connsiteX0" fmla="*/ 2877 w 3603142"/>
              <a:gd name="connsiteY0" fmla="*/ 1813826 h 3640909"/>
              <a:gd name="connsiteX1" fmla="*/ 1796274 w 3603142"/>
              <a:gd name="connsiteY1" fmla="*/ 258 h 3640909"/>
              <a:gd name="connsiteX2" fmla="*/ 3603118 w 3603142"/>
              <a:gd name="connsiteY2" fmla="*/ 1813825 h 3640909"/>
              <a:gd name="connsiteX3" fmla="*/ 1796274 w 3603142"/>
              <a:gd name="connsiteY3" fmla="*/ 3640840 h 3640909"/>
              <a:gd name="connsiteX4" fmla="*/ 2877 w 3603142"/>
              <a:gd name="connsiteY4" fmla="*/ 1813826 h 3640909"/>
              <a:gd name="connsiteX0" fmla="*/ 2877 w 3603146"/>
              <a:gd name="connsiteY0" fmla="*/ 1813826 h 3641757"/>
              <a:gd name="connsiteX1" fmla="*/ 1796274 w 3603146"/>
              <a:gd name="connsiteY1" fmla="*/ 258 h 3641757"/>
              <a:gd name="connsiteX2" fmla="*/ 3603118 w 3603146"/>
              <a:gd name="connsiteY2" fmla="*/ 1813825 h 3641757"/>
              <a:gd name="connsiteX3" fmla="*/ 1796274 w 3603146"/>
              <a:gd name="connsiteY3" fmla="*/ 3640840 h 3641757"/>
              <a:gd name="connsiteX4" fmla="*/ 2877 w 3603146"/>
              <a:gd name="connsiteY4" fmla="*/ 1813826 h 3641757"/>
              <a:gd name="connsiteX0" fmla="*/ 2877 w 3603140"/>
              <a:gd name="connsiteY0" fmla="*/ 1813826 h 3641131"/>
              <a:gd name="connsiteX1" fmla="*/ 1796274 w 3603140"/>
              <a:gd name="connsiteY1" fmla="*/ 258 h 3641131"/>
              <a:gd name="connsiteX2" fmla="*/ 3603118 w 3603140"/>
              <a:gd name="connsiteY2" fmla="*/ 1813825 h 3641131"/>
              <a:gd name="connsiteX3" fmla="*/ 1796274 w 3603140"/>
              <a:gd name="connsiteY3" fmla="*/ 3640840 h 3641131"/>
              <a:gd name="connsiteX4" fmla="*/ 2877 w 3603140"/>
              <a:gd name="connsiteY4" fmla="*/ 1813826 h 3641131"/>
              <a:gd name="connsiteX0" fmla="*/ 171 w 3600434"/>
              <a:gd name="connsiteY0" fmla="*/ 1813763 h 3641068"/>
              <a:gd name="connsiteX1" fmla="*/ 1793568 w 3600434"/>
              <a:gd name="connsiteY1" fmla="*/ 195 h 3641068"/>
              <a:gd name="connsiteX2" fmla="*/ 3600412 w 3600434"/>
              <a:gd name="connsiteY2" fmla="*/ 1813762 h 3641068"/>
              <a:gd name="connsiteX3" fmla="*/ 1793568 w 3600434"/>
              <a:gd name="connsiteY3" fmla="*/ 3640777 h 3641068"/>
              <a:gd name="connsiteX4" fmla="*/ 171 w 3600434"/>
              <a:gd name="connsiteY4" fmla="*/ 1813763 h 3641068"/>
              <a:gd name="connsiteX0" fmla="*/ 171 w 3600434"/>
              <a:gd name="connsiteY0" fmla="*/ 1813785 h 3641090"/>
              <a:gd name="connsiteX1" fmla="*/ 1793568 w 3600434"/>
              <a:gd name="connsiteY1" fmla="*/ 217 h 3641090"/>
              <a:gd name="connsiteX2" fmla="*/ 3600412 w 3600434"/>
              <a:gd name="connsiteY2" fmla="*/ 1813784 h 3641090"/>
              <a:gd name="connsiteX3" fmla="*/ 1793568 w 3600434"/>
              <a:gd name="connsiteY3" fmla="*/ 3640799 h 3641090"/>
              <a:gd name="connsiteX4" fmla="*/ 171 w 3600434"/>
              <a:gd name="connsiteY4" fmla="*/ 1813785 h 3641090"/>
              <a:gd name="connsiteX0" fmla="*/ 552 w 3600815"/>
              <a:gd name="connsiteY0" fmla="*/ 1813772 h 3641077"/>
              <a:gd name="connsiteX1" fmla="*/ 1793949 w 3600815"/>
              <a:gd name="connsiteY1" fmla="*/ 204 h 3641077"/>
              <a:gd name="connsiteX2" fmla="*/ 3600793 w 3600815"/>
              <a:gd name="connsiteY2" fmla="*/ 1813771 h 3641077"/>
              <a:gd name="connsiteX3" fmla="*/ 1793949 w 3600815"/>
              <a:gd name="connsiteY3" fmla="*/ 3640786 h 3641077"/>
              <a:gd name="connsiteX4" fmla="*/ 552 w 3600815"/>
              <a:gd name="connsiteY4" fmla="*/ 1813772 h 3641077"/>
              <a:gd name="connsiteX0" fmla="*/ 654 w 3600917"/>
              <a:gd name="connsiteY0" fmla="*/ 1813614 h 3640919"/>
              <a:gd name="connsiteX1" fmla="*/ 1794051 w 3600917"/>
              <a:gd name="connsiteY1" fmla="*/ 46 h 3640919"/>
              <a:gd name="connsiteX2" fmla="*/ 3600895 w 3600917"/>
              <a:gd name="connsiteY2" fmla="*/ 1813613 h 3640919"/>
              <a:gd name="connsiteX3" fmla="*/ 1794051 w 3600917"/>
              <a:gd name="connsiteY3" fmla="*/ 3640628 h 3640919"/>
              <a:gd name="connsiteX4" fmla="*/ 654 w 3600917"/>
              <a:gd name="connsiteY4" fmla="*/ 1813614 h 3640919"/>
              <a:gd name="connsiteX0" fmla="*/ 563 w 3600826"/>
              <a:gd name="connsiteY0" fmla="*/ 1813624 h 3640929"/>
              <a:gd name="connsiteX1" fmla="*/ 1793960 w 3600826"/>
              <a:gd name="connsiteY1" fmla="*/ 56 h 3640929"/>
              <a:gd name="connsiteX2" fmla="*/ 3600804 w 3600826"/>
              <a:gd name="connsiteY2" fmla="*/ 1813623 h 3640929"/>
              <a:gd name="connsiteX3" fmla="*/ 1793960 w 3600826"/>
              <a:gd name="connsiteY3" fmla="*/ 3640638 h 3640929"/>
              <a:gd name="connsiteX4" fmla="*/ 563 w 3600826"/>
              <a:gd name="connsiteY4" fmla="*/ 1813624 h 3640929"/>
              <a:gd name="connsiteX0" fmla="*/ 641 w 3600904"/>
              <a:gd name="connsiteY0" fmla="*/ 1813771 h 3641076"/>
              <a:gd name="connsiteX1" fmla="*/ 1794038 w 3600904"/>
              <a:gd name="connsiteY1" fmla="*/ 203 h 3641076"/>
              <a:gd name="connsiteX2" fmla="*/ 3600882 w 3600904"/>
              <a:gd name="connsiteY2" fmla="*/ 1813770 h 3641076"/>
              <a:gd name="connsiteX3" fmla="*/ 1794038 w 3600904"/>
              <a:gd name="connsiteY3" fmla="*/ 3640785 h 3641076"/>
              <a:gd name="connsiteX4" fmla="*/ 641 w 3600904"/>
              <a:gd name="connsiteY4" fmla="*/ 1813771 h 3641076"/>
              <a:gd name="connsiteX0" fmla="*/ 641 w 3601397"/>
              <a:gd name="connsiteY0" fmla="*/ 1813771 h 3641076"/>
              <a:gd name="connsiteX1" fmla="*/ 1794038 w 3601397"/>
              <a:gd name="connsiteY1" fmla="*/ 203 h 3641076"/>
              <a:gd name="connsiteX2" fmla="*/ 3600882 w 3601397"/>
              <a:gd name="connsiteY2" fmla="*/ 1813770 h 3641076"/>
              <a:gd name="connsiteX3" fmla="*/ 1794038 w 3601397"/>
              <a:gd name="connsiteY3" fmla="*/ 3640785 h 3641076"/>
              <a:gd name="connsiteX4" fmla="*/ 641 w 3601397"/>
              <a:gd name="connsiteY4" fmla="*/ 1813771 h 3641076"/>
              <a:gd name="connsiteX0" fmla="*/ 641 w 3601397"/>
              <a:gd name="connsiteY0" fmla="*/ 1813771 h 3642803"/>
              <a:gd name="connsiteX1" fmla="*/ 1794038 w 3601397"/>
              <a:gd name="connsiteY1" fmla="*/ 203 h 3642803"/>
              <a:gd name="connsiteX2" fmla="*/ 3600882 w 3601397"/>
              <a:gd name="connsiteY2" fmla="*/ 1813770 h 3642803"/>
              <a:gd name="connsiteX3" fmla="*/ 1794038 w 3601397"/>
              <a:gd name="connsiteY3" fmla="*/ 3640785 h 3642803"/>
              <a:gd name="connsiteX4" fmla="*/ 641 w 3601397"/>
              <a:gd name="connsiteY4" fmla="*/ 1813771 h 3642803"/>
              <a:gd name="connsiteX0" fmla="*/ 641 w 3601397"/>
              <a:gd name="connsiteY0" fmla="*/ 1813771 h 3641076"/>
              <a:gd name="connsiteX1" fmla="*/ 1794038 w 3601397"/>
              <a:gd name="connsiteY1" fmla="*/ 203 h 3641076"/>
              <a:gd name="connsiteX2" fmla="*/ 3600882 w 3601397"/>
              <a:gd name="connsiteY2" fmla="*/ 1813770 h 3641076"/>
              <a:gd name="connsiteX3" fmla="*/ 1794038 w 3601397"/>
              <a:gd name="connsiteY3" fmla="*/ 3640785 h 3641076"/>
              <a:gd name="connsiteX4" fmla="*/ 641 w 3601397"/>
              <a:gd name="connsiteY4" fmla="*/ 1813771 h 3641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1397" h="3641076">
                <a:moveTo>
                  <a:pt x="641" y="1813771"/>
                </a:moveTo>
                <a:cubicBezTo>
                  <a:pt x="-27959" y="640836"/>
                  <a:pt x="904981" y="-13244"/>
                  <a:pt x="1794038" y="203"/>
                </a:cubicBezTo>
                <a:cubicBezTo>
                  <a:pt x="2683095" y="13650"/>
                  <a:pt x="3626640" y="714228"/>
                  <a:pt x="3600882" y="1813770"/>
                </a:cubicBezTo>
                <a:cubicBezTo>
                  <a:pt x="3606471" y="2769941"/>
                  <a:pt x="2655631" y="3659533"/>
                  <a:pt x="1794038" y="3640785"/>
                </a:cubicBezTo>
                <a:cubicBezTo>
                  <a:pt x="932445" y="3622037"/>
                  <a:pt x="29241" y="2986706"/>
                  <a:pt x="641" y="1813771"/>
                </a:cubicBezTo>
                <a:close/>
              </a:path>
            </a:pathLst>
          </a:custGeo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5">
            <a:extLst>
              <a:ext uri="{FF2B5EF4-FFF2-40B4-BE49-F238E27FC236}">
                <a16:creationId xmlns:a16="http://schemas.microsoft.com/office/drawing/2014/main" id="{F9443887-7DFF-4ADA-8E41-894FB0ABA4F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685591" y="1623036"/>
            <a:ext cx="2307986" cy="2332262"/>
          </a:xfrm>
          <a:custGeom>
            <a:avLst/>
            <a:gdLst>
              <a:gd name="connsiteX0" fmla="*/ 0 w 3640581"/>
              <a:gd name="connsiteY0" fmla="*/ 1820291 h 3640581"/>
              <a:gd name="connsiteX1" fmla="*/ 1820291 w 3640581"/>
              <a:gd name="connsiteY1" fmla="*/ 0 h 3640581"/>
              <a:gd name="connsiteX2" fmla="*/ 3640582 w 3640581"/>
              <a:gd name="connsiteY2" fmla="*/ 1820291 h 3640581"/>
              <a:gd name="connsiteX3" fmla="*/ 1820291 w 3640581"/>
              <a:gd name="connsiteY3" fmla="*/ 3640582 h 3640581"/>
              <a:gd name="connsiteX4" fmla="*/ 0 w 3640581"/>
              <a:gd name="connsiteY4" fmla="*/ 1820291 h 3640581"/>
              <a:gd name="connsiteX0" fmla="*/ 0 w 3633858"/>
              <a:gd name="connsiteY0" fmla="*/ 1820292 h 3640584"/>
              <a:gd name="connsiteX1" fmla="*/ 1820291 w 3633858"/>
              <a:gd name="connsiteY1" fmla="*/ 1 h 3640584"/>
              <a:gd name="connsiteX2" fmla="*/ 3633858 w 3633858"/>
              <a:gd name="connsiteY2" fmla="*/ 1813568 h 3640584"/>
              <a:gd name="connsiteX3" fmla="*/ 1820291 w 3633858"/>
              <a:gd name="connsiteY3" fmla="*/ 3640583 h 3640584"/>
              <a:gd name="connsiteX4" fmla="*/ 0 w 3633858"/>
              <a:gd name="connsiteY4" fmla="*/ 1820292 h 3640584"/>
              <a:gd name="connsiteX0" fmla="*/ 0 w 3633858"/>
              <a:gd name="connsiteY0" fmla="*/ 1820293 h 3640585"/>
              <a:gd name="connsiteX1" fmla="*/ 1820291 w 3633858"/>
              <a:gd name="connsiteY1" fmla="*/ 2 h 3640585"/>
              <a:gd name="connsiteX2" fmla="*/ 3633858 w 3633858"/>
              <a:gd name="connsiteY2" fmla="*/ 1813569 h 3640585"/>
              <a:gd name="connsiteX3" fmla="*/ 1820291 w 3633858"/>
              <a:gd name="connsiteY3" fmla="*/ 3640584 h 3640585"/>
              <a:gd name="connsiteX4" fmla="*/ 0 w 3633858"/>
              <a:gd name="connsiteY4" fmla="*/ 1820293 h 3640585"/>
              <a:gd name="connsiteX0" fmla="*/ 0 w 3633858"/>
              <a:gd name="connsiteY0" fmla="*/ 1820386 h 3640678"/>
              <a:gd name="connsiteX1" fmla="*/ 1820291 w 3633858"/>
              <a:gd name="connsiteY1" fmla="*/ 95 h 3640678"/>
              <a:gd name="connsiteX2" fmla="*/ 3633858 w 3633858"/>
              <a:gd name="connsiteY2" fmla="*/ 1813662 h 3640678"/>
              <a:gd name="connsiteX3" fmla="*/ 1820291 w 3633858"/>
              <a:gd name="connsiteY3" fmla="*/ 3640677 h 3640678"/>
              <a:gd name="connsiteX4" fmla="*/ 0 w 3633858"/>
              <a:gd name="connsiteY4" fmla="*/ 1820386 h 3640678"/>
              <a:gd name="connsiteX0" fmla="*/ 0 w 3633858"/>
              <a:gd name="connsiteY0" fmla="*/ 1820343 h 3640635"/>
              <a:gd name="connsiteX1" fmla="*/ 1820291 w 3633858"/>
              <a:gd name="connsiteY1" fmla="*/ 52 h 3640635"/>
              <a:gd name="connsiteX2" fmla="*/ 3633858 w 3633858"/>
              <a:gd name="connsiteY2" fmla="*/ 1813619 h 3640635"/>
              <a:gd name="connsiteX3" fmla="*/ 1820291 w 3633858"/>
              <a:gd name="connsiteY3" fmla="*/ 3640634 h 3640635"/>
              <a:gd name="connsiteX4" fmla="*/ 0 w 3633858"/>
              <a:gd name="connsiteY4" fmla="*/ 1820343 h 3640635"/>
              <a:gd name="connsiteX0" fmla="*/ 0 w 3633858"/>
              <a:gd name="connsiteY0" fmla="*/ 1820293 h 3640585"/>
              <a:gd name="connsiteX1" fmla="*/ 1820291 w 3633858"/>
              <a:gd name="connsiteY1" fmla="*/ 2 h 3640585"/>
              <a:gd name="connsiteX2" fmla="*/ 3633858 w 3633858"/>
              <a:gd name="connsiteY2" fmla="*/ 1813569 h 3640585"/>
              <a:gd name="connsiteX3" fmla="*/ 1820291 w 3633858"/>
              <a:gd name="connsiteY3" fmla="*/ 3640584 h 3640585"/>
              <a:gd name="connsiteX4" fmla="*/ 0 w 3633858"/>
              <a:gd name="connsiteY4" fmla="*/ 1820293 h 3640585"/>
              <a:gd name="connsiteX0" fmla="*/ 0 w 3633858"/>
              <a:gd name="connsiteY0" fmla="*/ 1820293 h 3640585"/>
              <a:gd name="connsiteX1" fmla="*/ 1820291 w 3633858"/>
              <a:gd name="connsiteY1" fmla="*/ 2 h 3640585"/>
              <a:gd name="connsiteX2" fmla="*/ 3633858 w 3633858"/>
              <a:gd name="connsiteY2" fmla="*/ 1813569 h 3640585"/>
              <a:gd name="connsiteX3" fmla="*/ 1820291 w 3633858"/>
              <a:gd name="connsiteY3" fmla="*/ 3640584 h 3640585"/>
              <a:gd name="connsiteX4" fmla="*/ 0 w 3633858"/>
              <a:gd name="connsiteY4" fmla="*/ 1820293 h 3640585"/>
              <a:gd name="connsiteX0" fmla="*/ 0 w 3633858"/>
              <a:gd name="connsiteY0" fmla="*/ 1820293 h 3640639"/>
              <a:gd name="connsiteX1" fmla="*/ 1820291 w 3633858"/>
              <a:gd name="connsiteY1" fmla="*/ 2 h 3640639"/>
              <a:gd name="connsiteX2" fmla="*/ 3633858 w 3633858"/>
              <a:gd name="connsiteY2" fmla="*/ 1813569 h 3640639"/>
              <a:gd name="connsiteX3" fmla="*/ 1820291 w 3633858"/>
              <a:gd name="connsiteY3" fmla="*/ 3640584 h 3640639"/>
              <a:gd name="connsiteX4" fmla="*/ 0 w 3633858"/>
              <a:gd name="connsiteY4" fmla="*/ 1820293 h 3640639"/>
              <a:gd name="connsiteX0" fmla="*/ 0 w 3606964"/>
              <a:gd name="connsiteY0" fmla="*/ 1813568 h 3640582"/>
              <a:gd name="connsiteX1" fmla="*/ 1793397 w 3606964"/>
              <a:gd name="connsiteY1" fmla="*/ 0 h 3640582"/>
              <a:gd name="connsiteX2" fmla="*/ 3606964 w 3606964"/>
              <a:gd name="connsiteY2" fmla="*/ 1813567 h 3640582"/>
              <a:gd name="connsiteX3" fmla="*/ 1793397 w 3606964"/>
              <a:gd name="connsiteY3" fmla="*/ 3640582 h 3640582"/>
              <a:gd name="connsiteX4" fmla="*/ 0 w 3606964"/>
              <a:gd name="connsiteY4" fmla="*/ 1813568 h 3640582"/>
              <a:gd name="connsiteX0" fmla="*/ 1303 w 3608267"/>
              <a:gd name="connsiteY0" fmla="*/ 1813568 h 3640582"/>
              <a:gd name="connsiteX1" fmla="*/ 1794700 w 3608267"/>
              <a:gd name="connsiteY1" fmla="*/ 0 h 3640582"/>
              <a:gd name="connsiteX2" fmla="*/ 3608267 w 3608267"/>
              <a:gd name="connsiteY2" fmla="*/ 1813567 h 3640582"/>
              <a:gd name="connsiteX3" fmla="*/ 1794700 w 3608267"/>
              <a:gd name="connsiteY3" fmla="*/ 3640582 h 3640582"/>
              <a:gd name="connsiteX4" fmla="*/ 1303 w 3608267"/>
              <a:gd name="connsiteY4" fmla="*/ 1813568 h 3640582"/>
              <a:gd name="connsiteX0" fmla="*/ 1414 w 3608378"/>
              <a:gd name="connsiteY0" fmla="*/ 1813568 h 3640582"/>
              <a:gd name="connsiteX1" fmla="*/ 1794811 w 3608378"/>
              <a:gd name="connsiteY1" fmla="*/ 0 h 3640582"/>
              <a:gd name="connsiteX2" fmla="*/ 3608378 w 3608378"/>
              <a:gd name="connsiteY2" fmla="*/ 1813567 h 3640582"/>
              <a:gd name="connsiteX3" fmla="*/ 1794811 w 3608378"/>
              <a:gd name="connsiteY3" fmla="*/ 3640582 h 3640582"/>
              <a:gd name="connsiteX4" fmla="*/ 1414 w 3608378"/>
              <a:gd name="connsiteY4" fmla="*/ 1813568 h 3640582"/>
              <a:gd name="connsiteX0" fmla="*/ 1414 w 3609101"/>
              <a:gd name="connsiteY0" fmla="*/ 1813568 h 3640582"/>
              <a:gd name="connsiteX1" fmla="*/ 1794811 w 3609101"/>
              <a:gd name="connsiteY1" fmla="*/ 0 h 3640582"/>
              <a:gd name="connsiteX2" fmla="*/ 3608378 w 3609101"/>
              <a:gd name="connsiteY2" fmla="*/ 1813567 h 3640582"/>
              <a:gd name="connsiteX3" fmla="*/ 1794811 w 3609101"/>
              <a:gd name="connsiteY3" fmla="*/ 3640582 h 3640582"/>
              <a:gd name="connsiteX4" fmla="*/ 1414 w 3609101"/>
              <a:gd name="connsiteY4" fmla="*/ 1813568 h 3640582"/>
              <a:gd name="connsiteX0" fmla="*/ 1303 w 3602213"/>
              <a:gd name="connsiteY0" fmla="*/ 1813568 h 3640582"/>
              <a:gd name="connsiteX1" fmla="*/ 1794700 w 3602213"/>
              <a:gd name="connsiteY1" fmla="*/ 0 h 3640582"/>
              <a:gd name="connsiteX2" fmla="*/ 3601544 w 3602213"/>
              <a:gd name="connsiteY2" fmla="*/ 1813567 h 3640582"/>
              <a:gd name="connsiteX3" fmla="*/ 1794700 w 3602213"/>
              <a:gd name="connsiteY3" fmla="*/ 3640582 h 3640582"/>
              <a:gd name="connsiteX4" fmla="*/ 1303 w 3602213"/>
              <a:gd name="connsiteY4" fmla="*/ 1813568 h 3640582"/>
              <a:gd name="connsiteX0" fmla="*/ 1389 w 3602345"/>
              <a:gd name="connsiteY0" fmla="*/ 1813639 h 3640653"/>
              <a:gd name="connsiteX1" fmla="*/ 1794786 w 3602345"/>
              <a:gd name="connsiteY1" fmla="*/ 71 h 3640653"/>
              <a:gd name="connsiteX2" fmla="*/ 3601630 w 3602345"/>
              <a:gd name="connsiteY2" fmla="*/ 1813638 h 3640653"/>
              <a:gd name="connsiteX3" fmla="*/ 1794786 w 3602345"/>
              <a:gd name="connsiteY3" fmla="*/ 3640653 h 3640653"/>
              <a:gd name="connsiteX4" fmla="*/ 1389 w 3602345"/>
              <a:gd name="connsiteY4" fmla="*/ 1813639 h 3640653"/>
              <a:gd name="connsiteX0" fmla="*/ 1389 w 3601630"/>
              <a:gd name="connsiteY0" fmla="*/ 1813639 h 3640653"/>
              <a:gd name="connsiteX1" fmla="*/ 1794786 w 3601630"/>
              <a:gd name="connsiteY1" fmla="*/ 71 h 3640653"/>
              <a:gd name="connsiteX2" fmla="*/ 3601630 w 3601630"/>
              <a:gd name="connsiteY2" fmla="*/ 1813638 h 3640653"/>
              <a:gd name="connsiteX3" fmla="*/ 1794786 w 3601630"/>
              <a:gd name="connsiteY3" fmla="*/ 3640653 h 3640653"/>
              <a:gd name="connsiteX4" fmla="*/ 1389 w 3601630"/>
              <a:gd name="connsiteY4" fmla="*/ 1813639 h 3640653"/>
              <a:gd name="connsiteX0" fmla="*/ 1405 w 3601646"/>
              <a:gd name="connsiteY0" fmla="*/ 1813846 h 3640860"/>
              <a:gd name="connsiteX1" fmla="*/ 1794802 w 3601646"/>
              <a:gd name="connsiteY1" fmla="*/ 278 h 3640860"/>
              <a:gd name="connsiteX2" fmla="*/ 3601646 w 3601646"/>
              <a:gd name="connsiteY2" fmla="*/ 1813845 h 3640860"/>
              <a:gd name="connsiteX3" fmla="*/ 1794802 w 3601646"/>
              <a:gd name="connsiteY3" fmla="*/ 3640860 h 3640860"/>
              <a:gd name="connsiteX4" fmla="*/ 1405 w 3601646"/>
              <a:gd name="connsiteY4" fmla="*/ 1813846 h 3640860"/>
              <a:gd name="connsiteX0" fmla="*/ 1405 w 3601646"/>
              <a:gd name="connsiteY0" fmla="*/ 1813846 h 3641452"/>
              <a:gd name="connsiteX1" fmla="*/ 1794802 w 3601646"/>
              <a:gd name="connsiteY1" fmla="*/ 278 h 3641452"/>
              <a:gd name="connsiteX2" fmla="*/ 3601646 w 3601646"/>
              <a:gd name="connsiteY2" fmla="*/ 1813845 h 3641452"/>
              <a:gd name="connsiteX3" fmla="*/ 1794802 w 3601646"/>
              <a:gd name="connsiteY3" fmla="*/ 3640860 h 3641452"/>
              <a:gd name="connsiteX4" fmla="*/ 1405 w 3601646"/>
              <a:gd name="connsiteY4" fmla="*/ 1813846 h 3641452"/>
              <a:gd name="connsiteX0" fmla="*/ 1405 w 3601646"/>
              <a:gd name="connsiteY0" fmla="*/ 1813846 h 3642422"/>
              <a:gd name="connsiteX1" fmla="*/ 1794802 w 3601646"/>
              <a:gd name="connsiteY1" fmla="*/ 278 h 3642422"/>
              <a:gd name="connsiteX2" fmla="*/ 3601646 w 3601646"/>
              <a:gd name="connsiteY2" fmla="*/ 1813845 h 3642422"/>
              <a:gd name="connsiteX3" fmla="*/ 1794802 w 3601646"/>
              <a:gd name="connsiteY3" fmla="*/ 3640860 h 3642422"/>
              <a:gd name="connsiteX4" fmla="*/ 1405 w 3601646"/>
              <a:gd name="connsiteY4" fmla="*/ 1813846 h 3642422"/>
              <a:gd name="connsiteX0" fmla="*/ 1405 w 3601646"/>
              <a:gd name="connsiteY0" fmla="*/ 1813846 h 3641145"/>
              <a:gd name="connsiteX1" fmla="*/ 1794802 w 3601646"/>
              <a:gd name="connsiteY1" fmla="*/ 278 h 3641145"/>
              <a:gd name="connsiteX2" fmla="*/ 3601646 w 3601646"/>
              <a:gd name="connsiteY2" fmla="*/ 1813845 h 3641145"/>
              <a:gd name="connsiteX3" fmla="*/ 1794802 w 3601646"/>
              <a:gd name="connsiteY3" fmla="*/ 3640860 h 3641145"/>
              <a:gd name="connsiteX4" fmla="*/ 1405 w 3601646"/>
              <a:gd name="connsiteY4" fmla="*/ 1813846 h 3641145"/>
              <a:gd name="connsiteX0" fmla="*/ 1405 w 3601646"/>
              <a:gd name="connsiteY0" fmla="*/ 1813846 h 3641130"/>
              <a:gd name="connsiteX1" fmla="*/ 1794802 w 3601646"/>
              <a:gd name="connsiteY1" fmla="*/ 278 h 3641130"/>
              <a:gd name="connsiteX2" fmla="*/ 3601646 w 3601646"/>
              <a:gd name="connsiteY2" fmla="*/ 1813845 h 3641130"/>
              <a:gd name="connsiteX3" fmla="*/ 1794802 w 3601646"/>
              <a:gd name="connsiteY3" fmla="*/ 3640860 h 3641130"/>
              <a:gd name="connsiteX4" fmla="*/ 1405 w 3601646"/>
              <a:gd name="connsiteY4" fmla="*/ 1813846 h 3641130"/>
              <a:gd name="connsiteX0" fmla="*/ 1405 w 3601646"/>
              <a:gd name="connsiteY0" fmla="*/ 1813823 h 3641084"/>
              <a:gd name="connsiteX1" fmla="*/ 1794802 w 3601646"/>
              <a:gd name="connsiteY1" fmla="*/ 255 h 3641084"/>
              <a:gd name="connsiteX2" fmla="*/ 3601646 w 3601646"/>
              <a:gd name="connsiteY2" fmla="*/ 1813822 h 3641084"/>
              <a:gd name="connsiteX3" fmla="*/ 1794802 w 3601646"/>
              <a:gd name="connsiteY3" fmla="*/ 3640837 h 3641084"/>
              <a:gd name="connsiteX4" fmla="*/ 1405 w 3601646"/>
              <a:gd name="connsiteY4" fmla="*/ 1813823 h 3641084"/>
              <a:gd name="connsiteX0" fmla="*/ 3932 w 3604173"/>
              <a:gd name="connsiteY0" fmla="*/ 1813858 h 3641154"/>
              <a:gd name="connsiteX1" fmla="*/ 1797329 w 3604173"/>
              <a:gd name="connsiteY1" fmla="*/ 290 h 3641154"/>
              <a:gd name="connsiteX2" fmla="*/ 3604173 w 3604173"/>
              <a:gd name="connsiteY2" fmla="*/ 1813857 h 3641154"/>
              <a:gd name="connsiteX3" fmla="*/ 1797329 w 3604173"/>
              <a:gd name="connsiteY3" fmla="*/ 3640872 h 3641154"/>
              <a:gd name="connsiteX4" fmla="*/ 3932 w 3604173"/>
              <a:gd name="connsiteY4" fmla="*/ 1813858 h 3641154"/>
              <a:gd name="connsiteX0" fmla="*/ 2784 w 3603025"/>
              <a:gd name="connsiteY0" fmla="*/ 1813826 h 3641091"/>
              <a:gd name="connsiteX1" fmla="*/ 1796181 w 3603025"/>
              <a:gd name="connsiteY1" fmla="*/ 258 h 3641091"/>
              <a:gd name="connsiteX2" fmla="*/ 3603025 w 3603025"/>
              <a:gd name="connsiteY2" fmla="*/ 1813825 h 3641091"/>
              <a:gd name="connsiteX3" fmla="*/ 1796181 w 3603025"/>
              <a:gd name="connsiteY3" fmla="*/ 3640840 h 3641091"/>
              <a:gd name="connsiteX4" fmla="*/ 2784 w 3603025"/>
              <a:gd name="connsiteY4" fmla="*/ 1813826 h 3641091"/>
              <a:gd name="connsiteX0" fmla="*/ 2877 w 3603118"/>
              <a:gd name="connsiteY0" fmla="*/ 1813826 h 3641091"/>
              <a:gd name="connsiteX1" fmla="*/ 1796274 w 3603118"/>
              <a:gd name="connsiteY1" fmla="*/ 258 h 3641091"/>
              <a:gd name="connsiteX2" fmla="*/ 3603118 w 3603118"/>
              <a:gd name="connsiteY2" fmla="*/ 1813825 h 3641091"/>
              <a:gd name="connsiteX3" fmla="*/ 1796274 w 3603118"/>
              <a:gd name="connsiteY3" fmla="*/ 3640840 h 3641091"/>
              <a:gd name="connsiteX4" fmla="*/ 2877 w 3603118"/>
              <a:gd name="connsiteY4" fmla="*/ 1813826 h 3641091"/>
              <a:gd name="connsiteX0" fmla="*/ 2877 w 3603118"/>
              <a:gd name="connsiteY0" fmla="*/ 1813826 h 3640840"/>
              <a:gd name="connsiteX1" fmla="*/ 1796274 w 3603118"/>
              <a:gd name="connsiteY1" fmla="*/ 258 h 3640840"/>
              <a:gd name="connsiteX2" fmla="*/ 3603118 w 3603118"/>
              <a:gd name="connsiteY2" fmla="*/ 1813825 h 3640840"/>
              <a:gd name="connsiteX3" fmla="*/ 1796274 w 3603118"/>
              <a:gd name="connsiteY3" fmla="*/ 3640840 h 3640840"/>
              <a:gd name="connsiteX4" fmla="*/ 2877 w 3603118"/>
              <a:gd name="connsiteY4" fmla="*/ 1813826 h 3640840"/>
              <a:gd name="connsiteX0" fmla="*/ 2877 w 3603118"/>
              <a:gd name="connsiteY0" fmla="*/ 1813826 h 3641091"/>
              <a:gd name="connsiteX1" fmla="*/ 1796274 w 3603118"/>
              <a:gd name="connsiteY1" fmla="*/ 258 h 3641091"/>
              <a:gd name="connsiteX2" fmla="*/ 3603118 w 3603118"/>
              <a:gd name="connsiteY2" fmla="*/ 1813825 h 3641091"/>
              <a:gd name="connsiteX3" fmla="*/ 1796274 w 3603118"/>
              <a:gd name="connsiteY3" fmla="*/ 3640840 h 3641091"/>
              <a:gd name="connsiteX4" fmla="*/ 2877 w 3603118"/>
              <a:gd name="connsiteY4" fmla="*/ 1813826 h 3641091"/>
              <a:gd name="connsiteX0" fmla="*/ 2877 w 3603118"/>
              <a:gd name="connsiteY0" fmla="*/ 1813826 h 3641091"/>
              <a:gd name="connsiteX1" fmla="*/ 1796274 w 3603118"/>
              <a:gd name="connsiteY1" fmla="*/ 258 h 3641091"/>
              <a:gd name="connsiteX2" fmla="*/ 3603118 w 3603118"/>
              <a:gd name="connsiteY2" fmla="*/ 1813825 h 3641091"/>
              <a:gd name="connsiteX3" fmla="*/ 1796274 w 3603118"/>
              <a:gd name="connsiteY3" fmla="*/ 3640840 h 3641091"/>
              <a:gd name="connsiteX4" fmla="*/ 2877 w 3603118"/>
              <a:gd name="connsiteY4" fmla="*/ 1813826 h 3641091"/>
              <a:gd name="connsiteX0" fmla="*/ 2877 w 3603118"/>
              <a:gd name="connsiteY0" fmla="*/ 1813826 h 3641091"/>
              <a:gd name="connsiteX1" fmla="*/ 1796274 w 3603118"/>
              <a:gd name="connsiteY1" fmla="*/ 258 h 3641091"/>
              <a:gd name="connsiteX2" fmla="*/ 3603118 w 3603118"/>
              <a:gd name="connsiteY2" fmla="*/ 1813825 h 3641091"/>
              <a:gd name="connsiteX3" fmla="*/ 1796274 w 3603118"/>
              <a:gd name="connsiteY3" fmla="*/ 3640840 h 3641091"/>
              <a:gd name="connsiteX4" fmla="*/ 2877 w 3603118"/>
              <a:gd name="connsiteY4" fmla="*/ 1813826 h 3641091"/>
              <a:gd name="connsiteX0" fmla="*/ 2877 w 3603118"/>
              <a:gd name="connsiteY0" fmla="*/ 1813826 h 3640909"/>
              <a:gd name="connsiteX1" fmla="*/ 1796274 w 3603118"/>
              <a:gd name="connsiteY1" fmla="*/ 258 h 3640909"/>
              <a:gd name="connsiteX2" fmla="*/ 3603118 w 3603118"/>
              <a:gd name="connsiteY2" fmla="*/ 1813825 h 3640909"/>
              <a:gd name="connsiteX3" fmla="*/ 1796274 w 3603118"/>
              <a:gd name="connsiteY3" fmla="*/ 3640840 h 3640909"/>
              <a:gd name="connsiteX4" fmla="*/ 2877 w 3603118"/>
              <a:gd name="connsiteY4" fmla="*/ 1813826 h 3640909"/>
              <a:gd name="connsiteX0" fmla="*/ 2877 w 3603118"/>
              <a:gd name="connsiteY0" fmla="*/ 1813826 h 3640881"/>
              <a:gd name="connsiteX1" fmla="*/ 1796274 w 3603118"/>
              <a:gd name="connsiteY1" fmla="*/ 258 h 3640881"/>
              <a:gd name="connsiteX2" fmla="*/ 3603118 w 3603118"/>
              <a:gd name="connsiteY2" fmla="*/ 1813825 h 3640881"/>
              <a:gd name="connsiteX3" fmla="*/ 1796274 w 3603118"/>
              <a:gd name="connsiteY3" fmla="*/ 3640840 h 3640881"/>
              <a:gd name="connsiteX4" fmla="*/ 2877 w 3603118"/>
              <a:gd name="connsiteY4" fmla="*/ 1813826 h 3640881"/>
              <a:gd name="connsiteX0" fmla="*/ 2877 w 3603118"/>
              <a:gd name="connsiteY0" fmla="*/ 1813826 h 3641018"/>
              <a:gd name="connsiteX1" fmla="*/ 1796274 w 3603118"/>
              <a:gd name="connsiteY1" fmla="*/ 258 h 3641018"/>
              <a:gd name="connsiteX2" fmla="*/ 3603118 w 3603118"/>
              <a:gd name="connsiteY2" fmla="*/ 1813825 h 3641018"/>
              <a:gd name="connsiteX3" fmla="*/ 1796274 w 3603118"/>
              <a:gd name="connsiteY3" fmla="*/ 3640840 h 3641018"/>
              <a:gd name="connsiteX4" fmla="*/ 2877 w 3603118"/>
              <a:gd name="connsiteY4" fmla="*/ 1813826 h 3641018"/>
              <a:gd name="connsiteX0" fmla="*/ 2877 w 3603118"/>
              <a:gd name="connsiteY0" fmla="*/ 1813826 h 3641018"/>
              <a:gd name="connsiteX1" fmla="*/ 1796274 w 3603118"/>
              <a:gd name="connsiteY1" fmla="*/ 258 h 3641018"/>
              <a:gd name="connsiteX2" fmla="*/ 3603118 w 3603118"/>
              <a:gd name="connsiteY2" fmla="*/ 1813825 h 3641018"/>
              <a:gd name="connsiteX3" fmla="*/ 1796274 w 3603118"/>
              <a:gd name="connsiteY3" fmla="*/ 3640840 h 3641018"/>
              <a:gd name="connsiteX4" fmla="*/ 2877 w 3603118"/>
              <a:gd name="connsiteY4" fmla="*/ 1813826 h 3641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3118" h="3641018">
                <a:moveTo>
                  <a:pt x="2877" y="1813826"/>
                </a:moveTo>
                <a:cubicBezTo>
                  <a:pt x="-64359" y="499224"/>
                  <a:pt x="1061764" y="-13189"/>
                  <a:pt x="1796274" y="258"/>
                </a:cubicBezTo>
                <a:cubicBezTo>
                  <a:pt x="2530784" y="13705"/>
                  <a:pt x="3603118" y="559737"/>
                  <a:pt x="3603118" y="1813825"/>
                </a:cubicBezTo>
                <a:cubicBezTo>
                  <a:pt x="3582949" y="3027573"/>
                  <a:pt x="2451806" y="3653150"/>
                  <a:pt x="1796274" y="3640840"/>
                </a:cubicBezTo>
                <a:cubicBezTo>
                  <a:pt x="1140742" y="3628530"/>
                  <a:pt x="70113" y="3128428"/>
                  <a:pt x="2877" y="1813826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7AB12144-CCCC-4198-9B51-880692E5F2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64150" y="5830522"/>
            <a:ext cx="5724144" cy="517496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None/>
              <a:defRPr sz="700" i="1">
                <a:solidFill>
                  <a:srgbClr val="6364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Footnotes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2EE14C6-5794-4CB8-88BB-5F94F1CF97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41139" y="3995595"/>
            <a:ext cx="2263699" cy="385517"/>
          </a:xfrm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1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Subhead for bullet text goes here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92EE14C6-5794-4CB8-88BB-5F94F1CF971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64150" y="3972700"/>
            <a:ext cx="2274692" cy="385517"/>
          </a:xfrm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1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Subhead for bullet text goes here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92EE14C6-5794-4CB8-88BB-5F94F1CF971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787161" y="3962924"/>
            <a:ext cx="2263701" cy="385517"/>
          </a:xfrm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1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Subhead for bullet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44556318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E/2 COL/ROU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00EA4D0-1508-4B31-8537-4DC67979514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63916" y="1961182"/>
            <a:ext cx="6128084" cy="4896818"/>
          </a:xfrm>
          <a:custGeom>
            <a:avLst/>
            <a:gdLst>
              <a:gd name="connsiteX0" fmla="*/ 3869875 w 6128084"/>
              <a:gd name="connsiteY0" fmla="*/ 438 h 4896818"/>
              <a:gd name="connsiteX1" fmla="*/ 5960485 w 6128084"/>
              <a:gd name="connsiteY1" fmla="*/ 625591 h 4896818"/>
              <a:gd name="connsiteX2" fmla="*/ 6128084 w 6128084"/>
              <a:gd name="connsiteY2" fmla="*/ 740556 h 4896818"/>
              <a:gd name="connsiteX3" fmla="*/ 6128084 w 6128084"/>
              <a:gd name="connsiteY3" fmla="*/ 4896818 h 4896818"/>
              <a:gd name="connsiteX4" fmla="*/ 131780 w 6128084"/>
              <a:gd name="connsiteY4" fmla="*/ 4896818 h 4896818"/>
              <a:gd name="connsiteX5" fmla="*/ 109091 w 6128084"/>
              <a:gd name="connsiteY5" fmla="*/ 4806539 h 4896818"/>
              <a:gd name="connsiteX6" fmla="*/ 1384 w 6128084"/>
              <a:gd name="connsiteY6" fmla="*/ 3912440 h 4896818"/>
              <a:gd name="connsiteX7" fmla="*/ 3869875 w 6128084"/>
              <a:gd name="connsiteY7" fmla="*/ 438 h 4896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8084" h="4896818">
                <a:moveTo>
                  <a:pt x="3869875" y="438"/>
                </a:moveTo>
                <a:cubicBezTo>
                  <a:pt x="4589036" y="11315"/>
                  <a:pt x="5324726" y="230626"/>
                  <a:pt x="5960485" y="625591"/>
                </a:cubicBezTo>
                <a:lnTo>
                  <a:pt x="6128084" y="740556"/>
                </a:lnTo>
                <a:lnTo>
                  <a:pt x="6128084" y="4896818"/>
                </a:lnTo>
                <a:lnTo>
                  <a:pt x="131780" y="4896818"/>
                </a:lnTo>
                <a:lnTo>
                  <a:pt x="109091" y="4806539"/>
                </a:lnTo>
                <a:cubicBezTo>
                  <a:pt x="46285" y="4526847"/>
                  <a:pt x="9094" y="4228703"/>
                  <a:pt x="1384" y="3912440"/>
                </a:cubicBezTo>
                <a:cubicBezTo>
                  <a:pt x="-60310" y="1382331"/>
                  <a:pt x="1952112" y="-28568"/>
                  <a:pt x="3869875" y="43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Drag and drop an image file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22249" y="511691"/>
            <a:ext cx="11125200" cy="92541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Content E headline, do not exceed one line (sentence-case)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42635"/>
            <a:ext cx="11125200" cy="315984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 spc="3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OPTIONAL EYEBROW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5286758"/>
            <a:ext cx="4829432" cy="542542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None/>
              <a:defRPr sz="700" i="1">
                <a:solidFill>
                  <a:srgbClr val="6364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Footnotes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77024CC3-35B7-4D36-876D-3C13DABBD50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33400" y="2225722"/>
            <a:ext cx="4829432" cy="3161394"/>
          </a:xfrm>
        </p:spPr>
        <p:txBody>
          <a:bodyPr/>
          <a:lstStyle>
            <a:lvl1pPr>
              <a:spcBef>
                <a:spcPts val="1200"/>
              </a:spcBef>
              <a:defRPr>
                <a:solidFill>
                  <a:srgbClr val="636466"/>
                </a:solidFill>
                <a:latin typeface="+mn-lt"/>
              </a:defRPr>
            </a:lvl1pPr>
            <a:lvl2pPr>
              <a:defRPr>
                <a:solidFill>
                  <a:srgbClr val="636466"/>
                </a:solidFill>
                <a:latin typeface="+mn-lt"/>
              </a:defRPr>
            </a:lvl2pPr>
            <a:lvl3pPr>
              <a:defRPr>
                <a:solidFill>
                  <a:srgbClr val="636466"/>
                </a:solidFill>
                <a:latin typeface="+mn-lt"/>
              </a:defRPr>
            </a:lvl3pPr>
            <a:lvl4pPr>
              <a:defRPr>
                <a:solidFill>
                  <a:srgbClr val="636466"/>
                </a:solidFill>
                <a:latin typeface="+mn-lt"/>
              </a:defRPr>
            </a:lvl4pPr>
            <a:lvl5pPr>
              <a:defRPr>
                <a:solidFill>
                  <a:srgbClr val="636466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16127E9-EDCE-4CA6-9708-C2BB0F95FA2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76190" y="1775249"/>
            <a:ext cx="5934098" cy="5118623"/>
          </a:xfrm>
          <a:custGeom>
            <a:avLst/>
            <a:gdLst>
              <a:gd name="connsiteX0" fmla="*/ 3964659 w 5934098"/>
              <a:gd name="connsiteY0" fmla="*/ 0 h 5118623"/>
              <a:gd name="connsiteX1" fmla="*/ 5854082 w 5934098"/>
              <a:gd name="connsiteY1" fmla="*/ 462939 h 5118623"/>
              <a:gd name="connsiteX2" fmla="*/ 5934098 w 5934098"/>
              <a:gd name="connsiteY2" fmla="*/ 507848 h 5118623"/>
              <a:gd name="connsiteX3" fmla="*/ 5934098 w 5934098"/>
              <a:gd name="connsiteY3" fmla="*/ 5118623 h 5118623"/>
              <a:gd name="connsiteX4" fmla="*/ 173032 w 5934098"/>
              <a:gd name="connsiteY4" fmla="*/ 5118623 h 5118623"/>
              <a:gd name="connsiteX5" fmla="*/ 153734 w 5934098"/>
              <a:gd name="connsiteY5" fmla="*/ 5055449 h 5118623"/>
              <a:gd name="connsiteX6" fmla="*/ 776 w 5934098"/>
              <a:gd name="connsiteY6" fmla="*/ 3986128 h 5118623"/>
              <a:gd name="connsiteX7" fmla="*/ 3964659 w 5934098"/>
              <a:gd name="connsiteY7" fmla="*/ 0 h 5118623"/>
              <a:gd name="connsiteX0" fmla="*/ 5934098 w 6025538"/>
              <a:gd name="connsiteY0" fmla="*/ 5118623 h 5210063"/>
              <a:gd name="connsiteX1" fmla="*/ 173032 w 6025538"/>
              <a:gd name="connsiteY1" fmla="*/ 5118623 h 5210063"/>
              <a:gd name="connsiteX2" fmla="*/ 153734 w 6025538"/>
              <a:gd name="connsiteY2" fmla="*/ 5055449 h 5210063"/>
              <a:gd name="connsiteX3" fmla="*/ 776 w 6025538"/>
              <a:gd name="connsiteY3" fmla="*/ 3986128 h 5210063"/>
              <a:gd name="connsiteX4" fmla="*/ 3964659 w 6025538"/>
              <a:gd name="connsiteY4" fmla="*/ 0 h 5210063"/>
              <a:gd name="connsiteX5" fmla="*/ 5854082 w 6025538"/>
              <a:gd name="connsiteY5" fmla="*/ 462939 h 5210063"/>
              <a:gd name="connsiteX6" fmla="*/ 5934098 w 6025538"/>
              <a:gd name="connsiteY6" fmla="*/ 507848 h 5210063"/>
              <a:gd name="connsiteX7" fmla="*/ 6025538 w 6025538"/>
              <a:gd name="connsiteY7" fmla="*/ 5210063 h 5210063"/>
              <a:gd name="connsiteX0" fmla="*/ 5934098 w 5934098"/>
              <a:gd name="connsiteY0" fmla="*/ 5118623 h 5118623"/>
              <a:gd name="connsiteX1" fmla="*/ 173032 w 5934098"/>
              <a:gd name="connsiteY1" fmla="*/ 5118623 h 5118623"/>
              <a:gd name="connsiteX2" fmla="*/ 153734 w 5934098"/>
              <a:gd name="connsiteY2" fmla="*/ 5055449 h 5118623"/>
              <a:gd name="connsiteX3" fmla="*/ 776 w 5934098"/>
              <a:gd name="connsiteY3" fmla="*/ 3986128 h 5118623"/>
              <a:gd name="connsiteX4" fmla="*/ 3964659 w 5934098"/>
              <a:gd name="connsiteY4" fmla="*/ 0 h 5118623"/>
              <a:gd name="connsiteX5" fmla="*/ 5854082 w 5934098"/>
              <a:gd name="connsiteY5" fmla="*/ 462939 h 5118623"/>
              <a:gd name="connsiteX6" fmla="*/ 5934098 w 5934098"/>
              <a:gd name="connsiteY6" fmla="*/ 507848 h 5118623"/>
              <a:gd name="connsiteX0" fmla="*/ 173032 w 5934098"/>
              <a:gd name="connsiteY0" fmla="*/ 5118623 h 5118623"/>
              <a:gd name="connsiteX1" fmla="*/ 153734 w 5934098"/>
              <a:gd name="connsiteY1" fmla="*/ 5055449 h 5118623"/>
              <a:gd name="connsiteX2" fmla="*/ 776 w 5934098"/>
              <a:gd name="connsiteY2" fmla="*/ 3986128 h 5118623"/>
              <a:gd name="connsiteX3" fmla="*/ 3964659 w 5934098"/>
              <a:gd name="connsiteY3" fmla="*/ 0 h 5118623"/>
              <a:gd name="connsiteX4" fmla="*/ 5854082 w 5934098"/>
              <a:gd name="connsiteY4" fmla="*/ 462939 h 5118623"/>
              <a:gd name="connsiteX5" fmla="*/ 5934098 w 5934098"/>
              <a:gd name="connsiteY5" fmla="*/ 507848 h 5118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34098" h="5118623">
                <a:moveTo>
                  <a:pt x="173032" y="5118623"/>
                </a:moveTo>
                <a:lnTo>
                  <a:pt x="153734" y="5055449"/>
                </a:lnTo>
                <a:cubicBezTo>
                  <a:pt x="61008" y="4721691"/>
                  <a:pt x="7624" y="4364348"/>
                  <a:pt x="776" y="3986128"/>
                </a:cubicBezTo>
                <a:cubicBezTo>
                  <a:pt x="-43047" y="1565522"/>
                  <a:pt x="1775467" y="0"/>
                  <a:pt x="3964659" y="0"/>
                </a:cubicBezTo>
                <a:cubicBezTo>
                  <a:pt x="4648782" y="0"/>
                  <a:pt x="5292426" y="165475"/>
                  <a:pt x="5854082" y="462939"/>
                </a:cubicBezTo>
                <a:lnTo>
                  <a:pt x="5934098" y="507848"/>
                </a:lnTo>
              </a:path>
            </a:pathLst>
          </a:custGeom>
          <a:ln w="38100">
            <a:solidFill>
              <a:schemeClr val="accent6"/>
            </a:solidFill>
          </a:ln>
        </p:spPr>
        <p:txBody>
          <a:bodyPr wrap="square">
            <a:noAutofit/>
          </a:bodyPr>
          <a:lstStyle>
            <a:lvl1pPr marL="0" indent="0" algn="l">
              <a:buNone/>
              <a:defRPr>
                <a:solidFill>
                  <a:srgbClr val="636466">
                    <a:alpha val="0"/>
                  </a:srgb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92EE14C6-5794-4CB8-88BB-5F94F1CF97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3400" y="1738172"/>
            <a:ext cx="5562600" cy="291350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 spc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SUBHEAD FOR BULLET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85393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329" y="1647611"/>
            <a:ext cx="10973342" cy="3181778"/>
          </a:xfrm>
        </p:spPr>
        <p:txBody>
          <a:bodyPr anchor="ctr" anchorCtr="0"/>
          <a:lstStyle>
            <a:lvl1pPr algn="ctr">
              <a:lnSpc>
                <a:spcPts val="4000"/>
              </a:lnSpc>
              <a:defRPr sz="4000" b="0" spc="-15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Closing slide headline </a:t>
            </a:r>
            <a:br>
              <a:rPr lang="en-US" dirty="0"/>
            </a:br>
            <a:r>
              <a:rPr lang="en-US" dirty="0"/>
              <a:t>can go up to four lines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5C40353-A1E4-4BC4-B47B-39574FFD1371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1"/>
            </p:custDataLst>
          </p:nvPr>
        </p:nvSpPr>
        <p:spPr>
          <a:xfrm>
            <a:off x="4636933" y="6121193"/>
            <a:ext cx="2926150" cy="22922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/>
            <a:r>
              <a:rPr lang="en-US" sz="65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For Internal Use Only – Not For Distribution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3277F8E-B809-44CD-83FD-94D557FA2818}"/>
              </a:ext>
            </a:extLst>
          </p:cNvPr>
          <p:cNvGrpSpPr>
            <a:grpSpLocks noGrp="1" noSelect="1" noRot="1" noMove="1" noResize="1"/>
          </p:cNvGrpSpPr>
          <p:nvPr userDrawn="1">
            <p:custDataLst>
              <p:tags r:id="rId2"/>
            </p:custDataLst>
          </p:nvPr>
        </p:nvGrpSpPr>
        <p:grpSpPr>
          <a:xfrm>
            <a:off x="5240801" y="5578747"/>
            <a:ext cx="1710397" cy="454214"/>
            <a:chOff x="5466238" y="1780162"/>
            <a:chExt cx="6208892" cy="1648838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51492CE-7860-42CC-AB19-EB413DC2BE38}"/>
                </a:ext>
              </a:extLst>
            </p:cNvPr>
            <p:cNvGrpSpPr/>
            <p:nvPr/>
          </p:nvGrpSpPr>
          <p:grpSpPr>
            <a:xfrm>
              <a:off x="7443982" y="2021903"/>
              <a:ext cx="4231148" cy="1168083"/>
              <a:chOff x="7443982" y="2021903"/>
              <a:chExt cx="4231148" cy="1168083"/>
            </a:xfrm>
          </p:grpSpPr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42744E7E-0557-49D3-9EEE-8A39C99B7902}"/>
                  </a:ext>
                </a:extLst>
              </p:cNvPr>
              <p:cNvSpPr/>
              <p:nvPr/>
            </p:nvSpPr>
            <p:spPr>
              <a:xfrm>
                <a:off x="7443982" y="2021903"/>
                <a:ext cx="173108" cy="922714"/>
              </a:xfrm>
              <a:custGeom>
                <a:avLst/>
                <a:gdLst>
                  <a:gd name="connsiteX0" fmla="*/ 0 w 103822"/>
                  <a:gd name="connsiteY0" fmla="*/ 0 h 553402"/>
                  <a:gd name="connsiteX1" fmla="*/ 103822 w 103822"/>
                  <a:gd name="connsiteY1" fmla="*/ 0 h 553402"/>
                  <a:gd name="connsiteX2" fmla="*/ 103822 w 103822"/>
                  <a:gd name="connsiteY2" fmla="*/ 553403 h 553402"/>
                  <a:gd name="connsiteX3" fmla="*/ 0 w 103822"/>
                  <a:gd name="connsiteY3" fmla="*/ 553403 h 553402"/>
                  <a:gd name="connsiteX4" fmla="*/ 0 w 103822"/>
                  <a:gd name="connsiteY4" fmla="*/ 0 h 553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22" h="553402">
                    <a:moveTo>
                      <a:pt x="0" y="0"/>
                    </a:moveTo>
                    <a:lnTo>
                      <a:pt x="103822" y="0"/>
                    </a:lnTo>
                    <a:lnTo>
                      <a:pt x="103822" y="553403"/>
                    </a:lnTo>
                    <a:lnTo>
                      <a:pt x="0" y="5534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31F2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01EF84C7-F0B9-469F-85F7-384A930990E6}"/>
                  </a:ext>
                </a:extLst>
              </p:cNvPr>
              <p:cNvSpPr/>
              <p:nvPr/>
            </p:nvSpPr>
            <p:spPr>
              <a:xfrm>
                <a:off x="7693004" y="2298876"/>
                <a:ext cx="647170" cy="659717"/>
              </a:xfrm>
              <a:custGeom>
                <a:avLst/>
                <a:gdLst>
                  <a:gd name="connsiteX0" fmla="*/ 187261 w 388143"/>
                  <a:gd name="connsiteY0" fmla="*/ 395668 h 395668"/>
                  <a:gd name="connsiteX1" fmla="*/ 0 w 388143"/>
                  <a:gd name="connsiteY1" fmla="*/ 197834 h 395668"/>
                  <a:gd name="connsiteX2" fmla="*/ 187261 w 388143"/>
                  <a:gd name="connsiteY2" fmla="*/ 0 h 395668"/>
                  <a:gd name="connsiteX3" fmla="*/ 284321 w 388143"/>
                  <a:gd name="connsiteY3" fmla="*/ 35624 h 395668"/>
                  <a:gd name="connsiteX4" fmla="*/ 284321 w 388143"/>
                  <a:gd name="connsiteY4" fmla="*/ 8287 h 395668"/>
                  <a:gd name="connsiteX5" fmla="*/ 388144 w 388143"/>
                  <a:gd name="connsiteY5" fmla="*/ 8287 h 395668"/>
                  <a:gd name="connsiteX6" fmla="*/ 388144 w 388143"/>
                  <a:gd name="connsiteY6" fmla="*/ 387287 h 395668"/>
                  <a:gd name="connsiteX7" fmla="*/ 284321 w 388143"/>
                  <a:gd name="connsiteY7" fmla="*/ 387287 h 395668"/>
                  <a:gd name="connsiteX8" fmla="*/ 284321 w 388143"/>
                  <a:gd name="connsiteY8" fmla="*/ 359283 h 395668"/>
                  <a:gd name="connsiteX9" fmla="*/ 187261 w 388143"/>
                  <a:gd name="connsiteY9" fmla="*/ 395668 h 395668"/>
                  <a:gd name="connsiteX10" fmla="*/ 202406 w 388143"/>
                  <a:gd name="connsiteY10" fmla="*/ 300895 h 395668"/>
                  <a:gd name="connsiteX11" fmla="*/ 284321 w 388143"/>
                  <a:gd name="connsiteY11" fmla="*/ 259175 h 395668"/>
                  <a:gd name="connsiteX12" fmla="*/ 284321 w 388143"/>
                  <a:gd name="connsiteY12" fmla="*/ 135636 h 395668"/>
                  <a:gd name="connsiteX13" fmla="*/ 202406 w 388143"/>
                  <a:gd name="connsiteY13" fmla="*/ 94678 h 395668"/>
                  <a:gd name="connsiteX14" fmla="*/ 107632 w 388143"/>
                  <a:gd name="connsiteY14" fmla="*/ 197739 h 395668"/>
                  <a:gd name="connsiteX15" fmla="*/ 202406 w 388143"/>
                  <a:gd name="connsiteY15" fmla="*/ 300895 h 395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88143" h="395668">
                    <a:moveTo>
                      <a:pt x="187261" y="395668"/>
                    </a:moveTo>
                    <a:cubicBezTo>
                      <a:pt x="75057" y="395668"/>
                      <a:pt x="0" y="303943"/>
                      <a:pt x="0" y="197834"/>
                    </a:cubicBezTo>
                    <a:cubicBezTo>
                      <a:pt x="0" y="91726"/>
                      <a:pt x="75057" y="0"/>
                      <a:pt x="187261" y="0"/>
                    </a:cubicBezTo>
                    <a:cubicBezTo>
                      <a:pt x="228219" y="0"/>
                      <a:pt x="262318" y="14383"/>
                      <a:pt x="284321" y="35624"/>
                    </a:cubicBezTo>
                    <a:lnTo>
                      <a:pt x="284321" y="8287"/>
                    </a:lnTo>
                    <a:lnTo>
                      <a:pt x="388144" y="8287"/>
                    </a:lnTo>
                    <a:lnTo>
                      <a:pt x="388144" y="387287"/>
                    </a:lnTo>
                    <a:lnTo>
                      <a:pt x="284321" y="387287"/>
                    </a:lnTo>
                    <a:lnTo>
                      <a:pt x="284321" y="359283"/>
                    </a:lnTo>
                    <a:cubicBezTo>
                      <a:pt x="262318" y="381191"/>
                      <a:pt x="228219" y="395668"/>
                      <a:pt x="187261" y="395668"/>
                    </a:cubicBezTo>
                    <a:close/>
                    <a:moveTo>
                      <a:pt x="202406" y="300895"/>
                    </a:moveTo>
                    <a:cubicBezTo>
                      <a:pt x="242602" y="300895"/>
                      <a:pt x="266795" y="283464"/>
                      <a:pt x="284321" y="259175"/>
                    </a:cubicBezTo>
                    <a:lnTo>
                      <a:pt x="284321" y="135636"/>
                    </a:lnTo>
                    <a:cubicBezTo>
                      <a:pt x="266890" y="112109"/>
                      <a:pt x="242602" y="94678"/>
                      <a:pt x="202406" y="94678"/>
                    </a:cubicBezTo>
                    <a:cubicBezTo>
                      <a:pt x="146304" y="94678"/>
                      <a:pt x="107632" y="141637"/>
                      <a:pt x="107632" y="197739"/>
                    </a:cubicBezTo>
                    <a:cubicBezTo>
                      <a:pt x="107632" y="253841"/>
                      <a:pt x="146304" y="300895"/>
                      <a:pt x="202406" y="300895"/>
                    </a:cubicBezTo>
                    <a:close/>
                  </a:path>
                </a:pathLst>
              </a:custGeom>
              <a:solidFill>
                <a:srgbClr val="231F2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8EA6F7B0-012D-4230-A02F-5FB88B2597D6}"/>
                  </a:ext>
                </a:extLst>
              </p:cNvPr>
              <p:cNvSpPr/>
              <p:nvPr/>
            </p:nvSpPr>
            <p:spPr>
              <a:xfrm>
                <a:off x="8445310" y="2021903"/>
                <a:ext cx="647170" cy="936690"/>
              </a:xfrm>
              <a:custGeom>
                <a:avLst/>
                <a:gdLst>
                  <a:gd name="connsiteX0" fmla="*/ 200882 w 388143"/>
                  <a:gd name="connsiteY0" fmla="*/ 561784 h 561784"/>
                  <a:gd name="connsiteX1" fmla="*/ 103822 w 388143"/>
                  <a:gd name="connsiteY1" fmla="*/ 525399 h 561784"/>
                  <a:gd name="connsiteX2" fmla="*/ 103822 w 388143"/>
                  <a:gd name="connsiteY2" fmla="*/ 553403 h 561784"/>
                  <a:gd name="connsiteX3" fmla="*/ 0 w 388143"/>
                  <a:gd name="connsiteY3" fmla="*/ 553403 h 561784"/>
                  <a:gd name="connsiteX4" fmla="*/ 0 w 388143"/>
                  <a:gd name="connsiteY4" fmla="*/ 0 h 561784"/>
                  <a:gd name="connsiteX5" fmla="*/ 103822 w 388143"/>
                  <a:gd name="connsiteY5" fmla="*/ 0 h 561784"/>
                  <a:gd name="connsiteX6" fmla="*/ 103822 w 388143"/>
                  <a:gd name="connsiteY6" fmla="*/ 201644 h 561784"/>
                  <a:gd name="connsiteX7" fmla="*/ 200882 w 388143"/>
                  <a:gd name="connsiteY7" fmla="*/ 166021 h 561784"/>
                  <a:gd name="connsiteX8" fmla="*/ 388144 w 388143"/>
                  <a:gd name="connsiteY8" fmla="*/ 363855 h 561784"/>
                  <a:gd name="connsiteX9" fmla="*/ 200882 w 388143"/>
                  <a:gd name="connsiteY9" fmla="*/ 561784 h 561784"/>
                  <a:gd name="connsiteX10" fmla="*/ 185738 w 388143"/>
                  <a:gd name="connsiteY10" fmla="*/ 467011 h 561784"/>
                  <a:gd name="connsiteX11" fmla="*/ 281273 w 388143"/>
                  <a:gd name="connsiteY11" fmla="*/ 363950 h 561784"/>
                  <a:gd name="connsiteX12" fmla="*/ 185738 w 388143"/>
                  <a:gd name="connsiteY12" fmla="*/ 260890 h 561784"/>
                  <a:gd name="connsiteX13" fmla="*/ 103822 w 388143"/>
                  <a:gd name="connsiteY13" fmla="*/ 301847 h 561784"/>
                  <a:gd name="connsiteX14" fmla="*/ 103822 w 388143"/>
                  <a:gd name="connsiteY14" fmla="*/ 425387 h 561784"/>
                  <a:gd name="connsiteX15" fmla="*/ 185738 w 388143"/>
                  <a:gd name="connsiteY15" fmla="*/ 467011 h 561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88143" h="561784">
                    <a:moveTo>
                      <a:pt x="200882" y="561784"/>
                    </a:moveTo>
                    <a:cubicBezTo>
                      <a:pt x="160687" y="561784"/>
                      <a:pt x="125825" y="547402"/>
                      <a:pt x="103822" y="525399"/>
                    </a:cubicBezTo>
                    <a:lnTo>
                      <a:pt x="103822" y="553403"/>
                    </a:lnTo>
                    <a:lnTo>
                      <a:pt x="0" y="553403"/>
                    </a:lnTo>
                    <a:lnTo>
                      <a:pt x="0" y="0"/>
                    </a:lnTo>
                    <a:lnTo>
                      <a:pt x="103822" y="0"/>
                    </a:lnTo>
                    <a:lnTo>
                      <a:pt x="103822" y="201644"/>
                    </a:lnTo>
                    <a:cubicBezTo>
                      <a:pt x="125825" y="180404"/>
                      <a:pt x="160687" y="166021"/>
                      <a:pt x="200882" y="166021"/>
                    </a:cubicBezTo>
                    <a:cubicBezTo>
                      <a:pt x="313087" y="166021"/>
                      <a:pt x="388144" y="257746"/>
                      <a:pt x="388144" y="363855"/>
                    </a:cubicBezTo>
                    <a:cubicBezTo>
                      <a:pt x="388144" y="469963"/>
                      <a:pt x="313087" y="561784"/>
                      <a:pt x="200882" y="561784"/>
                    </a:cubicBezTo>
                    <a:close/>
                    <a:moveTo>
                      <a:pt x="185738" y="467011"/>
                    </a:moveTo>
                    <a:cubicBezTo>
                      <a:pt x="242602" y="467011"/>
                      <a:pt x="281273" y="420053"/>
                      <a:pt x="281273" y="363950"/>
                    </a:cubicBezTo>
                    <a:cubicBezTo>
                      <a:pt x="281273" y="307848"/>
                      <a:pt x="242602" y="260890"/>
                      <a:pt x="185738" y="260890"/>
                    </a:cubicBezTo>
                    <a:cubicBezTo>
                      <a:pt x="145542" y="260890"/>
                      <a:pt x="121253" y="278321"/>
                      <a:pt x="103822" y="301847"/>
                    </a:cubicBezTo>
                    <a:lnTo>
                      <a:pt x="103822" y="425387"/>
                    </a:lnTo>
                    <a:cubicBezTo>
                      <a:pt x="121253" y="449580"/>
                      <a:pt x="145542" y="467011"/>
                      <a:pt x="185738" y="467011"/>
                    </a:cubicBezTo>
                    <a:close/>
                  </a:path>
                </a:pathLst>
              </a:custGeom>
              <a:solidFill>
                <a:srgbClr val="231F2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0B08DADA-CE4E-4F68-8D7B-D7996B860F63}"/>
                  </a:ext>
                </a:extLst>
              </p:cNvPr>
              <p:cNvSpPr/>
              <p:nvPr/>
            </p:nvSpPr>
            <p:spPr>
              <a:xfrm>
                <a:off x="9149178" y="2298876"/>
                <a:ext cx="634465" cy="659717"/>
              </a:xfrm>
              <a:custGeom>
                <a:avLst/>
                <a:gdLst>
                  <a:gd name="connsiteX0" fmla="*/ 200882 w 380523"/>
                  <a:gd name="connsiteY0" fmla="*/ 395668 h 395668"/>
                  <a:gd name="connsiteX1" fmla="*/ 0 w 380523"/>
                  <a:gd name="connsiteY1" fmla="*/ 197834 h 395668"/>
                  <a:gd name="connsiteX2" fmla="*/ 200882 w 380523"/>
                  <a:gd name="connsiteY2" fmla="*/ 0 h 395668"/>
                  <a:gd name="connsiteX3" fmla="*/ 380524 w 380523"/>
                  <a:gd name="connsiteY3" fmla="*/ 109156 h 395668"/>
                  <a:gd name="connsiteX4" fmla="*/ 290322 w 380523"/>
                  <a:gd name="connsiteY4" fmla="*/ 157639 h 395668"/>
                  <a:gd name="connsiteX5" fmla="*/ 200882 w 380523"/>
                  <a:gd name="connsiteY5" fmla="*/ 96965 h 395668"/>
                  <a:gd name="connsiteX6" fmla="*/ 104585 w 380523"/>
                  <a:gd name="connsiteY6" fmla="*/ 197834 h 395668"/>
                  <a:gd name="connsiteX7" fmla="*/ 200882 w 380523"/>
                  <a:gd name="connsiteY7" fmla="*/ 298704 h 395668"/>
                  <a:gd name="connsiteX8" fmla="*/ 290322 w 380523"/>
                  <a:gd name="connsiteY8" fmla="*/ 238030 h 395668"/>
                  <a:gd name="connsiteX9" fmla="*/ 380524 w 380523"/>
                  <a:gd name="connsiteY9" fmla="*/ 286512 h 395668"/>
                  <a:gd name="connsiteX10" fmla="*/ 200882 w 380523"/>
                  <a:gd name="connsiteY10" fmla="*/ 395668 h 395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0523" h="395668">
                    <a:moveTo>
                      <a:pt x="200882" y="395668"/>
                    </a:moveTo>
                    <a:cubicBezTo>
                      <a:pt x="88678" y="395668"/>
                      <a:pt x="0" y="312230"/>
                      <a:pt x="0" y="197834"/>
                    </a:cubicBezTo>
                    <a:cubicBezTo>
                      <a:pt x="0" y="83344"/>
                      <a:pt x="88678" y="0"/>
                      <a:pt x="200882" y="0"/>
                    </a:cubicBezTo>
                    <a:cubicBezTo>
                      <a:pt x="279749" y="0"/>
                      <a:pt x="347948" y="44005"/>
                      <a:pt x="380524" y="109156"/>
                    </a:cubicBezTo>
                    <a:lnTo>
                      <a:pt x="290322" y="157639"/>
                    </a:lnTo>
                    <a:cubicBezTo>
                      <a:pt x="275177" y="122777"/>
                      <a:pt x="242602" y="96965"/>
                      <a:pt x="200882" y="96965"/>
                    </a:cubicBezTo>
                    <a:cubicBezTo>
                      <a:pt x="146304" y="96965"/>
                      <a:pt x="104585" y="139446"/>
                      <a:pt x="104585" y="197834"/>
                    </a:cubicBezTo>
                    <a:cubicBezTo>
                      <a:pt x="104585" y="256223"/>
                      <a:pt x="146304" y="298704"/>
                      <a:pt x="200882" y="298704"/>
                    </a:cubicBezTo>
                    <a:cubicBezTo>
                      <a:pt x="242602" y="298704"/>
                      <a:pt x="275177" y="272891"/>
                      <a:pt x="290322" y="238030"/>
                    </a:cubicBezTo>
                    <a:lnTo>
                      <a:pt x="380524" y="286512"/>
                    </a:lnTo>
                    <a:cubicBezTo>
                      <a:pt x="347948" y="351663"/>
                      <a:pt x="279749" y="395668"/>
                      <a:pt x="200882" y="395668"/>
                    </a:cubicBezTo>
                    <a:close/>
                  </a:path>
                </a:pathLst>
              </a:custGeom>
              <a:solidFill>
                <a:srgbClr val="231F2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A010F925-5E77-464F-8E66-CFB3944F9C57}"/>
                  </a:ext>
                </a:extLst>
              </p:cNvPr>
              <p:cNvSpPr/>
              <p:nvPr/>
            </p:nvSpPr>
            <p:spPr>
              <a:xfrm>
                <a:off x="9818900" y="2298876"/>
                <a:ext cx="664799" cy="659717"/>
              </a:xfrm>
              <a:custGeom>
                <a:avLst/>
                <a:gdLst>
                  <a:gd name="connsiteX0" fmla="*/ 199358 w 398716"/>
                  <a:gd name="connsiteY0" fmla="*/ 395668 h 395668"/>
                  <a:gd name="connsiteX1" fmla="*/ 0 w 398716"/>
                  <a:gd name="connsiteY1" fmla="*/ 197834 h 395668"/>
                  <a:gd name="connsiteX2" fmla="*/ 199358 w 398716"/>
                  <a:gd name="connsiteY2" fmla="*/ 0 h 395668"/>
                  <a:gd name="connsiteX3" fmla="*/ 398716 w 398716"/>
                  <a:gd name="connsiteY3" fmla="*/ 197834 h 395668"/>
                  <a:gd name="connsiteX4" fmla="*/ 199358 w 398716"/>
                  <a:gd name="connsiteY4" fmla="*/ 395668 h 395668"/>
                  <a:gd name="connsiteX5" fmla="*/ 199358 w 398716"/>
                  <a:gd name="connsiteY5" fmla="*/ 298609 h 395668"/>
                  <a:gd name="connsiteX6" fmla="*/ 293370 w 398716"/>
                  <a:gd name="connsiteY6" fmla="*/ 197739 h 395668"/>
                  <a:gd name="connsiteX7" fmla="*/ 199358 w 398716"/>
                  <a:gd name="connsiteY7" fmla="*/ 96869 h 395668"/>
                  <a:gd name="connsiteX8" fmla="*/ 104584 w 398716"/>
                  <a:gd name="connsiteY8" fmla="*/ 197739 h 395668"/>
                  <a:gd name="connsiteX9" fmla="*/ 199358 w 398716"/>
                  <a:gd name="connsiteY9" fmla="*/ 298609 h 395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98716" h="395668">
                    <a:moveTo>
                      <a:pt x="199358" y="395668"/>
                    </a:moveTo>
                    <a:cubicBezTo>
                      <a:pt x="89440" y="395668"/>
                      <a:pt x="0" y="308515"/>
                      <a:pt x="0" y="197834"/>
                    </a:cubicBezTo>
                    <a:cubicBezTo>
                      <a:pt x="0" y="87154"/>
                      <a:pt x="89440" y="0"/>
                      <a:pt x="199358" y="0"/>
                    </a:cubicBezTo>
                    <a:cubicBezTo>
                      <a:pt x="309277" y="0"/>
                      <a:pt x="398716" y="87154"/>
                      <a:pt x="398716" y="197834"/>
                    </a:cubicBezTo>
                    <a:cubicBezTo>
                      <a:pt x="398812" y="308420"/>
                      <a:pt x="309277" y="395668"/>
                      <a:pt x="199358" y="395668"/>
                    </a:cubicBezTo>
                    <a:close/>
                    <a:moveTo>
                      <a:pt x="199358" y="298609"/>
                    </a:moveTo>
                    <a:cubicBezTo>
                      <a:pt x="253937" y="298609"/>
                      <a:pt x="293370" y="256127"/>
                      <a:pt x="293370" y="197739"/>
                    </a:cubicBezTo>
                    <a:cubicBezTo>
                      <a:pt x="293370" y="139351"/>
                      <a:pt x="253937" y="96869"/>
                      <a:pt x="199358" y="96869"/>
                    </a:cubicBezTo>
                    <a:cubicBezTo>
                      <a:pt x="144780" y="96869"/>
                      <a:pt x="104584" y="139351"/>
                      <a:pt x="104584" y="197739"/>
                    </a:cubicBezTo>
                    <a:cubicBezTo>
                      <a:pt x="104680" y="256127"/>
                      <a:pt x="144780" y="298609"/>
                      <a:pt x="199358" y="298609"/>
                    </a:cubicBezTo>
                    <a:close/>
                  </a:path>
                </a:pathLst>
              </a:custGeom>
              <a:solidFill>
                <a:srgbClr val="231F2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1D09EF47-A03D-4950-BE62-9F2F9817A786}"/>
                  </a:ext>
                </a:extLst>
              </p:cNvPr>
              <p:cNvSpPr/>
              <p:nvPr/>
            </p:nvSpPr>
            <p:spPr>
              <a:xfrm>
                <a:off x="11027960" y="2298876"/>
                <a:ext cx="647170" cy="891110"/>
              </a:xfrm>
              <a:custGeom>
                <a:avLst/>
                <a:gdLst>
                  <a:gd name="connsiteX0" fmla="*/ 0 w 388143"/>
                  <a:gd name="connsiteY0" fmla="*/ 8287 h 534447"/>
                  <a:gd name="connsiteX1" fmla="*/ 103822 w 388143"/>
                  <a:gd name="connsiteY1" fmla="*/ 8287 h 534447"/>
                  <a:gd name="connsiteX2" fmla="*/ 103822 w 388143"/>
                  <a:gd name="connsiteY2" fmla="*/ 35624 h 534447"/>
                  <a:gd name="connsiteX3" fmla="*/ 200882 w 388143"/>
                  <a:gd name="connsiteY3" fmla="*/ 0 h 534447"/>
                  <a:gd name="connsiteX4" fmla="*/ 388144 w 388143"/>
                  <a:gd name="connsiteY4" fmla="*/ 197834 h 534447"/>
                  <a:gd name="connsiteX5" fmla="*/ 200882 w 388143"/>
                  <a:gd name="connsiteY5" fmla="*/ 395668 h 534447"/>
                  <a:gd name="connsiteX6" fmla="*/ 103822 w 388143"/>
                  <a:gd name="connsiteY6" fmla="*/ 359283 h 534447"/>
                  <a:gd name="connsiteX7" fmla="*/ 103822 w 388143"/>
                  <a:gd name="connsiteY7" fmla="*/ 534448 h 534447"/>
                  <a:gd name="connsiteX8" fmla="*/ 0 w 388143"/>
                  <a:gd name="connsiteY8" fmla="*/ 534448 h 534447"/>
                  <a:gd name="connsiteX9" fmla="*/ 0 w 388143"/>
                  <a:gd name="connsiteY9" fmla="*/ 8287 h 534447"/>
                  <a:gd name="connsiteX10" fmla="*/ 185738 w 388143"/>
                  <a:gd name="connsiteY10" fmla="*/ 300895 h 534447"/>
                  <a:gd name="connsiteX11" fmla="*/ 281273 w 388143"/>
                  <a:gd name="connsiteY11" fmla="*/ 197834 h 534447"/>
                  <a:gd name="connsiteX12" fmla="*/ 185738 w 388143"/>
                  <a:gd name="connsiteY12" fmla="*/ 94678 h 534447"/>
                  <a:gd name="connsiteX13" fmla="*/ 103822 w 388143"/>
                  <a:gd name="connsiteY13" fmla="*/ 135636 h 534447"/>
                  <a:gd name="connsiteX14" fmla="*/ 103822 w 388143"/>
                  <a:gd name="connsiteY14" fmla="*/ 259175 h 534447"/>
                  <a:gd name="connsiteX15" fmla="*/ 185738 w 388143"/>
                  <a:gd name="connsiteY15" fmla="*/ 300895 h 534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88143" h="534447">
                    <a:moveTo>
                      <a:pt x="0" y="8287"/>
                    </a:moveTo>
                    <a:lnTo>
                      <a:pt x="103822" y="8287"/>
                    </a:lnTo>
                    <a:lnTo>
                      <a:pt x="103822" y="35624"/>
                    </a:lnTo>
                    <a:cubicBezTo>
                      <a:pt x="125825" y="14383"/>
                      <a:pt x="160687" y="0"/>
                      <a:pt x="200882" y="0"/>
                    </a:cubicBezTo>
                    <a:cubicBezTo>
                      <a:pt x="313087" y="0"/>
                      <a:pt x="388144" y="91726"/>
                      <a:pt x="388144" y="197834"/>
                    </a:cubicBezTo>
                    <a:cubicBezTo>
                      <a:pt x="388144" y="303943"/>
                      <a:pt x="313087" y="395668"/>
                      <a:pt x="200882" y="395668"/>
                    </a:cubicBezTo>
                    <a:cubicBezTo>
                      <a:pt x="160687" y="395668"/>
                      <a:pt x="125825" y="381286"/>
                      <a:pt x="103822" y="359283"/>
                    </a:cubicBezTo>
                    <a:lnTo>
                      <a:pt x="103822" y="534448"/>
                    </a:lnTo>
                    <a:lnTo>
                      <a:pt x="0" y="534448"/>
                    </a:lnTo>
                    <a:lnTo>
                      <a:pt x="0" y="8287"/>
                    </a:lnTo>
                    <a:close/>
                    <a:moveTo>
                      <a:pt x="185738" y="300895"/>
                    </a:moveTo>
                    <a:cubicBezTo>
                      <a:pt x="242602" y="300895"/>
                      <a:pt x="281273" y="253937"/>
                      <a:pt x="281273" y="197834"/>
                    </a:cubicBezTo>
                    <a:cubicBezTo>
                      <a:pt x="281273" y="141732"/>
                      <a:pt x="242602" y="94678"/>
                      <a:pt x="185738" y="94678"/>
                    </a:cubicBezTo>
                    <a:cubicBezTo>
                      <a:pt x="145542" y="94678"/>
                      <a:pt x="121253" y="112109"/>
                      <a:pt x="103822" y="135636"/>
                    </a:cubicBezTo>
                    <a:lnTo>
                      <a:pt x="103822" y="259175"/>
                    </a:lnTo>
                    <a:cubicBezTo>
                      <a:pt x="121253" y="283464"/>
                      <a:pt x="145542" y="300895"/>
                      <a:pt x="185738" y="300895"/>
                    </a:cubicBezTo>
                    <a:close/>
                  </a:path>
                </a:pathLst>
              </a:custGeom>
              <a:solidFill>
                <a:srgbClr val="231F2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7B557CA3-FC95-4E8C-9EB4-C0583BD2AA53}"/>
                  </a:ext>
                </a:extLst>
              </p:cNvPr>
              <p:cNvSpPr/>
              <p:nvPr/>
            </p:nvSpPr>
            <p:spPr>
              <a:xfrm>
                <a:off x="10559137" y="2305071"/>
                <a:ext cx="393066" cy="639388"/>
              </a:xfrm>
              <a:custGeom>
                <a:avLst/>
                <a:gdLst>
                  <a:gd name="connsiteX0" fmla="*/ 191738 w 235743"/>
                  <a:gd name="connsiteY0" fmla="*/ 0 h 383476"/>
                  <a:gd name="connsiteX1" fmla="*/ 103822 w 235743"/>
                  <a:gd name="connsiteY1" fmla="*/ 50006 h 383476"/>
                  <a:gd name="connsiteX2" fmla="*/ 103822 w 235743"/>
                  <a:gd name="connsiteY2" fmla="*/ 4477 h 383476"/>
                  <a:gd name="connsiteX3" fmla="*/ 0 w 235743"/>
                  <a:gd name="connsiteY3" fmla="*/ 4477 h 383476"/>
                  <a:gd name="connsiteX4" fmla="*/ 0 w 235743"/>
                  <a:gd name="connsiteY4" fmla="*/ 383476 h 383476"/>
                  <a:gd name="connsiteX5" fmla="*/ 103822 w 235743"/>
                  <a:gd name="connsiteY5" fmla="*/ 383476 h 383476"/>
                  <a:gd name="connsiteX6" fmla="*/ 103822 w 235743"/>
                  <a:gd name="connsiteY6" fmla="*/ 148971 h 383476"/>
                  <a:gd name="connsiteX7" fmla="*/ 235744 w 235743"/>
                  <a:gd name="connsiteY7" fmla="*/ 106299 h 383476"/>
                  <a:gd name="connsiteX8" fmla="*/ 235744 w 235743"/>
                  <a:gd name="connsiteY8" fmla="*/ 6763 h 383476"/>
                  <a:gd name="connsiteX9" fmla="*/ 191738 w 235743"/>
                  <a:gd name="connsiteY9" fmla="*/ 0 h 383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35743" h="383476">
                    <a:moveTo>
                      <a:pt x="191738" y="0"/>
                    </a:moveTo>
                    <a:cubicBezTo>
                      <a:pt x="152305" y="0"/>
                      <a:pt x="116681" y="22765"/>
                      <a:pt x="103822" y="50006"/>
                    </a:cubicBezTo>
                    <a:lnTo>
                      <a:pt x="103822" y="4477"/>
                    </a:lnTo>
                    <a:lnTo>
                      <a:pt x="0" y="4477"/>
                    </a:lnTo>
                    <a:lnTo>
                      <a:pt x="0" y="383476"/>
                    </a:lnTo>
                    <a:lnTo>
                      <a:pt x="103822" y="383476"/>
                    </a:lnTo>
                    <a:lnTo>
                      <a:pt x="103822" y="148971"/>
                    </a:lnTo>
                    <a:cubicBezTo>
                      <a:pt x="153162" y="77438"/>
                      <a:pt x="235744" y="106299"/>
                      <a:pt x="235744" y="106299"/>
                    </a:cubicBezTo>
                    <a:lnTo>
                      <a:pt x="235744" y="6763"/>
                    </a:lnTo>
                    <a:cubicBezTo>
                      <a:pt x="227362" y="3810"/>
                      <a:pt x="210693" y="0"/>
                      <a:pt x="191738" y="0"/>
                    </a:cubicBezTo>
                    <a:close/>
                  </a:path>
                </a:pathLst>
              </a:custGeom>
              <a:solidFill>
                <a:srgbClr val="231F2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800516F-58A3-4538-8E87-DDC0E994DAF8}"/>
                </a:ext>
              </a:extLst>
            </p:cNvPr>
            <p:cNvGrpSpPr/>
            <p:nvPr/>
          </p:nvGrpSpPr>
          <p:grpSpPr>
            <a:xfrm>
              <a:off x="5466238" y="1780162"/>
              <a:ext cx="1632900" cy="1648838"/>
              <a:chOff x="5466238" y="1780162"/>
              <a:chExt cx="1632900" cy="1648838"/>
            </a:xfrm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1E24C812-7F90-4BD9-8779-D2136C2FAD49}"/>
                  </a:ext>
                </a:extLst>
              </p:cNvPr>
              <p:cNvSpPr/>
              <p:nvPr/>
            </p:nvSpPr>
            <p:spPr>
              <a:xfrm>
                <a:off x="5466238" y="1780162"/>
                <a:ext cx="1632900" cy="1648838"/>
              </a:xfrm>
              <a:custGeom>
                <a:avLst/>
                <a:gdLst>
                  <a:gd name="connsiteX0" fmla="*/ 805923 w 979339"/>
                  <a:gd name="connsiteY0" fmla="*/ 116410 h 988898"/>
                  <a:gd name="connsiteX1" fmla="*/ 868883 w 979339"/>
                  <a:gd name="connsiteY1" fmla="*/ 798590 h 988898"/>
                  <a:gd name="connsiteX2" fmla="*/ 181750 w 979339"/>
                  <a:gd name="connsiteY2" fmla="*/ 870313 h 988898"/>
                  <a:gd name="connsiteX3" fmla="*/ 114408 w 979339"/>
                  <a:gd name="connsiteY3" fmla="*/ 158701 h 988898"/>
                  <a:gd name="connsiteX4" fmla="*/ 805923 w 979339"/>
                  <a:gd name="connsiteY4" fmla="*/ 116410 h 988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9339" h="988898">
                    <a:moveTo>
                      <a:pt x="805923" y="116410"/>
                    </a:moveTo>
                    <a:cubicBezTo>
                      <a:pt x="1010044" y="281097"/>
                      <a:pt x="1037762" y="582944"/>
                      <a:pt x="868883" y="798590"/>
                    </a:cubicBezTo>
                    <a:cubicBezTo>
                      <a:pt x="700672" y="1018808"/>
                      <a:pt x="393586" y="1054813"/>
                      <a:pt x="181750" y="870313"/>
                    </a:cubicBezTo>
                    <a:cubicBezTo>
                      <a:pt x="-30943" y="680956"/>
                      <a:pt x="-61614" y="358630"/>
                      <a:pt x="114408" y="158701"/>
                    </a:cubicBezTo>
                    <a:cubicBezTo>
                      <a:pt x="291097" y="-36943"/>
                      <a:pt x="601231" y="-52469"/>
                      <a:pt x="805923" y="116410"/>
                    </a:cubicBezTo>
                    <a:close/>
                  </a:path>
                </a:pathLst>
              </a:custGeom>
              <a:solidFill>
                <a:srgbClr val="4CD5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5844F9CB-32F9-45B7-8617-ADB39DDD04F8}"/>
                  </a:ext>
                </a:extLst>
              </p:cNvPr>
              <p:cNvSpPr/>
              <p:nvPr/>
            </p:nvSpPr>
            <p:spPr>
              <a:xfrm>
                <a:off x="5808235" y="1911442"/>
                <a:ext cx="1202549" cy="1218665"/>
              </a:xfrm>
              <a:custGeom>
                <a:avLst/>
                <a:gdLst>
                  <a:gd name="connsiteX0" fmla="*/ 593475 w 721234"/>
                  <a:gd name="connsiteY0" fmla="*/ 85680 h 730900"/>
                  <a:gd name="connsiteX1" fmla="*/ 639861 w 721234"/>
                  <a:gd name="connsiteY1" fmla="*/ 588028 h 730900"/>
                  <a:gd name="connsiteX2" fmla="*/ 133798 w 721234"/>
                  <a:gd name="connsiteY2" fmla="*/ 645369 h 730900"/>
                  <a:gd name="connsiteX3" fmla="*/ 84268 w 721234"/>
                  <a:gd name="connsiteY3" fmla="*/ 116826 h 730900"/>
                  <a:gd name="connsiteX4" fmla="*/ 593475 w 721234"/>
                  <a:gd name="connsiteY4" fmla="*/ 85680 h 730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1234" h="730900">
                    <a:moveTo>
                      <a:pt x="593475" y="85680"/>
                    </a:moveTo>
                    <a:cubicBezTo>
                      <a:pt x="743874" y="206933"/>
                      <a:pt x="764258" y="429246"/>
                      <a:pt x="639861" y="588028"/>
                    </a:cubicBezTo>
                    <a:cubicBezTo>
                      <a:pt x="516036" y="750239"/>
                      <a:pt x="289818" y="781195"/>
                      <a:pt x="133798" y="645369"/>
                    </a:cubicBezTo>
                    <a:cubicBezTo>
                      <a:pt x="-22793" y="505923"/>
                      <a:pt x="-45367" y="264083"/>
                      <a:pt x="84268" y="116826"/>
                    </a:cubicBezTo>
                    <a:cubicBezTo>
                      <a:pt x="214380" y="-27192"/>
                      <a:pt x="442694" y="-38622"/>
                      <a:pt x="593475" y="85680"/>
                    </a:cubicBezTo>
                    <a:close/>
                  </a:path>
                </a:pathLst>
              </a:custGeom>
              <a:solidFill>
                <a:srgbClr val="2998E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66499674-44FD-472C-91F6-986097F3A8C8}"/>
                  </a:ext>
                </a:extLst>
              </p:cNvPr>
              <p:cNvSpPr/>
              <p:nvPr/>
            </p:nvSpPr>
            <p:spPr>
              <a:xfrm>
                <a:off x="6025907" y="2021933"/>
                <a:ext cx="911721" cy="922703"/>
              </a:xfrm>
              <a:custGeom>
                <a:avLst/>
                <a:gdLst>
                  <a:gd name="connsiteX0" fmla="*/ 449970 w 546809"/>
                  <a:gd name="connsiteY0" fmla="*/ 65133 h 553395"/>
                  <a:gd name="connsiteX1" fmla="*/ 485117 w 546809"/>
                  <a:gd name="connsiteY1" fmla="*/ 446895 h 553395"/>
                  <a:gd name="connsiteX2" fmla="*/ 101450 w 546809"/>
                  <a:gd name="connsiteY2" fmla="*/ 487090 h 553395"/>
                  <a:gd name="connsiteX3" fmla="*/ 63922 w 546809"/>
                  <a:gd name="connsiteY3" fmla="*/ 88850 h 553395"/>
                  <a:gd name="connsiteX4" fmla="*/ 449970 w 546809"/>
                  <a:gd name="connsiteY4" fmla="*/ 65133 h 5533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6809" h="553395">
                    <a:moveTo>
                      <a:pt x="449970" y="65133"/>
                    </a:moveTo>
                    <a:cubicBezTo>
                      <a:pt x="563984" y="157239"/>
                      <a:pt x="579415" y="326213"/>
                      <a:pt x="485117" y="446895"/>
                    </a:cubicBezTo>
                    <a:cubicBezTo>
                      <a:pt x="391201" y="570148"/>
                      <a:pt x="219751" y="590246"/>
                      <a:pt x="101450" y="487090"/>
                    </a:cubicBezTo>
                    <a:cubicBezTo>
                      <a:pt x="-17326" y="381077"/>
                      <a:pt x="-34376" y="200673"/>
                      <a:pt x="63922" y="88850"/>
                    </a:cubicBezTo>
                    <a:cubicBezTo>
                      <a:pt x="162410" y="-20688"/>
                      <a:pt x="335575" y="-29355"/>
                      <a:pt x="449970" y="65133"/>
                    </a:cubicBezTo>
                    <a:close/>
                  </a:path>
                </a:pathLst>
              </a:custGeom>
              <a:solidFill>
                <a:srgbClr val="3A5CE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951950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040">
          <p15:clr>
            <a:srgbClr val="FBAE40"/>
          </p15:clr>
        </p15:guide>
        <p15:guide id="2" pos="5568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9366617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ulle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644524" y="1454151"/>
            <a:ext cx="10515600" cy="4510088"/>
          </a:xfrm>
          <a:prstGeom prst="rect">
            <a:avLst/>
          </a:prstGeom>
        </p:spPr>
        <p:txBody>
          <a:bodyPr lIns="121899" tIns="60949" rIns="121899" bIns="60949"/>
          <a:lstStyle>
            <a:lvl1pPr>
              <a:defRPr sz="3200" b="1">
                <a:solidFill>
                  <a:srgbClr val="63666A"/>
                </a:solidFill>
              </a:defRPr>
            </a:lvl1pPr>
            <a:lvl2pPr marL="914217" indent="-304739">
              <a:buFont typeface="Calibri" panose="020F0502020204030204" pitchFamily="34" charset="0"/>
              <a:buChar char="‒"/>
              <a:defRPr sz="2700">
                <a:solidFill>
                  <a:srgbClr val="63666A"/>
                </a:solidFill>
              </a:defRPr>
            </a:lvl2pPr>
            <a:lvl3pPr>
              <a:defRPr sz="2400">
                <a:solidFill>
                  <a:srgbClr val="63666A"/>
                </a:solidFill>
              </a:defRPr>
            </a:lvl3pPr>
            <a:lvl4pPr>
              <a:defRPr sz="2100">
                <a:solidFill>
                  <a:srgbClr val="63666A"/>
                </a:solidFill>
              </a:defRPr>
            </a:lvl4pPr>
            <a:lvl5pPr>
              <a:defRPr sz="2100">
                <a:solidFill>
                  <a:srgbClr val="63666A"/>
                </a:solidFill>
              </a:defRPr>
            </a:lvl5pPr>
          </a:lstStyle>
          <a:p>
            <a:pPr lvl="0"/>
            <a:r>
              <a:rPr lang="en-US" dirty="0"/>
              <a:t>Click to edit return and tab for sub-bullets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571499" y="1197447"/>
            <a:ext cx="8663730" cy="0"/>
          </a:xfrm>
          <a:prstGeom prst="line">
            <a:avLst/>
          </a:prstGeom>
          <a:noFill/>
          <a:ln w="50800">
            <a:solidFill>
              <a:srgbClr val="34436B"/>
            </a:solidFill>
            <a:round/>
            <a:headEnd/>
            <a:tailEnd/>
          </a:ln>
          <a:effectLst/>
        </p:spPr>
        <p:txBody>
          <a:bodyPr lIns="121899" tIns="60949" rIns="121899" bIns="60949"/>
          <a:lstStyle/>
          <a:p>
            <a:pPr eaLnBrk="0" hangingPunct="0">
              <a:spcBef>
                <a:spcPct val="50000"/>
              </a:spcBef>
              <a:spcAft>
                <a:spcPct val="10000"/>
              </a:spcAft>
              <a:buClr>
                <a:srgbClr val="4F81BD"/>
              </a:buClr>
              <a:buSzPct val="80000"/>
              <a:buFontTx/>
              <a:buChar char="–"/>
              <a:defRPr/>
            </a:pPr>
            <a:endParaRPr lang="en-US" sz="180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22034" y="6310796"/>
            <a:ext cx="28448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600" b="1" kern="1200" smtClean="0">
                <a:solidFill>
                  <a:srgbClr val="34436B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D176A61-9DFC-45C0-8A1E-414CB3556DB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8"/>
          <p:cNvSpPr>
            <a:spLocks noGrp="1"/>
          </p:cNvSpPr>
          <p:nvPr>
            <p:ph type="title"/>
          </p:nvPr>
        </p:nvSpPr>
        <p:spPr>
          <a:xfrm>
            <a:off x="571502" y="352341"/>
            <a:ext cx="6139695" cy="721453"/>
          </a:xfrm>
          <a:prstGeom prst="rect">
            <a:avLst/>
          </a:prstGeom>
        </p:spPr>
        <p:txBody>
          <a:bodyPr lIns="121899" tIns="60949" rIns="121899" bIns="60949" anchor="ctr"/>
          <a:lstStyle>
            <a:lvl1pPr>
              <a:defRPr lang="en-US" sz="2400" b="1" kern="1200" baseline="0" dirty="0">
                <a:solidFill>
                  <a:srgbClr val="34436B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8956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8017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/LAYOUT C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21899" y="3008376"/>
            <a:ext cx="5187525" cy="1552109"/>
          </a:xfrm>
        </p:spPr>
        <p:txBody>
          <a:bodyPr anchor="t" anchorCtr="0"/>
          <a:lstStyle>
            <a:lvl1pPr algn="l">
              <a:lnSpc>
                <a:spcPts val="4000"/>
              </a:lnSpc>
              <a:defRPr sz="4000" b="0" spc="-15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 should not exceed three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3400" y="4631671"/>
            <a:ext cx="5350329" cy="845926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200" spc="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 or date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1F922664-A69F-4A34-8FAE-664BF2A48F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3400" y="1740885"/>
            <a:ext cx="3801745" cy="1095864"/>
          </a:xfrm>
        </p:spPr>
        <p:txBody>
          <a:bodyPr anchor="b"/>
          <a:lstStyle>
            <a:lvl1pPr marL="0" indent="0">
              <a:buNone/>
              <a:defRPr sz="1000" b="1" spc="0">
                <a:solidFill>
                  <a:schemeClr val="bg1"/>
                </a:solidFill>
              </a:defRPr>
            </a:lvl1pPr>
            <a:lvl2pPr marL="201168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1645BE-80FE-43D0-AC0E-E2F888A88671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1"/>
            </p:custDataLst>
          </p:nvPr>
        </p:nvSpPr>
        <p:spPr>
          <a:xfrm>
            <a:off x="8732450" y="6121193"/>
            <a:ext cx="2926150" cy="22922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r>
              <a:rPr lang="en-US" sz="650" dirty="0">
                <a:solidFill>
                  <a:schemeClr val="bg1"/>
                </a:solidFill>
                <a:latin typeface="+mn-lt"/>
              </a:rPr>
              <a:t>For Internal Use Only – Not For Distribution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72A9E2C6-1183-497C-BF0B-720AA6F84945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2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3400" y="6001675"/>
            <a:ext cx="1710397" cy="46250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38D6F7DC-0988-416E-B3EA-5FA44E1C9853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3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75360" y="1"/>
            <a:ext cx="6113180" cy="571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70096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040">
          <p15:clr>
            <a:srgbClr val="FBAE40"/>
          </p15:clr>
        </p15:guide>
        <p15:guide id="2" pos="556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/LONGER HEADLIINE/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21899" y="2025117"/>
            <a:ext cx="5198677" cy="1330831"/>
          </a:xfrm>
        </p:spPr>
        <p:txBody>
          <a:bodyPr anchor="t" anchorCtr="0"/>
          <a:lstStyle>
            <a:lvl1pPr algn="l">
              <a:lnSpc>
                <a:spcPts val="4000"/>
              </a:lnSpc>
              <a:defRPr sz="4000" b="0" spc="-15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 should not exceed </a:t>
            </a:r>
            <a:br>
              <a:rPr lang="en-US" dirty="0"/>
            </a:br>
            <a:r>
              <a:rPr lang="en-US" dirty="0"/>
              <a:t>two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3400" y="3669914"/>
            <a:ext cx="5350329" cy="1873785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spc="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 or date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1F922664-A69F-4A34-8FAE-664BF2A48F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3400" y="744189"/>
            <a:ext cx="3801745" cy="1095864"/>
          </a:xfrm>
        </p:spPr>
        <p:txBody>
          <a:bodyPr anchor="b"/>
          <a:lstStyle>
            <a:lvl1pPr marL="0" indent="0">
              <a:buNone/>
              <a:defRPr sz="1000" b="1" spc="0">
                <a:solidFill>
                  <a:schemeClr val="bg1"/>
                </a:solidFill>
              </a:defRPr>
            </a:lvl1pPr>
            <a:lvl2pPr marL="201168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01A33C-4DFF-4192-A6BA-3BA9BCC6EFD1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1"/>
            </p:custDataLst>
          </p:nvPr>
        </p:nvSpPr>
        <p:spPr>
          <a:xfrm>
            <a:off x="8732450" y="6121193"/>
            <a:ext cx="2926150" cy="22922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r>
              <a:rPr lang="en-US" sz="650" dirty="0">
                <a:solidFill>
                  <a:schemeClr val="bg1"/>
                </a:solidFill>
                <a:latin typeface="+mn-lt"/>
              </a:rPr>
              <a:t>For Internal Use Only – Not For Distribution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01E332C6-77CD-4005-80A6-493F89D26886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2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3400" y="6001675"/>
            <a:ext cx="1710397" cy="46250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9051B4A6-4E70-4876-94A0-C5A5958F26B4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3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75360" y="1"/>
            <a:ext cx="6113180" cy="571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45539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040">
          <p15:clr>
            <a:srgbClr val="FBAE40"/>
          </p15:clr>
        </p15:guide>
        <p15:guide id="2" pos="556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1861997"/>
            <a:ext cx="4796883" cy="2687701"/>
          </a:xfrm>
        </p:spPr>
        <p:txBody>
          <a:bodyPr/>
          <a:lstStyle>
            <a:lvl1pPr>
              <a:lnSpc>
                <a:spcPts val="4000"/>
              </a:lnSpc>
              <a:defRPr sz="4000" spc="-15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Content headline (sentence-case)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5571858" y="1783937"/>
            <a:ext cx="6086742" cy="4128151"/>
          </a:xfrm>
        </p:spPr>
        <p:txBody>
          <a:bodyPr/>
          <a:lstStyle>
            <a:lvl1pPr marL="182880" indent="-182880">
              <a:spcBef>
                <a:spcPts val="3600"/>
              </a:spcBef>
              <a:defRPr sz="1800">
                <a:solidFill>
                  <a:srgbClr val="6364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548640" indent="-182880">
              <a:defRPr sz="1600">
                <a:solidFill>
                  <a:srgbClr val="6364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822960">
              <a:defRPr sz="1200">
                <a:solidFill>
                  <a:srgbClr val="6364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97280">
              <a:defRPr sz="1100">
                <a:solidFill>
                  <a:srgbClr val="6364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71600">
              <a:defRPr sz="1100">
                <a:solidFill>
                  <a:srgbClr val="6364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554857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0878" y="2786743"/>
            <a:ext cx="4129045" cy="3042557"/>
          </a:xfrm>
        </p:spPr>
        <p:txBody>
          <a:bodyPr anchor="t" anchorCtr="0"/>
          <a:lstStyle>
            <a:lvl1pPr algn="l">
              <a:lnSpc>
                <a:spcPts val="4000"/>
              </a:lnSpc>
              <a:defRPr sz="4000" b="0" spc="-15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Divider slide can go up to five to six lines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E456E-4819-4C37-8399-49A41A8D8CD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0878" y="877778"/>
            <a:ext cx="4665237" cy="1582736"/>
          </a:xfrm>
        </p:spPr>
        <p:txBody>
          <a:bodyPr anchor="b"/>
          <a:lstStyle>
            <a:lvl1pPr marL="0" indent="0">
              <a:buNone/>
              <a:defRPr sz="3600" spc="-15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01168" indent="0">
              <a:buNone/>
              <a:defRPr/>
            </a:lvl2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AE0F715-2FE0-4FBA-8143-602003B79EDF}"/>
              </a:ext>
            </a:extLst>
          </p:cNvPr>
          <p:cNvSpPr txBox="1"/>
          <p:nvPr userDrawn="1"/>
        </p:nvSpPr>
        <p:spPr>
          <a:xfrm>
            <a:off x="10951983" y="6255254"/>
            <a:ext cx="706617" cy="32985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0FD08294-13F4-471E-BAD0-2C8D54C2E70F}" type="slidenum">
              <a:rPr lang="en-US" sz="650" smtClean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‹#›</a:t>
            </a:fld>
            <a:endParaRPr lang="en-US" sz="65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BC962C-18EE-479B-B849-D3F0A3920315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1"/>
            </p:custDataLst>
          </p:nvPr>
        </p:nvSpPr>
        <p:spPr>
          <a:xfrm>
            <a:off x="1993335" y="6355210"/>
            <a:ext cx="2926150" cy="22922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l"/>
            <a:r>
              <a:rPr lang="en-US" sz="65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For Internal Use Only – Not For Distribution.</a:t>
            </a:r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EFD14AA2-2087-4B5C-8260-16DA705E9755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7052" y="6337482"/>
            <a:ext cx="1155944" cy="31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61557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992">
          <p15:clr>
            <a:srgbClr val="FBAE40"/>
          </p15:clr>
        </p15:guide>
        <p15:guide id="2" pos="556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B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0878" y="2786743"/>
            <a:ext cx="4665237" cy="3042557"/>
          </a:xfrm>
        </p:spPr>
        <p:txBody>
          <a:bodyPr anchor="t" anchorCtr="0"/>
          <a:lstStyle>
            <a:lvl1pPr algn="l">
              <a:lnSpc>
                <a:spcPts val="4000"/>
              </a:lnSpc>
              <a:defRPr sz="4000" b="0" spc="-15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Divider slide can go up to five to six lines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E456E-4819-4C37-8399-49A41A8D8CD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0878" y="877778"/>
            <a:ext cx="4665237" cy="1582736"/>
          </a:xfrm>
        </p:spPr>
        <p:txBody>
          <a:bodyPr anchor="b"/>
          <a:lstStyle>
            <a:lvl1pPr marL="0" indent="0">
              <a:buNone/>
              <a:defRPr sz="3600" spc="-15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01168" indent="0">
              <a:buNone/>
              <a:defRPr/>
            </a:lvl2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6782E3-22D8-4CDA-8482-CD5FFEA0F08F}"/>
              </a:ext>
            </a:extLst>
          </p:cNvPr>
          <p:cNvSpPr txBox="1"/>
          <p:nvPr userDrawn="1"/>
        </p:nvSpPr>
        <p:spPr>
          <a:xfrm>
            <a:off x="10951983" y="6255254"/>
            <a:ext cx="706617" cy="32985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0FD08294-13F4-471E-BAD0-2C8D54C2E70F}" type="slidenum">
              <a:rPr lang="en-US" sz="650" smtClean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‹#›</a:t>
            </a:fld>
            <a:endParaRPr lang="en-US" sz="65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DE39D5-77B0-4333-AA2E-AE9F4B85D7C3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1"/>
            </p:custDataLst>
          </p:nvPr>
        </p:nvSpPr>
        <p:spPr>
          <a:xfrm>
            <a:off x="1993335" y="6355210"/>
            <a:ext cx="2926150" cy="22922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l"/>
            <a:r>
              <a:rPr lang="en-US" sz="65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For Internal Use Only – Not For Distribution.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72BA192-D1E3-48D1-8678-79E0D6048F88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7052" y="6337482"/>
            <a:ext cx="1155944" cy="31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93558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992">
          <p15:clr>
            <a:srgbClr val="FBAE40"/>
          </p15:clr>
        </p15:guide>
        <p15:guide id="2" pos="556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0878" y="2786743"/>
            <a:ext cx="4665237" cy="2583543"/>
          </a:xfrm>
        </p:spPr>
        <p:txBody>
          <a:bodyPr anchor="t" anchorCtr="0"/>
          <a:lstStyle>
            <a:lvl1pPr algn="l">
              <a:lnSpc>
                <a:spcPts val="4000"/>
              </a:lnSpc>
              <a:defRPr sz="4000" b="0" spc="-15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Divider slide can go up to five to six lines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E456E-4819-4C37-8399-49A41A8D8CD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0878" y="877778"/>
            <a:ext cx="4665237" cy="1582736"/>
          </a:xfrm>
        </p:spPr>
        <p:txBody>
          <a:bodyPr anchor="b"/>
          <a:lstStyle>
            <a:lvl1pPr marL="0" indent="0">
              <a:buNone/>
              <a:defRPr sz="3600" spc="-15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01168" indent="0">
              <a:buNone/>
              <a:defRPr/>
            </a:lvl2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70BD7983-EA3C-470B-8474-50D75A11933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37315" y="0"/>
            <a:ext cx="7554685" cy="6858000"/>
          </a:xfrm>
          <a:custGeom>
            <a:avLst/>
            <a:gdLst>
              <a:gd name="connsiteX0" fmla="*/ 115956 w 7504095"/>
              <a:gd name="connsiteY0" fmla="*/ 0 h 6858000"/>
              <a:gd name="connsiteX1" fmla="*/ 7504095 w 7504095"/>
              <a:gd name="connsiteY1" fmla="*/ 0 h 6858000"/>
              <a:gd name="connsiteX2" fmla="*/ 7504095 w 7504095"/>
              <a:gd name="connsiteY2" fmla="*/ 6858000 h 6858000"/>
              <a:gd name="connsiteX3" fmla="*/ 0 w 7504095"/>
              <a:gd name="connsiteY3" fmla="*/ 6858000 h 6858000"/>
              <a:gd name="connsiteX4" fmla="*/ 160271 w 7504095"/>
              <a:gd name="connsiteY4" fmla="*/ 6740841 h 6858000"/>
              <a:gd name="connsiteX5" fmla="*/ 1847990 w 7504095"/>
              <a:gd name="connsiteY5" fmla="*/ 3413238 h 6858000"/>
              <a:gd name="connsiteX6" fmla="*/ 214389 w 7504095"/>
              <a:gd name="connsiteY6" fmla="*/ 697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04095" h="6858000">
                <a:moveTo>
                  <a:pt x="115956" y="0"/>
                </a:moveTo>
                <a:lnTo>
                  <a:pt x="7504095" y="0"/>
                </a:lnTo>
                <a:lnTo>
                  <a:pt x="7504095" y="6858000"/>
                </a:lnTo>
                <a:lnTo>
                  <a:pt x="0" y="6858000"/>
                </a:lnTo>
                <a:lnTo>
                  <a:pt x="160271" y="6740841"/>
                </a:lnTo>
                <a:cubicBezTo>
                  <a:pt x="1087893" y="6031571"/>
                  <a:pt x="1822859" y="4925600"/>
                  <a:pt x="1847990" y="3413238"/>
                </a:cubicBezTo>
                <a:cubicBezTo>
                  <a:pt x="1847990" y="1850611"/>
                  <a:pt x="1138157" y="756683"/>
                  <a:pt x="214389" y="69747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16BA74-2297-45B3-B270-17369EE94BE5}"/>
              </a:ext>
            </a:extLst>
          </p:cNvPr>
          <p:cNvSpPr txBox="1"/>
          <p:nvPr userDrawn="1"/>
        </p:nvSpPr>
        <p:spPr>
          <a:xfrm>
            <a:off x="10951983" y="6255254"/>
            <a:ext cx="706617" cy="32985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0FD08294-13F4-471E-BAD0-2C8D54C2E70F}" type="slidenum">
              <a:rPr lang="en-US" sz="650" smtClean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‹#›</a:t>
            </a:fld>
            <a:endParaRPr lang="en-US" sz="65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85234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992">
          <p15:clr>
            <a:srgbClr val="FBAE40"/>
          </p15:clr>
        </p15:guide>
        <p15:guide id="2" pos="556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3440017"/>
            <a:ext cx="11125200" cy="581140"/>
          </a:xfrm>
        </p:spPr>
        <p:txBody>
          <a:bodyPr/>
          <a:lstStyle>
            <a:lvl1pPr algn="ctr">
              <a:lnSpc>
                <a:spcPts val="4000"/>
              </a:lnSpc>
              <a:defRPr sz="40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Statement A, do not exceed one line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CCE11B1-1DC2-47F3-9AB3-601F81D18484}"/>
              </a:ext>
            </a:extLst>
          </p:cNvPr>
          <p:cNvSpPr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1"/>
            </p:custDataLst>
          </p:nvPr>
        </p:nvSpPr>
        <p:spPr>
          <a:xfrm>
            <a:off x="5923893" y="2598118"/>
            <a:ext cx="344214" cy="348345"/>
          </a:xfrm>
          <a:custGeom>
            <a:avLst/>
            <a:gdLst>
              <a:gd name="connsiteX0" fmla="*/ 3787422 w 4602354"/>
              <a:gd name="connsiteY0" fmla="*/ 548144 h 4657585"/>
              <a:gd name="connsiteX1" fmla="*/ 4083246 w 4602354"/>
              <a:gd name="connsiteY1" fmla="*/ 3761163 h 4657585"/>
              <a:gd name="connsiteX2" fmla="*/ 853875 w 4602354"/>
              <a:gd name="connsiteY2" fmla="*/ 4099200 h 4657585"/>
              <a:gd name="connsiteX3" fmla="*/ 537696 w 4602354"/>
              <a:gd name="connsiteY3" fmla="*/ 747362 h 4657585"/>
              <a:gd name="connsiteX4" fmla="*/ 3787422 w 4602354"/>
              <a:gd name="connsiteY4" fmla="*/ 548144 h 4657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02354" h="4657585">
                <a:moveTo>
                  <a:pt x="3787422" y="548144"/>
                </a:moveTo>
                <a:cubicBezTo>
                  <a:pt x="4746806" y="1323660"/>
                  <a:pt x="4876782" y="2745551"/>
                  <a:pt x="4083246" y="3761163"/>
                </a:cubicBezTo>
                <a:cubicBezTo>
                  <a:pt x="3292880" y="4798466"/>
                  <a:pt x="1849799" y="4967985"/>
                  <a:pt x="853875" y="4099200"/>
                </a:cubicBezTo>
                <a:cubicBezTo>
                  <a:pt x="-145386" y="3207223"/>
                  <a:pt x="-289544" y="1689061"/>
                  <a:pt x="537696" y="747362"/>
                </a:cubicBezTo>
                <a:cubicBezTo>
                  <a:pt x="1367772" y="-173980"/>
                  <a:pt x="2825034" y="-247060"/>
                  <a:pt x="3787422" y="548144"/>
                </a:cubicBezTo>
              </a:path>
            </a:pathLst>
          </a:custGeom>
          <a:solidFill>
            <a:srgbClr val="3A5CE9"/>
          </a:solidFill>
          <a:ln w="1667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47052" y="4184773"/>
            <a:ext cx="11111547" cy="1041400"/>
          </a:xfrm>
        </p:spPr>
        <p:txBody>
          <a:bodyPr/>
          <a:lstStyle>
            <a:lvl1pPr marL="0" indent="0" algn="ctr">
              <a:buNone/>
              <a:defRPr sz="1400">
                <a:solidFill>
                  <a:srgbClr val="636466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588604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56E10141-1CB4-47F5-858E-C59BADF9D64C}"/>
              </a:ext>
            </a:extLst>
          </p:cNvPr>
          <p:cNvGrpSpPr>
            <a:grpSpLocks noGrp="1" noSelect="1" noRot="1" noMove="1" noResize="1"/>
          </p:cNvGrpSpPr>
          <p:nvPr userDrawn="1">
            <p:custDataLst>
              <p:tags r:id="rId30"/>
            </p:custDataLst>
          </p:nvPr>
        </p:nvGrpSpPr>
        <p:grpSpPr>
          <a:xfrm>
            <a:off x="547382" y="6343615"/>
            <a:ext cx="1155614" cy="306886"/>
            <a:chOff x="5466238" y="1780162"/>
            <a:chExt cx="6208892" cy="1648838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47F53959-B554-4F12-8954-4E3683C5BA20}"/>
                </a:ext>
              </a:extLst>
            </p:cNvPr>
            <p:cNvGrpSpPr/>
            <p:nvPr/>
          </p:nvGrpSpPr>
          <p:grpSpPr>
            <a:xfrm>
              <a:off x="7443982" y="2021903"/>
              <a:ext cx="4231148" cy="1168083"/>
              <a:chOff x="7443982" y="2021903"/>
              <a:chExt cx="4231148" cy="1168083"/>
            </a:xfrm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24BDFE5D-C150-4792-950F-49072186537D}"/>
                  </a:ext>
                </a:extLst>
              </p:cNvPr>
              <p:cNvSpPr/>
              <p:nvPr/>
            </p:nvSpPr>
            <p:spPr>
              <a:xfrm>
                <a:off x="7443982" y="2021903"/>
                <a:ext cx="173108" cy="922714"/>
              </a:xfrm>
              <a:custGeom>
                <a:avLst/>
                <a:gdLst>
                  <a:gd name="connsiteX0" fmla="*/ 0 w 103822"/>
                  <a:gd name="connsiteY0" fmla="*/ 0 h 553402"/>
                  <a:gd name="connsiteX1" fmla="*/ 103822 w 103822"/>
                  <a:gd name="connsiteY1" fmla="*/ 0 h 553402"/>
                  <a:gd name="connsiteX2" fmla="*/ 103822 w 103822"/>
                  <a:gd name="connsiteY2" fmla="*/ 553403 h 553402"/>
                  <a:gd name="connsiteX3" fmla="*/ 0 w 103822"/>
                  <a:gd name="connsiteY3" fmla="*/ 553403 h 553402"/>
                  <a:gd name="connsiteX4" fmla="*/ 0 w 103822"/>
                  <a:gd name="connsiteY4" fmla="*/ 0 h 553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22" h="553402">
                    <a:moveTo>
                      <a:pt x="0" y="0"/>
                    </a:moveTo>
                    <a:lnTo>
                      <a:pt x="103822" y="0"/>
                    </a:lnTo>
                    <a:lnTo>
                      <a:pt x="103822" y="553403"/>
                    </a:lnTo>
                    <a:lnTo>
                      <a:pt x="0" y="5534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31F2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4D99004F-CE6E-42B4-B221-97997C533FD2}"/>
                  </a:ext>
                </a:extLst>
              </p:cNvPr>
              <p:cNvSpPr/>
              <p:nvPr/>
            </p:nvSpPr>
            <p:spPr>
              <a:xfrm>
                <a:off x="7693004" y="2298876"/>
                <a:ext cx="647170" cy="659717"/>
              </a:xfrm>
              <a:custGeom>
                <a:avLst/>
                <a:gdLst>
                  <a:gd name="connsiteX0" fmla="*/ 187261 w 388143"/>
                  <a:gd name="connsiteY0" fmla="*/ 395668 h 395668"/>
                  <a:gd name="connsiteX1" fmla="*/ 0 w 388143"/>
                  <a:gd name="connsiteY1" fmla="*/ 197834 h 395668"/>
                  <a:gd name="connsiteX2" fmla="*/ 187261 w 388143"/>
                  <a:gd name="connsiteY2" fmla="*/ 0 h 395668"/>
                  <a:gd name="connsiteX3" fmla="*/ 284321 w 388143"/>
                  <a:gd name="connsiteY3" fmla="*/ 35624 h 395668"/>
                  <a:gd name="connsiteX4" fmla="*/ 284321 w 388143"/>
                  <a:gd name="connsiteY4" fmla="*/ 8287 h 395668"/>
                  <a:gd name="connsiteX5" fmla="*/ 388144 w 388143"/>
                  <a:gd name="connsiteY5" fmla="*/ 8287 h 395668"/>
                  <a:gd name="connsiteX6" fmla="*/ 388144 w 388143"/>
                  <a:gd name="connsiteY6" fmla="*/ 387287 h 395668"/>
                  <a:gd name="connsiteX7" fmla="*/ 284321 w 388143"/>
                  <a:gd name="connsiteY7" fmla="*/ 387287 h 395668"/>
                  <a:gd name="connsiteX8" fmla="*/ 284321 w 388143"/>
                  <a:gd name="connsiteY8" fmla="*/ 359283 h 395668"/>
                  <a:gd name="connsiteX9" fmla="*/ 187261 w 388143"/>
                  <a:gd name="connsiteY9" fmla="*/ 395668 h 395668"/>
                  <a:gd name="connsiteX10" fmla="*/ 202406 w 388143"/>
                  <a:gd name="connsiteY10" fmla="*/ 300895 h 395668"/>
                  <a:gd name="connsiteX11" fmla="*/ 284321 w 388143"/>
                  <a:gd name="connsiteY11" fmla="*/ 259175 h 395668"/>
                  <a:gd name="connsiteX12" fmla="*/ 284321 w 388143"/>
                  <a:gd name="connsiteY12" fmla="*/ 135636 h 395668"/>
                  <a:gd name="connsiteX13" fmla="*/ 202406 w 388143"/>
                  <a:gd name="connsiteY13" fmla="*/ 94678 h 395668"/>
                  <a:gd name="connsiteX14" fmla="*/ 107632 w 388143"/>
                  <a:gd name="connsiteY14" fmla="*/ 197739 h 395668"/>
                  <a:gd name="connsiteX15" fmla="*/ 202406 w 388143"/>
                  <a:gd name="connsiteY15" fmla="*/ 300895 h 395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88143" h="395668">
                    <a:moveTo>
                      <a:pt x="187261" y="395668"/>
                    </a:moveTo>
                    <a:cubicBezTo>
                      <a:pt x="75057" y="395668"/>
                      <a:pt x="0" y="303943"/>
                      <a:pt x="0" y="197834"/>
                    </a:cubicBezTo>
                    <a:cubicBezTo>
                      <a:pt x="0" y="91726"/>
                      <a:pt x="75057" y="0"/>
                      <a:pt x="187261" y="0"/>
                    </a:cubicBezTo>
                    <a:cubicBezTo>
                      <a:pt x="228219" y="0"/>
                      <a:pt x="262318" y="14383"/>
                      <a:pt x="284321" y="35624"/>
                    </a:cubicBezTo>
                    <a:lnTo>
                      <a:pt x="284321" y="8287"/>
                    </a:lnTo>
                    <a:lnTo>
                      <a:pt x="388144" y="8287"/>
                    </a:lnTo>
                    <a:lnTo>
                      <a:pt x="388144" y="387287"/>
                    </a:lnTo>
                    <a:lnTo>
                      <a:pt x="284321" y="387287"/>
                    </a:lnTo>
                    <a:lnTo>
                      <a:pt x="284321" y="359283"/>
                    </a:lnTo>
                    <a:cubicBezTo>
                      <a:pt x="262318" y="381191"/>
                      <a:pt x="228219" y="395668"/>
                      <a:pt x="187261" y="395668"/>
                    </a:cubicBezTo>
                    <a:close/>
                    <a:moveTo>
                      <a:pt x="202406" y="300895"/>
                    </a:moveTo>
                    <a:cubicBezTo>
                      <a:pt x="242602" y="300895"/>
                      <a:pt x="266795" y="283464"/>
                      <a:pt x="284321" y="259175"/>
                    </a:cubicBezTo>
                    <a:lnTo>
                      <a:pt x="284321" y="135636"/>
                    </a:lnTo>
                    <a:cubicBezTo>
                      <a:pt x="266890" y="112109"/>
                      <a:pt x="242602" y="94678"/>
                      <a:pt x="202406" y="94678"/>
                    </a:cubicBezTo>
                    <a:cubicBezTo>
                      <a:pt x="146304" y="94678"/>
                      <a:pt x="107632" y="141637"/>
                      <a:pt x="107632" y="197739"/>
                    </a:cubicBezTo>
                    <a:cubicBezTo>
                      <a:pt x="107632" y="253841"/>
                      <a:pt x="146304" y="300895"/>
                      <a:pt x="202406" y="300895"/>
                    </a:cubicBezTo>
                    <a:close/>
                  </a:path>
                </a:pathLst>
              </a:custGeom>
              <a:solidFill>
                <a:srgbClr val="231F2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38864AA8-FE0D-4FB4-B834-2858ADA6071B}"/>
                  </a:ext>
                </a:extLst>
              </p:cNvPr>
              <p:cNvSpPr/>
              <p:nvPr/>
            </p:nvSpPr>
            <p:spPr>
              <a:xfrm>
                <a:off x="8445310" y="2021903"/>
                <a:ext cx="647170" cy="936690"/>
              </a:xfrm>
              <a:custGeom>
                <a:avLst/>
                <a:gdLst>
                  <a:gd name="connsiteX0" fmla="*/ 200882 w 388143"/>
                  <a:gd name="connsiteY0" fmla="*/ 561784 h 561784"/>
                  <a:gd name="connsiteX1" fmla="*/ 103822 w 388143"/>
                  <a:gd name="connsiteY1" fmla="*/ 525399 h 561784"/>
                  <a:gd name="connsiteX2" fmla="*/ 103822 w 388143"/>
                  <a:gd name="connsiteY2" fmla="*/ 553403 h 561784"/>
                  <a:gd name="connsiteX3" fmla="*/ 0 w 388143"/>
                  <a:gd name="connsiteY3" fmla="*/ 553403 h 561784"/>
                  <a:gd name="connsiteX4" fmla="*/ 0 w 388143"/>
                  <a:gd name="connsiteY4" fmla="*/ 0 h 561784"/>
                  <a:gd name="connsiteX5" fmla="*/ 103822 w 388143"/>
                  <a:gd name="connsiteY5" fmla="*/ 0 h 561784"/>
                  <a:gd name="connsiteX6" fmla="*/ 103822 w 388143"/>
                  <a:gd name="connsiteY6" fmla="*/ 201644 h 561784"/>
                  <a:gd name="connsiteX7" fmla="*/ 200882 w 388143"/>
                  <a:gd name="connsiteY7" fmla="*/ 166021 h 561784"/>
                  <a:gd name="connsiteX8" fmla="*/ 388144 w 388143"/>
                  <a:gd name="connsiteY8" fmla="*/ 363855 h 561784"/>
                  <a:gd name="connsiteX9" fmla="*/ 200882 w 388143"/>
                  <a:gd name="connsiteY9" fmla="*/ 561784 h 561784"/>
                  <a:gd name="connsiteX10" fmla="*/ 185738 w 388143"/>
                  <a:gd name="connsiteY10" fmla="*/ 467011 h 561784"/>
                  <a:gd name="connsiteX11" fmla="*/ 281273 w 388143"/>
                  <a:gd name="connsiteY11" fmla="*/ 363950 h 561784"/>
                  <a:gd name="connsiteX12" fmla="*/ 185738 w 388143"/>
                  <a:gd name="connsiteY12" fmla="*/ 260890 h 561784"/>
                  <a:gd name="connsiteX13" fmla="*/ 103822 w 388143"/>
                  <a:gd name="connsiteY13" fmla="*/ 301847 h 561784"/>
                  <a:gd name="connsiteX14" fmla="*/ 103822 w 388143"/>
                  <a:gd name="connsiteY14" fmla="*/ 425387 h 561784"/>
                  <a:gd name="connsiteX15" fmla="*/ 185738 w 388143"/>
                  <a:gd name="connsiteY15" fmla="*/ 467011 h 561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88143" h="561784">
                    <a:moveTo>
                      <a:pt x="200882" y="561784"/>
                    </a:moveTo>
                    <a:cubicBezTo>
                      <a:pt x="160687" y="561784"/>
                      <a:pt x="125825" y="547402"/>
                      <a:pt x="103822" y="525399"/>
                    </a:cubicBezTo>
                    <a:lnTo>
                      <a:pt x="103822" y="553403"/>
                    </a:lnTo>
                    <a:lnTo>
                      <a:pt x="0" y="553403"/>
                    </a:lnTo>
                    <a:lnTo>
                      <a:pt x="0" y="0"/>
                    </a:lnTo>
                    <a:lnTo>
                      <a:pt x="103822" y="0"/>
                    </a:lnTo>
                    <a:lnTo>
                      <a:pt x="103822" y="201644"/>
                    </a:lnTo>
                    <a:cubicBezTo>
                      <a:pt x="125825" y="180404"/>
                      <a:pt x="160687" y="166021"/>
                      <a:pt x="200882" y="166021"/>
                    </a:cubicBezTo>
                    <a:cubicBezTo>
                      <a:pt x="313087" y="166021"/>
                      <a:pt x="388144" y="257746"/>
                      <a:pt x="388144" y="363855"/>
                    </a:cubicBezTo>
                    <a:cubicBezTo>
                      <a:pt x="388144" y="469963"/>
                      <a:pt x="313087" y="561784"/>
                      <a:pt x="200882" y="561784"/>
                    </a:cubicBezTo>
                    <a:close/>
                    <a:moveTo>
                      <a:pt x="185738" y="467011"/>
                    </a:moveTo>
                    <a:cubicBezTo>
                      <a:pt x="242602" y="467011"/>
                      <a:pt x="281273" y="420053"/>
                      <a:pt x="281273" y="363950"/>
                    </a:cubicBezTo>
                    <a:cubicBezTo>
                      <a:pt x="281273" y="307848"/>
                      <a:pt x="242602" y="260890"/>
                      <a:pt x="185738" y="260890"/>
                    </a:cubicBezTo>
                    <a:cubicBezTo>
                      <a:pt x="145542" y="260890"/>
                      <a:pt x="121253" y="278321"/>
                      <a:pt x="103822" y="301847"/>
                    </a:cubicBezTo>
                    <a:lnTo>
                      <a:pt x="103822" y="425387"/>
                    </a:lnTo>
                    <a:cubicBezTo>
                      <a:pt x="121253" y="449580"/>
                      <a:pt x="145542" y="467011"/>
                      <a:pt x="185738" y="467011"/>
                    </a:cubicBezTo>
                    <a:close/>
                  </a:path>
                </a:pathLst>
              </a:custGeom>
              <a:solidFill>
                <a:srgbClr val="231F2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73EC818C-9151-465C-8CA3-5356A448F951}"/>
                  </a:ext>
                </a:extLst>
              </p:cNvPr>
              <p:cNvSpPr/>
              <p:nvPr/>
            </p:nvSpPr>
            <p:spPr>
              <a:xfrm>
                <a:off x="9149178" y="2298876"/>
                <a:ext cx="634465" cy="659717"/>
              </a:xfrm>
              <a:custGeom>
                <a:avLst/>
                <a:gdLst>
                  <a:gd name="connsiteX0" fmla="*/ 200882 w 380523"/>
                  <a:gd name="connsiteY0" fmla="*/ 395668 h 395668"/>
                  <a:gd name="connsiteX1" fmla="*/ 0 w 380523"/>
                  <a:gd name="connsiteY1" fmla="*/ 197834 h 395668"/>
                  <a:gd name="connsiteX2" fmla="*/ 200882 w 380523"/>
                  <a:gd name="connsiteY2" fmla="*/ 0 h 395668"/>
                  <a:gd name="connsiteX3" fmla="*/ 380524 w 380523"/>
                  <a:gd name="connsiteY3" fmla="*/ 109156 h 395668"/>
                  <a:gd name="connsiteX4" fmla="*/ 290322 w 380523"/>
                  <a:gd name="connsiteY4" fmla="*/ 157639 h 395668"/>
                  <a:gd name="connsiteX5" fmla="*/ 200882 w 380523"/>
                  <a:gd name="connsiteY5" fmla="*/ 96965 h 395668"/>
                  <a:gd name="connsiteX6" fmla="*/ 104585 w 380523"/>
                  <a:gd name="connsiteY6" fmla="*/ 197834 h 395668"/>
                  <a:gd name="connsiteX7" fmla="*/ 200882 w 380523"/>
                  <a:gd name="connsiteY7" fmla="*/ 298704 h 395668"/>
                  <a:gd name="connsiteX8" fmla="*/ 290322 w 380523"/>
                  <a:gd name="connsiteY8" fmla="*/ 238030 h 395668"/>
                  <a:gd name="connsiteX9" fmla="*/ 380524 w 380523"/>
                  <a:gd name="connsiteY9" fmla="*/ 286512 h 395668"/>
                  <a:gd name="connsiteX10" fmla="*/ 200882 w 380523"/>
                  <a:gd name="connsiteY10" fmla="*/ 395668 h 395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0523" h="395668">
                    <a:moveTo>
                      <a:pt x="200882" y="395668"/>
                    </a:moveTo>
                    <a:cubicBezTo>
                      <a:pt x="88678" y="395668"/>
                      <a:pt x="0" y="312230"/>
                      <a:pt x="0" y="197834"/>
                    </a:cubicBezTo>
                    <a:cubicBezTo>
                      <a:pt x="0" y="83344"/>
                      <a:pt x="88678" y="0"/>
                      <a:pt x="200882" y="0"/>
                    </a:cubicBezTo>
                    <a:cubicBezTo>
                      <a:pt x="279749" y="0"/>
                      <a:pt x="347948" y="44005"/>
                      <a:pt x="380524" y="109156"/>
                    </a:cubicBezTo>
                    <a:lnTo>
                      <a:pt x="290322" y="157639"/>
                    </a:lnTo>
                    <a:cubicBezTo>
                      <a:pt x="275177" y="122777"/>
                      <a:pt x="242602" y="96965"/>
                      <a:pt x="200882" y="96965"/>
                    </a:cubicBezTo>
                    <a:cubicBezTo>
                      <a:pt x="146304" y="96965"/>
                      <a:pt x="104585" y="139446"/>
                      <a:pt x="104585" y="197834"/>
                    </a:cubicBezTo>
                    <a:cubicBezTo>
                      <a:pt x="104585" y="256223"/>
                      <a:pt x="146304" y="298704"/>
                      <a:pt x="200882" y="298704"/>
                    </a:cubicBezTo>
                    <a:cubicBezTo>
                      <a:pt x="242602" y="298704"/>
                      <a:pt x="275177" y="272891"/>
                      <a:pt x="290322" y="238030"/>
                    </a:cubicBezTo>
                    <a:lnTo>
                      <a:pt x="380524" y="286512"/>
                    </a:lnTo>
                    <a:cubicBezTo>
                      <a:pt x="347948" y="351663"/>
                      <a:pt x="279749" y="395668"/>
                      <a:pt x="200882" y="395668"/>
                    </a:cubicBezTo>
                    <a:close/>
                  </a:path>
                </a:pathLst>
              </a:custGeom>
              <a:solidFill>
                <a:srgbClr val="231F2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C4DD218F-BDF0-44D4-BA9F-16CECDBCB726}"/>
                  </a:ext>
                </a:extLst>
              </p:cNvPr>
              <p:cNvSpPr/>
              <p:nvPr/>
            </p:nvSpPr>
            <p:spPr>
              <a:xfrm>
                <a:off x="9818900" y="2298876"/>
                <a:ext cx="664799" cy="659717"/>
              </a:xfrm>
              <a:custGeom>
                <a:avLst/>
                <a:gdLst>
                  <a:gd name="connsiteX0" fmla="*/ 199358 w 398716"/>
                  <a:gd name="connsiteY0" fmla="*/ 395668 h 395668"/>
                  <a:gd name="connsiteX1" fmla="*/ 0 w 398716"/>
                  <a:gd name="connsiteY1" fmla="*/ 197834 h 395668"/>
                  <a:gd name="connsiteX2" fmla="*/ 199358 w 398716"/>
                  <a:gd name="connsiteY2" fmla="*/ 0 h 395668"/>
                  <a:gd name="connsiteX3" fmla="*/ 398716 w 398716"/>
                  <a:gd name="connsiteY3" fmla="*/ 197834 h 395668"/>
                  <a:gd name="connsiteX4" fmla="*/ 199358 w 398716"/>
                  <a:gd name="connsiteY4" fmla="*/ 395668 h 395668"/>
                  <a:gd name="connsiteX5" fmla="*/ 199358 w 398716"/>
                  <a:gd name="connsiteY5" fmla="*/ 298609 h 395668"/>
                  <a:gd name="connsiteX6" fmla="*/ 293370 w 398716"/>
                  <a:gd name="connsiteY6" fmla="*/ 197739 h 395668"/>
                  <a:gd name="connsiteX7" fmla="*/ 199358 w 398716"/>
                  <a:gd name="connsiteY7" fmla="*/ 96869 h 395668"/>
                  <a:gd name="connsiteX8" fmla="*/ 104584 w 398716"/>
                  <a:gd name="connsiteY8" fmla="*/ 197739 h 395668"/>
                  <a:gd name="connsiteX9" fmla="*/ 199358 w 398716"/>
                  <a:gd name="connsiteY9" fmla="*/ 298609 h 395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98716" h="395668">
                    <a:moveTo>
                      <a:pt x="199358" y="395668"/>
                    </a:moveTo>
                    <a:cubicBezTo>
                      <a:pt x="89440" y="395668"/>
                      <a:pt x="0" y="308515"/>
                      <a:pt x="0" y="197834"/>
                    </a:cubicBezTo>
                    <a:cubicBezTo>
                      <a:pt x="0" y="87154"/>
                      <a:pt x="89440" y="0"/>
                      <a:pt x="199358" y="0"/>
                    </a:cubicBezTo>
                    <a:cubicBezTo>
                      <a:pt x="309277" y="0"/>
                      <a:pt x="398716" y="87154"/>
                      <a:pt x="398716" y="197834"/>
                    </a:cubicBezTo>
                    <a:cubicBezTo>
                      <a:pt x="398812" y="308420"/>
                      <a:pt x="309277" y="395668"/>
                      <a:pt x="199358" y="395668"/>
                    </a:cubicBezTo>
                    <a:close/>
                    <a:moveTo>
                      <a:pt x="199358" y="298609"/>
                    </a:moveTo>
                    <a:cubicBezTo>
                      <a:pt x="253937" y="298609"/>
                      <a:pt x="293370" y="256127"/>
                      <a:pt x="293370" y="197739"/>
                    </a:cubicBezTo>
                    <a:cubicBezTo>
                      <a:pt x="293370" y="139351"/>
                      <a:pt x="253937" y="96869"/>
                      <a:pt x="199358" y="96869"/>
                    </a:cubicBezTo>
                    <a:cubicBezTo>
                      <a:pt x="144780" y="96869"/>
                      <a:pt x="104584" y="139351"/>
                      <a:pt x="104584" y="197739"/>
                    </a:cubicBezTo>
                    <a:cubicBezTo>
                      <a:pt x="104680" y="256127"/>
                      <a:pt x="144780" y="298609"/>
                      <a:pt x="199358" y="298609"/>
                    </a:cubicBezTo>
                    <a:close/>
                  </a:path>
                </a:pathLst>
              </a:custGeom>
              <a:solidFill>
                <a:srgbClr val="231F2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661CF503-41C1-40E2-8FF0-9D3C68D2DEAD}"/>
                  </a:ext>
                </a:extLst>
              </p:cNvPr>
              <p:cNvSpPr/>
              <p:nvPr/>
            </p:nvSpPr>
            <p:spPr>
              <a:xfrm>
                <a:off x="11027960" y="2298876"/>
                <a:ext cx="647170" cy="891110"/>
              </a:xfrm>
              <a:custGeom>
                <a:avLst/>
                <a:gdLst>
                  <a:gd name="connsiteX0" fmla="*/ 0 w 388143"/>
                  <a:gd name="connsiteY0" fmla="*/ 8287 h 534447"/>
                  <a:gd name="connsiteX1" fmla="*/ 103822 w 388143"/>
                  <a:gd name="connsiteY1" fmla="*/ 8287 h 534447"/>
                  <a:gd name="connsiteX2" fmla="*/ 103822 w 388143"/>
                  <a:gd name="connsiteY2" fmla="*/ 35624 h 534447"/>
                  <a:gd name="connsiteX3" fmla="*/ 200882 w 388143"/>
                  <a:gd name="connsiteY3" fmla="*/ 0 h 534447"/>
                  <a:gd name="connsiteX4" fmla="*/ 388144 w 388143"/>
                  <a:gd name="connsiteY4" fmla="*/ 197834 h 534447"/>
                  <a:gd name="connsiteX5" fmla="*/ 200882 w 388143"/>
                  <a:gd name="connsiteY5" fmla="*/ 395668 h 534447"/>
                  <a:gd name="connsiteX6" fmla="*/ 103822 w 388143"/>
                  <a:gd name="connsiteY6" fmla="*/ 359283 h 534447"/>
                  <a:gd name="connsiteX7" fmla="*/ 103822 w 388143"/>
                  <a:gd name="connsiteY7" fmla="*/ 534448 h 534447"/>
                  <a:gd name="connsiteX8" fmla="*/ 0 w 388143"/>
                  <a:gd name="connsiteY8" fmla="*/ 534448 h 534447"/>
                  <a:gd name="connsiteX9" fmla="*/ 0 w 388143"/>
                  <a:gd name="connsiteY9" fmla="*/ 8287 h 534447"/>
                  <a:gd name="connsiteX10" fmla="*/ 185738 w 388143"/>
                  <a:gd name="connsiteY10" fmla="*/ 300895 h 534447"/>
                  <a:gd name="connsiteX11" fmla="*/ 281273 w 388143"/>
                  <a:gd name="connsiteY11" fmla="*/ 197834 h 534447"/>
                  <a:gd name="connsiteX12" fmla="*/ 185738 w 388143"/>
                  <a:gd name="connsiteY12" fmla="*/ 94678 h 534447"/>
                  <a:gd name="connsiteX13" fmla="*/ 103822 w 388143"/>
                  <a:gd name="connsiteY13" fmla="*/ 135636 h 534447"/>
                  <a:gd name="connsiteX14" fmla="*/ 103822 w 388143"/>
                  <a:gd name="connsiteY14" fmla="*/ 259175 h 534447"/>
                  <a:gd name="connsiteX15" fmla="*/ 185738 w 388143"/>
                  <a:gd name="connsiteY15" fmla="*/ 300895 h 534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88143" h="534447">
                    <a:moveTo>
                      <a:pt x="0" y="8287"/>
                    </a:moveTo>
                    <a:lnTo>
                      <a:pt x="103822" y="8287"/>
                    </a:lnTo>
                    <a:lnTo>
                      <a:pt x="103822" y="35624"/>
                    </a:lnTo>
                    <a:cubicBezTo>
                      <a:pt x="125825" y="14383"/>
                      <a:pt x="160687" y="0"/>
                      <a:pt x="200882" y="0"/>
                    </a:cubicBezTo>
                    <a:cubicBezTo>
                      <a:pt x="313087" y="0"/>
                      <a:pt x="388144" y="91726"/>
                      <a:pt x="388144" y="197834"/>
                    </a:cubicBezTo>
                    <a:cubicBezTo>
                      <a:pt x="388144" y="303943"/>
                      <a:pt x="313087" y="395668"/>
                      <a:pt x="200882" y="395668"/>
                    </a:cubicBezTo>
                    <a:cubicBezTo>
                      <a:pt x="160687" y="395668"/>
                      <a:pt x="125825" y="381286"/>
                      <a:pt x="103822" y="359283"/>
                    </a:cubicBezTo>
                    <a:lnTo>
                      <a:pt x="103822" y="534448"/>
                    </a:lnTo>
                    <a:lnTo>
                      <a:pt x="0" y="534448"/>
                    </a:lnTo>
                    <a:lnTo>
                      <a:pt x="0" y="8287"/>
                    </a:lnTo>
                    <a:close/>
                    <a:moveTo>
                      <a:pt x="185738" y="300895"/>
                    </a:moveTo>
                    <a:cubicBezTo>
                      <a:pt x="242602" y="300895"/>
                      <a:pt x="281273" y="253937"/>
                      <a:pt x="281273" y="197834"/>
                    </a:cubicBezTo>
                    <a:cubicBezTo>
                      <a:pt x="281273" y="141732"/>
                      <a:pt x="242602" y="94678"/>
                      <a:pt x="185738" y="94678"/>
                    </a:cubicBezTo>
                    <a:cubicBezTo>
                      <a:pt x="145542" y="94678"/>
                      <a:pt x="121253" y="112109"/>
                      <a:pt x="103822" y="135636"/>
                    </a:cubicBezTo>
                    <a:lnTo>
                      <a:pt x="103822" y="259175"/>
                    </a:lnTo>
                    <a:cubicBezTo>
                      <a:pt x="121253" y="283464"/>
                      <a:pt x="145542" y="300895"/>
                      <a:pt x="185738" y="300895"/>
                    </a:cubicBezTo>
                    <a:close/>
                  </a:path>
                </a:pathLst>
              </a:custGeom>
              <a:solidFill>
                <a:srgbClr val="231F2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96CB4D16-A49A-4FC7-A0AB-41FFA34D7F21}"/>
                  </a:ext>
                </a:extLst>
              </p:cNvPr>
              <p:cNvSpPr/>
              <p:nvPr/>
            </p:nvSpPr>
            <p:spPr>
              <a:xfrm>
                <a:off x="10559137" y="2305071"/>
                <a:ext cx="393066" cy="639388"/>
              </a:xfrm>
              <a:custGeom>
                <a:avLst/>
                <a:gdLst>
                  <a:gd name="connsiteX0" fmla="*/ 191738 w 235743"/>
                  <a:gd name="connsiteY0" fmla="*/ 0 h 383476"/>
                  <a:gd name="connsiteX1" fmla="*/ 103822 w 235743"/>
                  <a:gd name="connsiteY1" fmla="*/ 50006 h 383476"/>
                  <a:gd name="connsiteX2" fmla="*/ 103822 w 235743"/>
                  <a:gd name="connsiteY2" fmla="*/ 4477 h 383476"/>
                  <a:gd name="connsiteX3" fmla="*/ 0 w 235743"/>
                  <a:gd name="connsiteY3" fmla="*/ 4477 h 383476"/>
                  <a:gd name="connsiteX4" fmla="*/ 0 w 235743"/>
                  <a:gd name="connsiteY4" fmla="*/ 383476 h 383476"/>
                  <a:gd name="connsiteX5" fmla="*/ 103822 w 235743"/>
                  <a:gd name="connsiteY5" fmla="*/ 383476 h 383476"/>
                  <a:gd name="connsiteX6" fmla="*/ 103822 w 235743"/>
                  <a:gd name="connsiteY6" fmla="*/ 148971 h 383476"/>
                  <a:gd name="connsiteX7" fmla="*/ 235744 w 235743"/>
                  <a:gd name="connsiteY7" fmla="*/ 106299 h 383476"/>
                  <a:gd name="connsiteX8" fmla="*/ 235744 w 235743"/>
                  <a:gd name="connsiteY8" fmla="*/ 6763 h 383476"/>
                  <a:gd name="connsiteX9" fmla="*/ 191738 w 235743"/>
                  <a:gd name="connsiteY9" fmla="*/ 0 h 383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35743" h="383476">
                    <a:moveTo>
                      <a:pt x="191738" y="0"/>
                    </a:moveTo>
                    <a:cubicBezTo>
                      <a:pt x="152305" y="0"/>
                      <a:pt x="116681" y="22765"/>
                      <a:pt x="103822" y="50006"/>
                    </a:cubicBezTo>
                    <a:lnTo>
                      <a:pt x="103822" y="4477"/>
                    </a:lnTo>
                    <a:lnTo>
                      <a:pt x="0" y="4477"/>
                    </a:lnTo>
                    <a:lnTo>
                      <a:pt x="0" y="383476"/>
                    </a:lnTo>
                    <a:lnTo>
                      <a:pt x="103822" y="383476"/>
                    </a:lnTo>
                    <a:lnTo>
                      <a:pt x="103822" y="148971"/>
                    </a:lnTo>
                    <a:cubicBezTo>
                      <a:pt x="153162" y="77438"/>
                      <a:pt x="235744" y="106299"/>
                      <a:pt x="235744" y="106299"/>
                    </a:cubicBezTo>
                    <a:lnTo>
                      <a:pt x="235744" y="6763"/>
                    </a:lnTo>
                    <a:cubicBezTo>
                      <a:pt x="227362" y="3810"/>
                      <a:pt x="210693" y="0"/>
                      <a:pt x="191738" y="0"/>
                    </a:cubicBezTo>
                    <a:close/>
                  </a:path>
                </a:pathLst>
              </a:custGeom>
              <a:solidFill>
                <a:srgbClr val="231F2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1235D7B-CCDB-4DB5-89EF-892A259D3262}"/>
                </a:ext>
              </a:extLst>
            </p:cNvPr>
            <p:cNvGrpSpPr/>
            <p:nvPr/>
          </p:nvGrpSpPr>
          <p:grpSpPr>
            <a:xfrm>
              <a:off x="5466238" y="1780162"/>
              <a:ext cx="1632900" cy="1648838"/>
              <a:chOff x="5466238" y="1780162"/>
              <a:chExt cx="1632900" cy="1648838"/>
            </a:xfrm>
          </p:grpSpPr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701F13BB-4BB6-48A7-84ED-07E5EFE2838C}"/>
                  </a:ext>
                </a:extLst>
              </p:cNvPr>
              <p:cNvSpPr/>
              <p:nvPr/>
            </p:nvSpPr>
            <p:spPr>
              <a:xfrm>
                <a:off x="5466238" y="1780162"/>
                <a:ext cx="1632900" cy="1648838"/>
              </a:xfrm>
              <a:custGeom>
                <a:avLst/>
                <a:gdLst>
                  <a:gd name="connsiteX0" fmla="*/ 805923 w 979339"/>
                  <a:gd name="connsiteY0" fmla="*/ 116410 h 988898"/>
                  <a:gd name="connsiteX1" fmla="*/ 868883 w 979339"/>
                  <a:gd name="connsiteY1" fmla="*/ 798590 h 988898"/>
                  <a:gd name="connsiteX2" fmla="*/ 181750 w 979339"/>
                  <a:gd name="connsiteY2" fmla="*/ 870313 h 988898"/>
                  <a:gd name="connsiteX3" fmla="*/ 114408 w 979339"/>
                  <a:gd name="connsiteY3" fmla="*/ 158701 h 988898"/>
                  <a:gd name="connsiteX4" fmla="*/ 805923 w 979339"/>
                  <a:gd name="connsiteY4" fmla="*/ 116410 h 988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9339" h="988898">
                    <a:moveTo>
                      <a:pt x="805923" y="116410"/>
                    </a:moveTo>
                    <a:cubicBezTo>
                      <a:pt x="1010044" y="281097"/>
                      <a:pt x="1037762" y="582944"/>
                      <a:pt x="868883" y="798590"/>
                    </a:cubicBezTo>
                    <a:cubicBezTo>
                      <a:pt x="700672" y="1018808"/>
                      <a:pt x="393586" y="1054813"/>
                      <a:pt x="181750" y="870313"/>
                    </a:cubicBezTo>
                    <a:cubicBezTo>
                      <a:pt x="-30943" y="680956"/>
                      <a:pt x="-61614" y="358630"/>
                      <a:pt x="114408" y="158701"/>
                    </a:cubicBezTo>
                    <a:cubicBezTo>
                      <a:pt x="291097" y="-36943"/>
                      <a:pt x="601231" y="-52469"/>
                      <a:pt x="805923" y="116410"/>
                    </a:cubicBezTo>
                    <a:close/>
                  </a:path>
                </a:pathLst>
              </a:custGeom>
              <a:solidFill>
                <a:srgbClr val="4CD5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1D0D9C6B-BCEE-4915-AE13-98F0402D0EDD}"/>
                  </a:ext>
                </a:extLst>
              </p:cNvPr>
              <p:cNvSpPr/>
              <p:nvPr/>
            </p:nvSpPr>
            <p:spPr>
              <a:xfrm>
                <a:off x="5808235" y="1911442"/>
                <a:ext cx="1202549" cy="1218665"/>
              </a:xfrm>
              <a:custGeom>
                <a:avLst/>
                <a:gdLst>
                  <a:gd name="connsiteX0" fmla="*/ 593475 w 721234"/>
                  <a:gd name="connsiteY0" fmla="*/ 85680 h 730900"/>
                  <a:gd name="connsiteX1" fmla="*/ 639861 w 721234"/>
                  <a:gd name="connsiteY1" fmla="*/ 588028 h 730900"/>
                  <a:gd name="connsiteX2" fmla="*/ 133798 w 721234"/>
                  <a:gd name="connsiteY2" fmla="*/ 645369 h 730900"/>
                  <a:gd name="connsiteX3" fmla="*/ 84268 w 721234"/>
                  <a:gd name="connsiteY3" fmla="*/ 116826 h 730900"/>
                  <a:gd name="connsiteX4" fmla="*/ 593475 w 721234"/>
                  <a:gd name="connsiteY4" fmla="*/ 85680 h 730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1234" h="730900">
                    <a:moveTo>
                      <a:pt x="593475" y="85680"/>
                    </a:moveTo>
                    <a:cubicBezTo>
                      <a:pt x="743874" y="206933"/>
                      <a:pt x="764258" y="429246"/>
                      <a:pt x="639861" y="588028"/>
                    </a:cubicBezTo>
                    <a:cubicBezTo>
                      <a:pt x="516036" y="750239"/>
                      <a:pt x="289818" y="781195"/>
                      <a:pt x="133798" y="645369"/>
                    </a:cubicBezTo>
                    <a:cubicBezTo>
                      <a:pt x="-22793" y="505923"/>
                      <a:pt x="-45367" y="264083"/>
                      <a:pt x="84268" y="116826"/>
                    </a:cubicBezTo>
                    <a:cubicBezTo>
                      <a:pt x="214380" y="-27192"/>
                      <a:pt x="442694" y="-38622"/>
                      <a:pt x="593475" y="85680"/>
                    </a:cubicBezTo>
                    <a:close/>
                  </a:path>
                </a:pathLst>
              </a:custGeom>
              <a:solidFill>
                <a:srgbClr val="2998E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2ED452FA-09C4-4E85-94D7-00C2C81C4074}"/>
                  </a:ext>
                </a:extLst>
              </p:cNvPr>
              <p:cNvSpPr/>
              <p:nvPr/>
            </p:nvSpPr>
            <p:spPr>
              <a:xfrm>
                <a:off x="6025907" y="2021933"/>
                <a:ext cx="911721" cy="922703"/>
              </a:xfrm>
              <a:custGeom>
                <a:avLst/>
                <a:gdLst>
                  <a:gd name="connsiteX0" fmla="*/ 449970 w 546809"/>
                  <a:gd name="connsiteY0" fmla="*/ 65133 h 553395"/>
                  <a:gd name="connsiteX1" fmla="*/ 485117 w 546809"/>
                  <a:gd name="connsiteY1" fmla="*/ 446895 h 553395"/>
                  <a:gd name="connsiteX2" fmla="*/ 101450 w 546809"/>
                  <a:gd name="connsiteY2" fmla="*/ 487090 h 553395"/>
                  <a:gd name="connsiteX3" fmla="*/ 63922 w 546809"/>
                  <a:gd name="connsiteY3" fmla="*/ 88850 h 553395"/>
                  <a:gd name="connsiteX4" fmla="*/ 449970 w 546809"/>
                  <a:gd name="connsiteY4" fmla="*/ 65133 h 5533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6809" h="553395">
                    <a:moveTo>
                      <a:pt x="449970" y="65133"/>
                    </a:moveTo>
                    <a:cubicBezTo>
                      <a:pt x="563984" y="157239"/>
                      <a:pt x="579415" y="326213"/>
                      <a:pt x="485117" y="446895"/>
                    </a:cubicBezTo>
                    <a:cubicBezTo>
                      <a:pt x="391201" y="570148"/>
                      <a:pt x="219751" y="590246"/>
                      <a:pt x="101450" y="487090"/>
                    </a:cubicBezTo>
                    <a:cubicBezTo>
                      <a:pt x="-17326" y="381077"/>
                      <a:pt x="-34376" y="200673"/>
                      <a:pt x="63922" y="88850"/>
                    </a:cubicBezTo>
                    <a:cubicBezTo>
                      <a:pt x="162410" y="-20688"/>
                      <a:pt x="335575" y="-29355"/>
                      <a:pt x="449970" y="65133"/>
                    </a:cubicBezTo>
                    <a:close/>
                  </a:path>
                </a:pathLst>
              </a:custGeom>
              <a:solidFill>
                <a:srgbClr val="3A5CE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4746" y="508660"/>
            <a:ext cx="11113854" cy="7820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828801"/>
            <a:ext cx="11125200" cy="40004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First Level (12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Second level (11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Third level (10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  <a:p>
            <a:pPr lvl="3"/>
            <a:r>
              <a:rPr lang="en-US" dirty="0"/>
              <a:t>Fourth level (9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  <a:p>
            <a:pPr lvl="4"/>
            <a:r>
              <a:rPr lang="en-US" dirty="0"/>
              <a:t>Fifth level (9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C7B5BC-FDCC-4977-A3D6-73111F5699FF}"/>
              </a:ext>
            </a:extLst>
          </p:cNvPr>
          <p:cNvSpPr txBox="1"/>
          <p:nvPr userDrawn="1"/>
        </p:nvSpPr>
        <p:spPr>
          <a:xfrm>
            <a:off x="10951983" y="6324600"/>
            <a:ext cx="706617" cy="26095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0FD08294-13F4-471E-BAD0-2C8D54C2E70F}" type="slidenum">
              <a:rPr lang="en-US" sz="650" smtClean="0">
                <a:solidFill>
                  <a:schemeClr val="tx1"/>
                </a:solidFill>
                <a:latin typeface="+mn-lt"/>
              </a:rPr>
              <a:t>‹#›</a:t>
            </a:fld>
            <a:endParaRPr lang="en-US" sz="65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5852B8-D0ED-4174-B6CA-E4D8AC55E89D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>
            <p:custDataLst>
              <p:tags r:id="rId31"/>
            </p:custDataLst>
          </p:nvPr>
        </p:nvSpPr>
        <p:spPr>
          <a:xfrm>
            <a:off x="1993335" y="6355653"/>
            <a:ext cx="2926150" cy="22922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l"/>
            <a:r>
              <a:rPr lang="en-US" sz="65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For Internal Use Only – Not For Distribution</a:t>
            </a:r>
          </a:p>
        </p:txBody>
      </p:sp>
    </p:spTree>
    <p:extLst>
      <p:ext uri="{BB962C8B-B14F-4D97-AF65-F5344CB8AC3E}">
        <p14:creationId xmlns:p14="http://schemas.microsoft.com/office/powerpoint/2010/main" val="1728652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733" r:id="rId2"/>
    <p:sldLayoutId id="2147483712" r:id="rId3"/>
    <p:sldLayoutId id="2147483735" r:id="rId4"/>
    <p:sldLayoutId id="2147483713" r:id="rId5"/>
    <p:sldLayoutId id="2147483696" r:id="rId6"/>
    <p:sldLayoutId id="2147483714" r:id="rId7"/>
    <p:sldLayoutId id="2147483715" r:id="rId8"/>
    <p:sldLayoutId id="2147483717" r:id="rId9"/>
    <p:sldLayoutId id="2147483718" r:id="rId10"/>
    <p:sldLayoutId id="2147483719" r:id="rId11"/>
    <p:sldLayoutId id="2147483720" r:id="rId12"/>
    <p:sldLayoutId id="2147483736" r:id="rId13"/>
    <p:sldLayoutId id="2147483737" r:id="rId14"/>
    <p:sldLayoutId id="2147483730" r:id="rId15"/>
    <p:sldLayoutId id="2147483725" r:id="rId16"/>
    <p:sldLayoutId id="2147483738" r:id="rId17"/>
    <p:sldLayoutId id="2147483748" r:id="rId18"/>
    <p:sldLayoutId id="2147483742" r:id="rId19"/>
    <p:sldLayoutId id="2147483743" r:id="rId20"/>
    <p:sldLayoutId id="2147483746" r:id="rId21"/>
    <p:sldLayoutId id="2147483744" r:id="rId22"/>
    <p:sldLayoutId id="2147483727" r:id="rId23"/>
    <p:sldLayoutId id="2147483728" r:id="rId24"/>
    <p:sldLayoutId id="2147483739" r:id="rId25"/>
    <p:sldLayoutId id="2147483704" r:id="rId26"/>
    <p:sldLayoutId id="2147483665" r:id="rId27"/>
    <p:sldLayoutId id="2147483749" r:id="rId28"/>
  </p:sldLayoutIdLst>
  <p:transition>
    <p:fad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buClr>
          <a:schemeClr val="tx2"/>
        </a:buClr>
        <a:buFont typeface="Arial" panose="020B0604020202020204" pitchFamily="34" charset="0"/>
        <a:buChar char="•"/>
        <a:defRPr sz="1200" kern="1200" baseline="0">
          <a:solidFill>
            <a:srgbClr val="636466"/>
          </a:solidFill>
          <a:latin typeface="+mn-lt"/>
          <a:ea typeface="+mn-ea"/>
          <a:cs typeface="+mn-cs"/>
        </a:defRPr>
      </a:lvl1pPr>
      <a:lvl2pPr marL="320040" indent="-118872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Font typeface="Arial" panose="020B0604020202020204" pitchFamily="34" charset="0"/>
        <a:buChar char="-"/>
        <a:defRPr sz="1100" kern="1200">
          <a:solidFill>
            <a:srgbClr val="636466"/>
          </a:solidFill>
          <a:latin typeface="+mn-lt"/>
          <a:ea typeface="+mn-ea"/>
          <a:cs typeface="+mn-cs"/>
        </a:defRPr>
      </a:lvl2pPr>
      <a:lvl3pPr marL="548640" indent="-91440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Font typeface="Arial" panose="020B0604020202020204" pitchFamily="34" charset="0"/>
        <a:buChar char="•"/>
        <a:defRPr sz="1000" kern="1200">
          <a:solidFill>
            <a:srgbClr val="636466"/>
          </a:solidFill>
          <a:latin typeface="+mn-lt"/>
          <a:ea typeface="+mn-ea"/>
          <a:cs typeface="+mn-cs"/>
        </a:defRPr>
      </a:lvl3pPr>
      <a:lvl4pPr marL="777240" indent="-118872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Font typeface="Arial" panose="020B0604020202020204" pitchFamily="34" charset="0"/>
        <a:buChar char="-"/>
        <a:defRPr sz="900" kern="1200">
          <a:solidFill>
            <a:srgbClr val="636466"/>
          </a:solidFill>
          <a:latin typeface="+mn-lt"/>
          <a:ea typeface="+mn-ea"/>
          <a:cs typeface="+mn-cs"/>
        </a:defRPr>
      </a:lvl4pPr>
      <a:lvl5pPr marL="1005840" indent="-91440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Font typeface="Arial" panose="020B0604020202020204" pitchFamily="34" charset="0"/>
        <a:buChar char="•"/>
        <a:defRPr sz="900" kern="1200">
          <a:solidFill>
            <a:srgbClr val="6364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" userDrawn="1">
          <p15:clr>
            <a:srgbClr val="F26B43"/>
          </p15:clr>
        </p15:guide>
        <p15:guide id="2" pos="7344" userDrawn="1">
          <p15:clr>
            <a:srgbClr val="F26B43"/>
          </p15:clr>
        </p15:guide>
        <p15:guide id="4" orient="horz" pos="3672" userDrawn="1">
          <p15:clr>
            <a:srgbClr val="F26B43"/>
          </p15:clr>
        </p15:guide>
        <p15:guide id="8" orient="horz" pos="1152" userDrawn="1">
          <p15:clr>
            <a:srgbClr val="F26B43"/>
          </p15:clr>
        </p15:guide>
        <p15:guide id="12" pos="3840" userDrawn="1">
          <p15:clr>
            <a:srgbClr val="F26B43"/>
          </p15:clr>
        </p15:guide>
        <p15:guide id="13" orient="horz" pos="3984" userDrawn="1">
          <p15:clr>
            <a:srgbClr val="F26B43"/>
          </p15:clr>
        </p15:guide>
        <p15:guide id="15" pos="3696" userDrawn="1">
          <p15:clr>
            <a:srgbClr val="F26B43"/>
          </p15:clr>
        </p15:guide>
        <p15:guide id="16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1899" y="1014153"/>
            <a:ext cx="5474864" cy="1610755"/>
          </a:xfrm>
        </p:spPr>
        <p:txBody>
          <a:bodyPr/>
          <a:lstStyle/>
          <a:p>
            <a:pPr algn="ctr"/>
            <a:r>
              <a:rPr lang="en-US" sz="4400" b="1" i="1" dirty="0">
                <a:latin typeface="+mn-lt"/>
              </a:rPr>
              <a:t>Mapping-vs-Assembly for </a:t>
            </a:r>
            <a:br>
              <a:rPr lang="en-US" sz="4400" b="1" i="1" dirty="0">
                <a:latin typeface="+mn-lt"/>
              </a:rPr>
            </a:br>
            <a:r>
              <a:rPr lang="en-US" sz="4400" b="1" i="1" dirty="0">
                <a:latin typeface="+mn-lt"/>
              </a:rPr>
              <a:t>Structural Variant Calling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5147" y="5106282"/>
            <a:ext cx="3179539" cy="931661"/>
          </a:xfrm>
        </p:spPr>
        <p:txBody>
          <a:bodyPr/>
          <a:lstStyle/>
          <a:p>
            <a:pPr algn="ctr"/>
            <a:r>
              <a:rPr lang="en-US" sz="2000" dirty="0"/>
              <a:t>Baylor SV Hackathon 2023</a:t>
            </a:r>
          </a:p>
          <a:p>
            <a:pPr algn="ctr"/>
            <a:endParaRPr lang="en-US" sz="1800" dirty="0"/>
          </a:p>
          <a:p>
            <a:pPr algn="ctr"/>
            <a:r>
              <a:rPr lang="en-US" sz="1800" dirty="0"/>
              <a:t>September 1, 2023</a:t>
            </a:r>
          </a:p>
          <a:p>
            <a:pPr algn="ctr"/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1333999" y="3220160"/>
            <a:ext cx="4084307" cy="8121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3200" b="1" dirty="0"/>
              <a:t>Group 7</a:t>
            </a:r>
          </a:p>
          <a:p>
            <a:pPr algn="ctr"/>
            <a:endParaRPr lang="en-US" sz="3200" b="1" dirty="0" err="1">
              <a:solidFill>
                <a:srgbClr val="636466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6400" y="5950858"/>
            <a:ext cx="11379200" cy="812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7831151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D176A61-9DFC-45C0-8A1E-414CB3556DB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2900" y="352341"/>
            <a:ext cx="11704320" cy="721453"/>
          </a:xfrm>
        </p:spPr>
        <p:txBody>
          <a:bodyPr/>
          <a:lstStyle/>
          <a:p>
            <a:r>
              <a:rPr lang="en-US" sz="3600" i="1" dirty="0"/>
              <a:t>Group 7 Team Members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6" name="Content Placeholder 1"/>
          <p:cNvSpPr>
            <a:spLocks noGrp="1"/>
          </p:cNvSpPr>
          <p:nvPr>
            <p:ph sz="quarter" idx="13"/>
          </p:nvPr>
        </p:nvSpPr>
        <p:spPr>
          <a:xfrm>
            <a:off x="571501" y="1393370"/>
            <a:ext cx="11004200" cy="5152901"/>
          </a:xfrm>
        </p:spPr>
        <p:txBody>
          <a:bodyPr/>
          <a:lstStyle/>
          <a:p>
            <a:r>
              <a:rPr lang="en-US" sz="2800" b="0" dirty="0">
                <a:solidFill>
                  <a:schemeClr val="tx1"/>
                </a:solidFill>
              </a:rPr>
              <a:t>Qian Zeng (Labcorp)</a:t>
            </a:r>
          </a:p>
          <a:p>
            <a:r>
              <a:rPr lang="en-US" sz="2800" b="0" dirty="0" err="1">
                <a:solidFill>
                  <a:schemeClr val="tx1"/>
                </a:solidFill>
              </a:rPr>
              <a:t>Ayan</a:t>
            </a:r>
            <a:r>
              <a:rPr lang="en-US" sz="2800" b="0" dirty="0">
                <a:solidFill>
                  <a:schemeClr val="tx1"/>
                </a:solidFill>
              </a:rPr>
              <a:t> </a:t>
            </a:r>
            <a:r>
              <a:rPr lang="en-US" sz="2800" b="0" dirty="0" err="1">
                <a:solidFill>
                  <a:schemeClr val="tx1"/>
                </a:solidFill>
              </a:rPr>
              <a:t>Malakar</a:t>
            </a:r>
            <a:r>
              <a:rPr lang="en-US" sz="2800" b="0" dirty="0">
                <a:solidFill>
                  <a:schemeClr val="tx1"/>
                </a:solidFill>
              </a:rPr>
              <a:t> (Columbia University)</a:t>
            </a:r>
          </a:p>
          <a:p>
            <a:r>
              <a:rPr lang="en-US" sz="2800" b="0" dirty="0">
                <a:solidFill>
                  <a:schemeClr val="tx1"/>
                </a:solidFill>
              </a:rPr>
              <a:t>Colin </a:t>
            </a:r>
            <a:r>
              <a:rPr lang="en-US" sz="2800" b="0" dirty="0" err="1">
                <a:solidFill>
                  <a:schemeClr val="tx1"/>
                </a:solidFill>
              </a:rPr>
              <a:t>Diesh</a:t>
            </a:r>
            <a:r>
              <a:rPr lang="en-US" sz="2800" b="0" dirty="0">
                <a:solidFill>
                  <a:schemeClr val="tx1"/>
                </a:solidFill>
              </a:rPr>
              <a:t> (University of California, Berkeley)</a:t>
            </a:r>
          </a:p>
          <a:p>
            <a:r>
              <a:rPr lang="en-US" sz="2800" b="0" dirty="0" err="1">
                <a:solidFill>
                  <a:schemeClr val="tx1"/>
                </a:solidFill>
              </a:rPr>
              <a:t>Peiming</a:t>
            </a:r>
            <a:r>
              <a:rPr lang="en-US" sz="2800" b="0" dirty="0">
                <a:solidFill>
                  <a:schemeClr val="tx1"/>
                </a:solidFill>
              </a:rPr>
              <a:t> (Peter) Huang (Baylor College of Medicine)</a:t>
            </a:r>
          </a:p>
          <a:p>
            <a:r>
              <a:rPr lang="en-US" sz="2800" b="0" dirty="0" err="1">
                <a:solidFill>
                  <a:schemeClr val="tx1"/>
                </a:solidFill>
              </a:rPr>
              <a:t>Seung</a:t>
            </a:r>
            <a:r>
              <a:rPr lang="en-US" sz="2800" b="0" dirty="0">
                <a:solidFill>
                  <a:schemeClr val="tx1"/>
                </a:solidFill>
              </a:rPr>
              <a:t> Jae Lee (University of Southern California)</a:t>
            </a:r>
          </a:p>
          <a:p>
            <a:r>
              <a:rPr lang="en-US" sz="2800" b="0" dirty="0">
                <a:solidFill>
                  <a:schemeClr val="tx1"/>
                </a:solidFill>
              </a:rPr>
              <a:t>Sagayamary Sagayaradj (BASF)</a:t>
            </a:r>
          </a:p>
          <a:p>
            <a:endParaRPr lang="en-US" sz="2800" b="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6400" y="6096000"/>
            <a:ext cx="11379200" cy="667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558800" y="6190344"/>
            <a:ext cx="11379200" cy="667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55588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D176A61-9DFC-45C0-8A1E-414CB3556DB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2900" y="352341"/>
            <a:ext cx="11704320" cy="721453"/>
          </a:xfrm>
        </p:spPr>
        <p:txBody>
          <a:bodyPr/>
          <a:lstStyle/>
          <a:p>
            <a:r>
              <a:rPr lang="en-US" sz="3600" i="1" dirty="0"/>
              <a:t>Structural Variant Calling from NGS Data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6" name="Content Placeholder 1"/>
          <p:cNvSpPr>
            <a:spLocks noGrp="1"/>
          </p:cNvSpPr>
          <p:nvPr>
            <p:ph sz="quarter" idx="13"/>
          </p:nvPr>
        </p:nvSpPr>
        <p:spPr>
          <a:xfrm>
            <a:off x="571501" y="1393370"/>
            <a:ext cx="11004200" cy="5152901"/>
          </a:xfrm>
        </p:spPr>
        <p:txBody>
          <a:bodyPr/>
          <a:lstStyle/>
          <a:p>
            <a:r>
              <a:rPr lang="en-US" sz="2800" b="0" dirty="0">
                <a:solidFill>
                  <a:schemeClr val="tx1"/>
                </a:solidFill>
              </a:rPr>
              <a:t>Background:</a:t>
            </a:r>
          </a:p>
          <a:p>
            <a:pPr lvl="1"/>
            <a:r>
              <a:rPr lang="en-US" sz="2300" b="0" dirty="0">
                <a:solidFill>
                  <a:schemeClr val="tx1"/>
                </a:solidFill>
              </a:rPr>
              <a:t>SV calling is important</a:t>
            </a:r>
          </a:p>
          <a:p>
            <a:pPr lvl="1"/>
            <a:r>
              <a:rPr lang="en-US" sz="2300" b="0" dirty="0">
                <a:solidFill>
                  <a:schemeClr val="tx1"/>
                </a:solidFill>
              </a:rPr>
              <a:t>Multiple SV calling tools available</a:t>
            </a:r>
          </a:p>
          <a:p>
            <a:pPr lvl="1"/>
            <a:r>
              <a:rPr lang="en-US" sz="2300" b="0" dirty="0">
                <a:solidFill>
                  <a:schemeClr val="tx1"/>
                </a:solidFill>
              </a:rPr>
              <a:t>Performance assessment needed</a:t>
            </a:r>
          </a:p>
          <a:p>
            <a:r>
              <a:rPr lang="en-US" sz="2800" b="0" dirty="0">
                <a:solidFill>
                  <a:schemeClr val="tx1"/>
                </a:solidFill>
              </a:rPr>
              <a:t>Major Goals:</a:t>
            </a:r>
          </a:p>
          <a:p>
            <a:pPr lvl="1"/>
            <a:r>
              <a:rPr lang="en-US" sz="2300" b="0" dirty="0">
                <a:solidFill>
                  <a:schemeClr val="tx1"/>
                </a:solidFill>
              </a:rPr>
              <a:t>Build a generalized framework for SV calling performance evaluation</a:t>
            </a:r>
          </a:p>
          <a:p>
            <a:pPr lvl="1"/>
            <a:r>
              <a:rPr lang="en-US" sz="2300" b="0" dirty="0">
                <a:solidFill>
                  <a:schemeClr val="tx1"/>
                </a:solidFill>
              </a:rPr>
              <a:t>Compare mapping-based vs assembly-based SV callers</a:t>
            </a:r>
          </a:p>
          <a:p>
            <a:r>
              <a:rPr lang="en-US" sz="2800" b="0" dirty="0">
                <a:solidFill>
                  <a:schemeClr val="tx1"/>
                </a:solidFill>
              </a:rPr>
              <a:t>Data Used:</a:t>
            </a:r>
          </a:p>
          <a:p>
            <a:pPr lvl="1"/>
            <a:r>
              <a:rPr lang="en-US" sz="2300" b="0" dirty="0">
                <a:solidFill>
                  <a:schemeClr val="tx1"/>
                </a:solidFill>
              </a:rPr>
              <a:t>GIAB HG002 (from Ashkenazim trio son NA24385)</a:t>
            </a:r>
          </a:p>
          <a:p>
            <a:pPr lvl="1"/>
            <a:r>
              <a:rPr lang="en-US" sz="2300" b="0" dirty="0">
                <a:solidFill>
                  <a:schemeClr val="tx1"/>
                </a:solidFill>
              </a:rPr>
              <a:t>2x250bp BAM/FASTQ (WGS data, 70x coverage)</a:t>
            </a:r>
          </a:p>
          <a:p>
            <a:pPr lvl="1"/>
            <a:r>
              <a:rPr lang="en-US" sz="2300" dirty="0">
                <a:solidFill>
                  <a:schemeClr val="tx1"/>
                </a:solidFill>
              </a:rPr>
              <a:t>SV truth data set</a:t>
            </a:r>
            <a:endParaRPr lang="en-US" sz="2300" b="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8173" y="6190343"/>
            <a:ext cx="11379200" cy="667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3201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D176A61-9DFC-45C0-8A1E-414CB3556DB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2900" y="352341"/>
            <a:ext cx="11704320" cy="721453"/>
          </a:xfrm>
        </p:spPr>
        <p:txBody>
          <a:bodyPr/>
          <a:lstStyle/>
          <a:p>
            <a:r>
              <a:rPr lang="en-US" sz="3600" i="1" dirty="0"/>
              <a:t>Structural Variant Analysis Overview (“SV-Genie”)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6400" y="6096000"/>
            <a:ext cx="11379200" cy="667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558800" y="6183087"/>
            <a:ext cx="11379200" cy="667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252" y="1364345"/>
            <a:ext cx="6990066" cy="521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0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D176A61-9DFC-45C0-8A1E-414CB3556DB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2900" y="352341"/>
            <a:ext cx="11704320" cy="721453"/>
          </a:xfrm>
        </p:spPr>
        <p:txBody>
          <a:bodyPr/>
          <a:lstStyle/>
          <a:p>
            <a:r>
              <a:rPr lang="en-US" sz="3600" i="1" dirty="0"/>
              <a:t>Results:  </a:t>
            </a:r>
            <a:r>
              <a:rPr lang="en-US" sz="3600" i="1" dirty="0" err="1"/>
              <a:t>Truvari</a:t>
            </a:r>
            <a:endParaRPr lang="en-US" sz="3600" dirty="0">
              <a:solidFill>
                <a:srgbClr val="FF0000"/>
              </a:solidFill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97" y="1484492"/>
            <a:ext cx="10043723" cy="4675394"/>
          </a:xfrm>
        </p:spPr>
      </p:pic>
      <p:sp>
        <p:nvSpPr>
          <p:cNvPr id="5" name="Rectangle 4"/>
          <p:cNvSpPr/>
          <p:nvPr/>
        </p:nvSpPr>
        <p:spPr>
          <a:xfrm>
            <a:off x="406400" y="6096000"/>
            <a:ext cx="11379200" cy="667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558800" y="6391656"/>
            <a:ext cx="11379200" cy="4663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8695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D176A61-9DFC-45C0-8A1E-414CB3556DB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2900" y="352341"/>
            <a:ext cx="11704320" cy="721453"/>
          </a:xfrm>
        </p:spPr>
        <p:txBody>
          <a:bodyPr/>
          <a:lstStyle/>
          <a:p>
            <a:r>
              <a:rPr lang="en-US" sz="3600" i="1" dirty="0"/>
              <a:t>Results:  Colin’s Test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5257" y="6349999"/>
            <a:ext cx="11422743" cy="50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126" y="1271270"/>
            <a:ext cx="9564074" cy="5379792"/>
          </a:xfrm>
        </p:spPr>
      </p:pic>
    </p:spTree>
    <p:extLst>
      <p:ext uri="{BB962C8B-B14F-4D97-AF65-F5344CB8AC3E}">
        <p14:creationId xmlns:p14="http://schemas.microsoft.com/office/powerpoint/2010/main" val="172742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D176A61-9DFC-45C0-8A1E-414CB3556DB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2900" y="352341"/>
            <a:ext cx="11704320" cy="721453"/>
          </a:xfrm>
        </p:spPr>
        <p:txBody>
          <a:bodyPr/>
          <a:lstStyle/>
          <a:p>
            <a:r>
              <a:rPr lang="en-US" sz="3600" i="1" dirty="0"/>
              <a:t>Summary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6" name="Content Placeholder 1"/>
          <p:cNvSpPr>
            <a:spLocks noGrp="1"/>
          </p:cNvSpPr>
          <p:nvPr>
            <p:ph sz="quarter" idx="13"/>
          </p:nvPr>
        </p:nvSpPr>
        <p:spPr>
          <a:xfrm>
            <a:off x="571501" y="1393370"/>
            <a:ext cx="11004200" cy="5152901"/>
          </a:xfrm>
        </p:spPr>
        <p:txBody>
          <a:bodyPr/>
          <a:lstStyle/>
          <a:p>
            <a:r>
              <a:rPr lang="en-US" sz="2800" b="0" dirty="0">
                <a:solidFill>
                  <a:schemeClr val="tx1"/>
                </a:solidFill>
              </a:rPr>
              <a:t>Conclusions</a:t>
            </a:r>
          </a:p>
          <a:p>
            <a:pPr lvl="1"/>
            <a:r>
              <a:rPr lang="en-US" sz="2300" dirty="0">
                <a:solidFill>
                  <a:schemeClr val="tx1"/>
                </a:solidFill>
              </a:rPr>
              <a:t>The Mapping-vs-Assembly SV calling testing framework is in place</a:t>
            </a:r>
          </a:p>
          <a:p>
            <a:pPr lvl="1"/>
            <a:r>
              <a:rPr lang="en-US" sz="2300" dirty="0">
                <a:solidFill>
                  <a:schemeClr val="tx1"/>
                </a:solidFill>
              </a:rPr>
              <a:t>Mapping-based callers are good</a:t>
            </a:r>
          </a:p>
          <a:p>
            <a:pPr lvl="1"/>
            <a:r>
              <a:rPr lang="en-US" sz="2300" b="0" dirty="0">
                <a:solidFill>
                  <a:schemeClr val="tx1"/>
                </a:solidFill>
              </a:rPr>
              <a:t>Assembly-based callers can be better</a:t>
            </a:r>
          </a:p>
          <a:p>
            <a:pPr lvl="1"/>
            <a:r>
              <a:rPr lang="en-US" sz="2300" dirty="0">
                <a:solidFill>
                  <a:schemeClr val="tx1"/>
                </a:solidFill>
              </a:rPr>
              <a:t>Use Colin’s test to check for false positives</a:t>
            </a:r>
            <a:endParaRPr lang="en-US" sz="2300" b="0" dirty="0">
              <a:solidFill>
                <a:schemeClr val="tx1"/>
              </a:solidFill>
            </a:endParaRPr>
          </a:p>
          <a:p>
            <a:r>
              <a:rPr lang="en-US" sz="2800" b="0" dirty="0">
                <a:solidFill>
                  <a:schemeClr val="tx1"/>
                </a:solidFill>
              </a:rPr>
              <a:t>Future work (to be revised)</a:t>
            </a:r>
          </a:p>
          <a:p>
            <a:pPr lvl="1"/>
            <a:r>
              <a:rPr lang="en-US" sz="2300" dirty="0">
                <a:solidFill>
                  <a:schemeClr val="tx1"/>
                </a:solidFill>
              </a:rPr>
              <a:t>Mix-and-match</a:t>
            </a:r>
          </a:p>
          <a:p>
            <a:pPr lvl="1"/>
            <a:r>
              <a:rPr lang="en-US" sz="2300" b="0" dirty="0">
                <a:solidFill>
                  <a:schemeClr val="tx1"/>
                </a:solidFill>
              </a:rPr>
              <a:t>Docker package for the framework</a:t>
            </a:r>
          </a:p>
          <a:p>
            <a:endParaRPr lang="en-US" sz="2800" b="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6400" y="6096000"/>
            <a:ext cx="11379200" cy="667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558800" y="6190344"/>
            <a:ext cx="11379200" cy="667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40115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D176A61-9DFC-45C0-8A1E-414CB3556DB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2900" y="352341"/>
            <a:ext cx="11704320" cy="721453"/>
          </a:xfrm>
        </p:spPr>
        <p:txBody>
          <a:bodyPr/>
          <a:lstStyle/>
          <a:p>
            <a:r>
              <a:rPr lang="en-US" sz="3600" i="1" dirty="0"/>
              <a:t>Acknowledgement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6" name="Content Placeholder 1"/>
          <p:cNvSpPr>
            <a:spLocks noGrp="1"/>
          </p:cNvSpPr>
          <p:nvPr>
            <p:ph sz="quarter" idx="13"/>
          </p:nvPr>
        </p:nvSpPr>
        <p:spPr>
          <a:xfrm>
            <a:off x="571501" y="1393370"/>
            <a:ext cx="11004200" cy="5152901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4400" dirty="0">
                <a:solidFill>
                  <a:schemeClr val="tx1"/>
                </a:solidFill>
                <a:latin typeface="Ink Free" panose="03080402000500000000" pitchFamily="66" charset="0"/>
              </a:rPr>
              <a:t>Fritz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4400" dirty="0">
                <a:solidFill>
                  <a:schemeClr val="tx1"/>
                </a:solidFill>
                <a:latin typeface="Ink Free" panose="03080402000500000000" pitchFamily="66" charset="0"/>
              </a:rPr>
              <a:t>Ben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4400" dirty="0">
                <a:solidFill>
                  <a:schemeClr val="tx1"/>
                </a:solidFill>
                <a:latin typeface="Ink Free" panose="03080402000500000000" pitchFamily="66" charset="0"/>
              </a:rPr>
              <a:t>BCM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4400" dirty="0">
                <a:solidFill>
                  <a:schemeClr val="tx1"/>
                </a:solidFill>
                <a:latin typeface="Ink Free" panose="03080402000500000000" pitchFamily="66" charset="0"/>
              </a:rPr>
              <a:t>All Hackathon participants</a:t>
            </a:r>
            <a:endParaRPr lang="en-US" sz="3600" dirty="0">
              <a:solidFill>
                <a:schemeClr val="tx1"/>
              </a:solidFill>
              <a:latin typeface="Ink Free" panose="03080402000500000000" pitchFamily="66" charset="0"/>
            </a:endParaRPr>
          </a:p>
          <a:p>
            <a:pPr marL="0" indent="0">
              <a:buNone/>
            </a:pPr>
            <a:endParaRPr lang="en-US" sz="4000" dirty="0">
              <a:solidFill>
                <a:schemeClr val="tx1"/>
              </a:solidFill>
              <a:latin typeface="Ink Free" panose="03080402000500000000" pitchFamily="66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6400" y="6096000"/>
            <a:ext cx="11379200" cy="667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558800" y="6190344"/>
            <a:ext cx="11379200" cy="667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8083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heme/theme1.xml><?xml version="1.0" encoding="utf-8"?>
<a:theme xmlns:a="http://schemas.openxmlformats.org/drawingml/2006/main" name="LABCORP 2020 TEMPLATE_STUDIO BUILD">
  <a:themeElements>
    <a:clrScheme name="LABCORP REBRANDED PALETTE1">
      <a:dk1>
        <a:srgbClr val="231F20"/>
      </a:dk1>
      <a:lt1>
        <a:srgbClr val="FFFFFF"/>
      </a:lt1>
      <a:dk2>
        <a:srgbClr val="3A5CE9"/>
      </a:dk2>
      <a:lt2>
        <a:srgbClr val="FFFFFF"/>
      </a:lt2>
      <a:accent1>
        <a:srgbClr val="3A5CE9"/>
      </a:accent1>
      <a:accent2>
        <a:srgbClr val="2998E3"/>
      </a:accent2>
      <a:accent3>
        <a:srgbClr val="4CD5F7"/>
      </a:accent3>
      <a:accent4>
        <a:srgbClr val="1A2188"/>
      </a:accent4>
      <a:accent5>
        <a:srgbClr val="6C2FAC"/>
      </a:accent5>
      <a:accent6>
        <a:srgbClr val="F7758C"/>
      </a:accent6>
      <a:hlink>
        <a:srgbClr val="B4F6F5"/>
      </a:hlink>
      <a:folHlink>
        <a:srgbClr val="6C2FAC"/>
      </a:folHlink>
    </a:clrScheme>
    <a:fontScheme name="LABCORP REBRANDED FONT SET">
      <a:majorFont>
        <a:latin typeface="Times New Roman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lIns="0" tIns="0" rIns="0" bIns="0" rtlCol="0" anchor="ctr"/>
      <a:lstStyle>
        <a:defPPr algn="ctr"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defRPr sz="1200" dirty="0" err="1" smtClean="0">
            <a:solidFill>
              <a:srgbClr val="636466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19776</TotalTime>
  <Words>206</Words>
  <Application>Microsoft Office PowerPoint</Application>
  <PresentationFormat>Widescreen</PresentationFormat>
  <Paragraphs>55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Ink Free</vt:lpstr>
      <vt:lpstr>Times New Roman</vt:lpstr>
      <vt:lpstr>LABCORP 2020 TEMPLATE_STUDIO BUILD</vt:lpstr>
      <vt:lpstr>Mapping-vs-Assembly for  Structural Variant Calling</vt:lpstr>
      <vt:lpstr>Group 7 Team Members</vt:lpstr>
      <vt:lpstr>Structural Variant Calling from NGS Data</vt:lpstr>
      <vt:lpstr>Structural Variant Analysis Overview (“SV-Genie”)</vt:lpstr>
      <vt:lpstr>Results:  Truvari</vt:lpstr>
      <vt:lpstr>Results:  Colin’s Test</vt:lpstr>
      <vt:lpstr>Summary</vt:lpstr>
      <vt:lpstr>Acknowledgement</vt:lpstr>
    </vt:vector>
  </TitlesOfParts>
  <Company>Publicis Groupe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Wellj11@LabCorp.com</dc:creator>
  <cp:lastModifiedBy>Sagayamary Sagayaradj</cp:lastModifiedBy>
  <cp:revision>2637</cp:revision>
  <dcterms:created xsi:type="dcterms:W3CDTF">2019-07-25T14:34:26Z</dcterms:created>
  <dcterms:modified xsi:type="dcterms:W3CDTF">2023-09-01T19:21:10Z</dcterms:modified>
</cp:coreProperties>
</file>