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B99-3922-41ED-BE26-6E885B75DF6D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175A-7ABC-4F30-B754-1A746B41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1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B99-3922-41ED-BE26-6E885B75DF6D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175A-7ABC-4F30-B754-1A746B41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B99-3922-41ED-BE26-6E885B75DF6D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175A-7ABC-4F30-B754-1A746B41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3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B99-3922-41ED-BE26-6E885B75DF6D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175A-7ABC-4F30-B754-1A746B41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7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B99-3922-41ED-BE26-6E885B75DF6D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175A-7ABC-4F30-B754-1A746B41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0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B99-3922-41ED-BE26-6E885B75DF6D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175A-7ABC-4F30-B754-1A746B41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1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B99-3922-41ED-BE26-6E885B75DF6D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175A-7ABC-4F30-B754-1A746B41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89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B99-3922-41ED-BE26-6E885B75DF6D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175A-7ABC-4F30-B754-1A746B41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7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B99-3922-41ED-BE26-6E885B75DF6D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175A-7ABC-4F30-B754-1A746B41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1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B99-3922-41ED-BE26-6E885B75DF6D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175A-7ABC-4F30-B754-1A746B41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3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FB99-3922-41ED-BE26-6E885B75DF6D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175A-7ABC-4F30-B754-1A746B41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3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FB99-3922-41ED-BE26-6E885B75DF6D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175A-7ABC-4F30-B754-1A746B41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52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A88E475-83CE-8619-B6B4-874FAC526FDC}"/>
              </a:ext>
            </a:extLst>
          </p:cNvPr>
          <p:cNvGrpSpPr/>
          <p:nvPr/>
        </p:nvGrpSpPr>
        <p:grpSpPr>
          <a:xfrm>
            <a:off x="5963411" y="5528247"/>
            <a:ext cx="2065204" cy="861680"/>
            <a:chOff x="5835072" y="3566431"/>
            <a:chExt cx="2753603" cy="114890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FAA4F46-633A-156C-B118-034A0A281F33}"/>
                </a:ext>
              </a:extLst>
            </p:cNvPr>
            <p:cNvSpPr txBox="1"/>
            <p:nvPr/>
          </p:nvSpPr>
          <p:spPr>
            <a:xfrm>
              <a:off x="5835072" y="3566431"/>
              <a:ext cx="2753603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Healthcare Predictions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85DCD9B-90CD-1126-FB9D-818C4124DBB5}"/>
                </a:ext>
              </a:extLst>
            </p:cNvPr>
            <p:cNvSpPr txBox="1"/>
            <p:nvPr/>
          </p:nvSpPr>
          <p:spPr>
            <a:xfrm>
              <a:off x="5924107" y="4304969"/>
              <a:ext cx="257553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Disease Phenotypes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3CD6553-A9C8-16A0-2550-44EFB4CFDAEB}"/>
              </a:ext>
            </a:extLst>
          </p:cNvPr>
          <p:cNvSpPr txBox="1"/>
          <p:nvPr/>
        </p:nvSpPr>
        <p:spPr>
          <a:xfrm>
            <a:off x="6067339" y="566941"/>
            <a:ext cx="1745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Large Sets of Sequence Unlabeled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E38B99-CD0D-12E5-4F5E-399D34514FF4}"/>
              </a:ext>
            </a:extLst>
          </p:cNvPr>
          <p:cNvSpPr txBox="1"/>
          <p:nvPr/>
        </p:nvSpPr>
        <p:spPr>
          <a:xfrm>
            <a:off x="6422260" y="3938610"/>
            <a:ext cx="109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Transformer Model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E82DF8-343E-6917-2E4A-53612887CBAA}"/>
              </a:ext>
            </a:extLst>
          </p:cNvPr>
          <p:cNvSpPr txBox="1"/>
          <p:nvPr/>
        </p:nvSpPr>
        <p:spPr>
          <a:xfrm>
            <a:off x="2307602" y="441086"/>
            <a:ext cx="20614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Meta-Genomics Data</a:t>
            </a:r>
          </a:p>
          <a:p>
            <a:pPr algn="ctr"/>
            <a:r>
              <a:rPr lang="en-US" altLang="zh-CN" sz="1400" i="1" dirty="0"/>
              <a:t>FASTA reads</a:t>
            </a:r>
            <a:endParaRPr lang="zh-CN" altLang="en-US" sz="14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69E25A-2AC9-D729-5569-7A48AC0126BF}"/>
              </a:ext>
            </a:extLst>
          </p:cNvPr>
          <p:cNvSpPr txBox="1"/>
          <p:nvPr/>
        </p:nvSpPr>
        <p:spPr>
          <a:xfrm>
            <a:off x="2538718" y="4025605"/>
            <a:ext cx="174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Large Model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0C4C03-AF14-F233-A889-CB41508656F2}"/>
              </a:ext>
            </a:extLst>
          </p:cNvPr>
          <p:cNvSpPr txBox="1"/>
          <p:nvPr/>
        </p:nvSpPr>
        <p:spPr>
          <a:xfrm>
            <a:off x="2408896" y="2391091"/>
            <a:ext cx="174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D669E3-6BA8-217D-BB35-83CF300AC4BA}"/>
              </a:ext>
            </a:extLst>
          </p:cNvPr>
          <p:cNvSpPr txBox="1"/>
          <p:nvPr/>
        </p:nvSpPr>
        <p:spPr>
          <a:xfrm>
            <a:off x="2559293" y="5689804"/>
            <a:ext cx="174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80D8599-6276-0894-7D5D-E6A6E90B20CC}"/>
              </a:ext>
            </a:extLst>
          </p:cNvPr>
          <p:cNvSpPr/>
          <p:nvPr/>
        </p:nvSpPr>
        <p:spPr>
          <a:xfrm>
            <a:off x="2224005" y="301142"/>
            <a:ext cx="3281687" cy="1103376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EBEB00E-4DE6-A17A-B095-D0CF45E12531}"/>
              </a:ext>
            </a:extLst>
          </p:cNvPr>
          <p:cNvSpPr/>
          <p:nvPr/>
        </p:nvSpPr>
        <p:spPr>
          <a:xfrm>
            <a:off x="2262950" y="2007824"/>
            <a:ext cx="3241100" cy="109393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007BC2F-6D98-97EC-226B-FFC88B922052}"/>
              </a:ext>
            </a:extLst>
          </p:cNvPr>
          <p:cNvSpPr/>
          <p:nvPr/>
        </p:nvSpPr>
        <p:spPr>
          <a:xfrm>
            <a:off x="2298596" y="3658583"/>
            <a:ext cx="3207096" cy="1103376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1B3B8B9-EDD3-233A-3849-E14DE6CF6DDD}"/>
              </a:ext>
            </a:extLst>
          </p:cNvPr>
          <p:cNvSpPr/>
          <p:nvPr/>
        </p:nvSpPr>
        <p:spPr>
          <a:xfrm>
            <a:off x="2270389" y="5381834"/>
            <a:ext cx="3205005" cy="1103376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1D14DF9-95AC-BF0B-6388-A22CCFDAE19F}"/>
              </a:ext>
            </a:extLst>
          </p:cNvPr>
          <p:cNvSpPr/>
          <p:nvPr/>
        </p:nvSpPr>
        <p:spPr>
          <a:xfrm>
            <a:off x="5906649" y="5381834"/>
            <a:ext cx="2178723" cy="574439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21ED36C-C3BA-2EDE-8A35-353E218BE5D3}"/>
              </a:ext>
            </a:extLst>
          </p:cNvPr>
          <p:cNvSpPr/>
          <p:nvPr/>
        </p:nvSpPr>
        <p:spPr>
          <a:xfrm>
            <a:off x="5906649" y="6007154"/>
            <a:ext cx="2178723" cy="488732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6B27691-CA72-32AD-1454-E558948895A5}"/>
              </a:ext>
            </a:extLst>
          </p:cNvPr>
          <p:cNvSpPr/>
          <p:nvPr/>
        </p:nvSpPr>
        <p:spPr>
          <a:xfrm>
            <a:off x="5848141" y="3658583"/>
            <a:ext cx="2237232" cy="1103376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38593EB-0EF8-FE02-59AA-2AB3B48CE860}"/>
              </a:ext>
            </a:extLst>
          </p:cNvPr>
          <p:cNvSpPr/>
          <p:nvPr/>
        </p:nvSpPr>
        <p:spPr>
          <a:xfrm>
            <a:off x="8255310" y="5357820"/>
            <a:ext cx="1745425" cy="1114051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1C911C-9C45-E48C-E33C-B8886A37C307}"/>
              </a:ext>
            </a:extLst>
          </p:cNvPr>
          <p:cNvSpPr txBox="1"/>
          <p:nvPr/>
        </p:nvSpPr>
        <p:spPr>
          <a:xfrm>
            <a:off x="8686563" y="5713933"/>
            <a:ext cx="88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More…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EA0C98E-BABE-D864-339C-17818E10D769}"/>
              </a:ext>
            </a:extLst>
          </p:cNvPr>
          <p:cNvSpPr/>
          <p:nvPr/>
        </p:nvSpPr>
        <p:spPr>
          <a:xfrm>
            <a:off x="5848140" y="301142"/>
            <a:ext cx="5454755" cy="1103376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4633B22-4A3D-C0DD-FAEB-D36610B4D783}"/>
              </a:ext>
            </a:extLst>
          </p:cNvPr>
          <p:cNvGrpSpPr/>
          <p:nvPr/>
        </p:nvGrpSpPr>
        <p:grpSpPr>
          <a:xfrm>
            <a:off x="9185481" y="321980"/>
            <a:ext cx="916853" cy="468773"/>
            <a:chOff x="6688626" y="380619"/>
            <a:chExt cx="916853" cy="468773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9E486BC-432F-F4D1-8BBE-4E26EC0ABDDE}"/>
                </a:ext>
              </a:extLst>
            </p:cNvPr>
            <p:cNvSpPr txBox="1"/>
            <p:nvPr/>
          </p:nvSpPr>
          <p:spPr>
            <a:xfrm>
              <a:off x="6739547" y="488047"/>
              <a:ext cx="829056" cy="25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1" dirty="0"/>
                <a:t>Gut Flora</a:t>
              </a:r>
              <a:endParaRPr lang="zh-CN" altLang="en-US" sz="1051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9A01F01-D858-B75F-FF17-E4256915FFD7}"/>
                </a:ext>
              </a:extLst>
            </p:cNvPr>
            <p:cNvSpPr/>
            <p:nvPr/>
          </p:nvSpPr>
          <p:spPr>
            <a:xfrm>
              <a:off x="6688626" y="380619"/>
              <a:ext cx="916853" cy="468773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9A527D2-C427-7524-DF16-1B89C562B3BE}"/>
              </a:ext>
            </a:extLst>
          </p:cNvPr>
          <p:cNvGrpSpPr/>
          <p:nvPr/>
        </p:nvGrpSpPr>
        <p:grpSpPr>
          <a:xfrm>
            <a:off x="10210062" y="333595"/>
            <a:ext cx="927455" cy="997430"/>
            <a:chOff x="7689393" y="374904"/>
            <a:chExt cx="927455" cy="110337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926FE30-86D9-E1A1-750B-0CD2068F97FF}"/>
                </a:ext>
              </a:extLst>
            </p:cNvPr>
            <p:cNvSpPr txBox="1"/>
            <p:nvPr/>
          </p:nvSpPr>
          <p:spPr>
            <a:xfrm>
              <a:off x="7724946" y="712830"/>
              <a:ext cx="891902" cy="459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1" dirty="0"/>
                <a:t>T</a:t>
              </a:r>
              <a:r>
                <a:rPr lang="zh-CN" altLang="en-US" sz="1051" dirty="0"/>
                <a:t>umor </a:t>
              </a:r>
              <a:endParaRPr lang="en-US" altLang="zh-CN" sz="1051" dirty="0"/>
            </a:p>
            <a:p>
              <a:pPr algn="ctr"/>
              <a:r>
                <a:rPr lang="en-US" altLang="zh-CN" sz="1051" dirty="0"/>
                <a:t>M</a:t>
              </a:r>
              <a:r>
                <a:rPr lang="zh-CN" altLang="en-US" sz="1051" dirty="0"/>
                <a:t>icrobiome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FEB3B8DC-F94F-A8EA-F1C6-52A11B88DC7E}"/>
                </a:ext>
              </a:extLst>
            </p:cNvPr>
            <p:cNvSpPr/>
            <p:nvPr/>
          </p:nvSpPr>
          <p:spPr>
            <a:xfrm>
              <a:off x="7689393" y="374904"/>
              <a:ext cx="916853" cy="1103375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4A3BD27-A156-05BC-8155-087FC639A6C2}"/>
              </a:ext>
            </a:extLst>
          </p:cNvPr>
          <p:cNvGrpSpPr/>
          <p:nvPr/>
        </p:nvGrpSpPr>
        <p:grpSpPr>
          <a:xfrm>
            <a:off x="8155211" y="333595"/>
            <a:ext cx="916853" cy="468773"/>
            <a:chOff x="5600636" y="383306"/>
            <a:chExt cx="916853" cy="46877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52899B-E807-6273-0643-A184FF98FCA4}"/>
                </a:ext>
              </a:extLst>
            </p:cNvPr>
            <p:cNvSpPr txBox="1"/>
            <p:nvPr/>
          </p:nvSpPr>
          <p:spPr>
            <a:xfrm>
              <a:off x="5644535" y="421193"/>
              <a:ext cx="829056" cy="415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1" dirty="0"/>
                <a:t>Ecological Sequencing</a:t>
              </a:r>
              <a:endParaRPr lang="zh-CN" altLang="en-US" sz="1051" dirty="0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FB612FE-A32F-4DCF-D1F6-2237B4ED2EED}"/>
                </a:ext>
              </a:extLst>
            </p:cNvPr>
            <p:cNvSpPr/>
            <p:nvPr/>
          </p:nvSpPr>
          <p:spPr>
            <a:xfrm>
              <a:off x="5600636" y="383306"/>
              <a:ext cx="916853" cy="468773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46A5381-A5DA-9A20-8F05-6CA0AB70E68D}"/>
              </a:ext>
            </a:extLst>
          </p:cNvPr>
          <p:cNvGrpSpPr/>
          <p:nvPr/>
        </p:nvGrpSpPr>
        <p:grpSpPr>
          <a:xfrm>
            <a:off x="8155211" y="871386"/>
            <a:ext cx="916853" cy="468774"/>
            <a:chOff x="5620642" y="1009507"/>
            <a:chExt cx="916853" cy="46877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6AAF9A0-7AAB-C4C5-DA3E-B77514637FE7}"/>
                </a:ext>
              </a:extLst>
            </p:cNvPr>
            <p:cNvSpPr txBox="1"/>
            <p:nvPr/>
          </p:nvSpPr>
          <p:spPr>
            <a:xfrm>
              <a:off x="5633117" y="1043382"/>
              <a:ext cx="891901" cy="415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1" dirty="0"/>
                <a:t>Oral Microbiome</a:t>
              </a:r>
              <a:endParaRPr lang="zh-CN" altLang="en-US" sz="1051" dirty="0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2ABB390B-69DE-055B-352F-215BA94DC65B}"/>
                </a:ext>
              </a:extLst>
            </p:cNvPr>
            <p:cNvSpPr/>
            <p:nvPr/>
          </p:nvSpPr>
          <p:spPr>
            <a:xfrm>
              <a:off x="5620642" y="1009507"/>
              <a:ext cx="916853" cy="468773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A46F157-C781-D5E3-CAA0-9C90EAA6D929}"/>
              </a:ext>
            </a:extLst>
          </p:cNvPr>
          <p:cNvGrpSpPr/>
          <p:nvPr/>
        </p:nvGrpSpPr>
        <p:grpSpPr>
          <a:xfrm>
            <a:off x="9133024" y="857334"/>
            <a:ext cx="1048284" cy="469031"/>
            <a:chOff x="6629934" y="1009506"/>
            <a:chExt cx="1048284" cy="46903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70D7ABD-732A-24DF-328B-5BF04C41846B}"/>
                </a:ext>
              </a:extLst>
            </p:cNvPr>
            <p:cNvSpPr txBox="1"/>
            <p:nvPr/>
          </p:nvSpPr>
          <p:spPr>
            <a:xfrm>
              <a:off x="6629934" y="1062782"/>
              <a:ext cx="1048284" cy="415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1" dirty="0"/>
                <a:t>Shah-colorectal Cancer</a:t>
              </a:r>
              <a:endParaRPr lang="zh-CN" altLang="en-US" sz="1051" dirty="0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03AD953A-B589-D0EE-7817-2AF8CA1FE7A7}"/>
                </a:ext>
              </a:extLst>
            </p:cNvPr>
            <p:cNvSpPr/>
            <p:nvPr/>
          </p:nvSpPr>
          <p:spPr>
            <a:xfrm>
              <a:off x="6695649" y="1009506"/>
              <a:ext cx="916853" cy="468773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B784512-71E8-028E-B6D3-40BB70D9C103}"/>
              </a:ext>
            </a:extLst>
          </p:cNvPr>
          <p:cNvGrpSpPr/>
          <p:nvPr/>
        </p:nvGrpSpPr>
        <p:grpSpPr>
          <a:xfrm>
            <a:off x="4411784" y="537314"/>
            <a:ext cx="715120" cy="661983"/>
            <a:chOff x="5325088" y="2738686"/>
            <a:chExt cx="715120" cy="66198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84A28B1-82EF-E6F6-20F4-81F4579D7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5464" y="2738686"/>
              <a:ext cx="486212" cy="519575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ECDEB067-F968-7F98-6E65-FB0DFC009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3144" y="2973087"/>
              <a:ext cx="417064" cy="417064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E9535B83-0E72-75C5-2872-1198B91EA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5088" y="3023860"/>
              <a:ext cx="376809" cy="376809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2463E080-80DA-FFE7-540E-1BA23DC8C9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49448" y="3797337"/>
            <a:ext cx="878291" cy="878291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724C7117-8194-8A79-C59C-1865E5786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057" y="5498098"/>
            <a:ext cx="782119" cy="782119"/>
          </a:xfrm>
          <a:prstGeom prst="rect">
            <a:avLst/>
          </a:prstGeom>
        </p:spPr>
      </p:pic>
      <p:grpSp>
        <p:nvGrpSpPr>
          <p:cNvPr id="74" name="组合 73">
            <a:extLst>
              <a:ext uri="{FF2B5EF4-FFF2-40B4-BE49-F238E27FC236}">
                <a16:creationId xmlns:a16="http://schemas.microsoft.com/office/drawing/2014/main" id="{E7FC1925-052C-2C8C-DDDF-A90554E5E323}"/>
              </a:ext>
            </a:extLst>
          </p:cNvPr>
          <p:cNvGrpSpPr/>
          <p:nvPr/>
        </p:nvGrpSpPr>
        <p:grpSpPr>
          <a:xfrm>
            <a:off x="3774259" y="1575328"/>
            <a:ext cx="216617" cy="3707343"/>
            <a:chOff x="3668160" y="1582141"/>
            <a:chExt cx="216617" cy="3707343"/>
          </a:xfrm>
        </p:grpSpPr>
        <p:sp>
          <p:nvSpPr>
            <p:cNvPr id="70" name="箭头: 下 69">
              <a:extLst>
                <a:ext uri="{FF2B5EF4-FFF2-40B4-BE49-F238E27FC236}">
                  <a16:creationId xmlns:a16="http://schemas.microsoft.com/office/drawing/2014/main" id="{2A0BE533-0E87-5EC9-67C5-FD268720CCFF}"/>
                </a:ext>
              </a:extLst>
            </p:cNvPr>
            <p:cNvSpPr/>
            <p:nvPr/>
          </p:nvSpPr>
          <p:spPr>
            <a:xfrm>
              <a:off x="3668160" y="1582141"/>
              <a:ext cx="216617" cy="35057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箭头: 下 71">
              <a:extLst>
                <a:ext uri="{FF2B5EF4-FFF2-40B4-BE49-F238E27FC236}">
                  <a16:creationId xmlns:a16="http://schemas.microsoft.com/office/drawing/2014/main" id="{510C17C5-B34E-7C5B-7BFE-8C4DC18EFBFA}"/>
                </a:ext>
              </a:extLst>
            </p:cNvPr>
            <p:cNvSpPr/>
            <p:nvPr/>
          </p:nvSpPr>
          <p:spPr>
            <a:xfrm>
              <a:off x="3668160" y="3230314"/>
              <a:ext cx="216617" cy="35057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箭头: 下 72">
              <a:extLst>
                <a:ext uri="{FF2B5EF4-FFF2-40B4-BE49-F238E27FC236}">
                  <a16:creationId xmlns:a16="http://schemas.microsoft.com/office/drawing/2014/main" id="{EB01038E-4F39-3123-F1FA-19C31644F0A8}"/>
                </a:ext>
              </a:extLst>
            </p:cNvPr>
            <p:cNvSpPr/>
            <p:nvPr/>
          </p:nvSpPr>
          <p:spPr>
            <a:xfrm>
              <a:off x="3668160" y="4938913"/>
              <a:ext cx="216617" cy="35057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8B350D82-20AF-D8FB-260E-A5226FA0FA35}"/>
              </a:ext>
            </a:extLst>
          </p:cNvPr>
          <p:cNvGrpSpPr/>
          <p:nvPr/>
        </p:nvGrpSpPr>
        <p:grpSpPr>
          <a:xfrm>
            <a:off x="9026443" y="2050258"/>
            <a:ext cx="2111074" cy="486343"/>
            <a:chOff x="5620642" y="1009507"/>
            <a:chExt cx="916853" cy="468773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2802CC7-12AA-66A5-84DD-D3FD7550A9A7}"/>
                </a:ext>
              </a:extLst>
            </p:cNvPr>
            <p:cNvSpPr txBox="1"/>
            <p:nvPr/>
          </p:nvSpPr>
          <p:spPr>
            <a:xfrm>
              <a:off x="5750067" y="1128122"/>
              <a:ext cx="666133" cy="244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1" dirty="0">
                  <a:solidFill>
                    <a:schemeClr val="accent6">
                      <a:lumMod val="75000"/>
                    </a:schemeClr>
                  </a:solidFill>
                </a:rPr>
                <a:t>Sequence Of Domains</a:t>
              </a:r>
              <a:endParaRPr lang="zh-CN" altLang="en-US" sz="105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5D7A129E-0033-103F-4D56-BD6D166ADDB6}"/>
                </a:ext>
              </a:extLst>
            </p:cNvPr>
            <p:cNvSpPr/>
            <p:nvPr/>
          </p:nvSpPr>
          <p:spPr>
            <a:xfrm>
              <a:off x="5620642" y="1009507"/>
              <a:ext cx="916853" cy="468773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9" name="图片 88">
            <a:extLst>
              <a:ext uri="{FF2B5EF4-FFF2-40B4-BE49-F238E27FC236}">
                <a16:creationId xmlns:a16="http://schemas.microsoft.com/office/drawing/2014/main" id="{3E6B8C32-0043-6D6C-A92C-F27BAF722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160" y="2161131"/>
            <a:ext cx="756932" cy="756932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7346DFBD-88A9-D2BC-C24B-0342CFDE29A5}"/>
              </a:ext>
            </a:extLst>
          </p:cNvPr>
          <p:cNvSpPr/>
          <p:nvPr/>
        </p:nvSpPr>
        <p:spPr>
          <a:xfrm>
            <a:off x="5827218" y="2004110"/>
            <a:ext cx="5475677" cy="1103376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F5BAF7-DE83-8EA7-E5E2-1594164809CD}"/>
              </a:ext>
            </a:extLst>
          </p:cNvPr>
          <p:cNvSpPr txBox="1"/>
          <p:nvPr/>
        </p:nvSpPr>
        <p:spPr>
          <a:xfrm>
            <a:off x="6219876" y="2170265"/>
            <a:ext cx="1482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Create Representation for Models</a:t>
            </a:r>
            <a:endParaRPr lang="zh-CN" altLang="en-US" sz="1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601C57-B2F8-B443-C2B7-FA5FB32643BD}"/>
              </a:ext>
            </a:extLst>
          </p:cNvPr>
          <p:cNvGrpSpPr/>
          <p:nvPr/>
        </p:nvGrpSpPr>
        <p:grpSpPr>
          <a:xfrm>
            <a:off x="9026443" y="2589616"/>
            <a:ext cx="2111074" cy="477031"/>
            <a:chOff x="8199110" y="2620662"/>
            <a:chExt cx="1948584" cy="477031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2A28BDF-C2A5-2C88-B3C4-A435DF14CC92}"/>
                </a:ext>
              </a:extLst>
            </p:cNvPr>
            <p:cNvSpPr txBox="1"/>
            <p:nvPr/>
          </p:nvSpPr>
          <p:spPr>
            <a:xfrm>
              <a:off x="8668672" y="2726692"/>
              <a:ext cx="1060134" cy="2540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1" dirty="0">
                  <a:solidFill>
                    <a:schemeClr val="accent6">
                      <a:lumMod val="75000"/>
                    </a:schemeClr>
                  </a:solidFill>
                </a:rPr>
                <a:t>Bag Of Domains</a:t>
              </a:r>
              <a:endParaRPr lang="zh-CN" altLang="en-US" sz="105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0FBBA3F-B9BE-0EBA-01DE-D325F2BC6968}"/>
                </a:ext>
              </a:extLst>
            </p:cNvPr>
            <p:cNvSpPr/>
            <p:nvPr/>
          </p:nvSpPr>
          <p:spPr>
            <a:xfrm>
              <a:off x="8199110" y="2620662"/>
              <a:ext cx="1948584" cy="477031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883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0B0376-6620-F7AF-F600-7303062D16CA}"/>
              </a:ext>
            </a:extLst>
          </p:cNvPr>
          <p:cNvSpPr txBox="1"/>
          <p:nvPr/>
        </p:nvSpPr>
        <p:spPr>
          <a:xfrm>
            <a:off x="558701" y="449964"/>
            <a:ext cx="342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Meta-Genomics Data</a:t>
            </a:r>
          </a:p>
          <a:p>
            <a:pPr algn="ctr"/>
            <a:r>
              <a:rPr lang="en-US" altLang="zh-CN" sz="1400" i="1" dirty="0"/>
              <a:t>FASTA reads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29780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251</TotalTime>
  <Words>47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一东 张</dc:creator>
  <cp:lastModifiedBy>一东 张</cp:lastModifiedBy>
  <cp:revision>19</cp:revision>
  <dcterms:created xsi:type="dcterms:W3CDTF">2023-10-19T16:35:53Z</dcterms:created>
  <dcterms:modified xsi:type="dcterms:W3CDTF">2023-10-20T16:52:16Z</dcterms:modified>
</cp:coreProperties>
</file>